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592421"/>
            <a:ext cx="2288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1592421"/>
            <a:ext cx="10589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Local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0442" y="1592421"/>
            <a:ext cx="153543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Clas</a:t>
            </a:r>
            <a:r>
              <a:rPr dirty="0" smtClean="0" sz="3200" spc="14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632073" y="1747392"/>
            <a:ext cx="3245357" cy="908304"/>
          </a:xfrm>
          <a:custGeom>
            <a:avLst/>
            <a:gdLst/>
            <a:ahLst/>
            <a:cxnLst/>
            <a:rect l="l" t="t" r="r" b="b"/>
            <a:pathLst>
              <a:path w="3245357" h="908304">
                <a:moveTo>
                  <a:pt x="3055620" y="56642"/>
                </a:moveTo>
                <a:lnTo>
                  <a:pt x="2945129" y="86106"/>
                </a:lnTo>
                <a:lnTo>
                  <a:pt x="2954908" y="122936"/>
                </a:lnTo>
                <a:lnTo>
                  <a:pt x="3065399" y="93472"/>
                </a:lnTo>
                <a:lnTo>
                  <a:pt x="3055620" y="56642"/>
                </a:lnTo>
                <a:close/>
              </a:path>
              <a:path w="3245357" h="908304">
                <a:moveTo>
                  <a:pt x="2908300" y="95885"/>
                </a:moveTo>
                <a:lnTo>
                  <a:pt x="2797810" y="125349"/>
                </a:lnTo>
                <a:lnTo>
                  <a:pt x="2807716" y="162179"/>
                </a:lnTo>
                <a:lnTo>
                  <a:pt x="2918079" y="132715"/>
                </a:lnTo>
                <a:lnTo>
                  <a:pt x="2908300" y="95885"/>
                </a:lnTo>
                <a:close/>
              </a:path>
              <a:path w="3245357" h="908304">
                <a:moveTo>
                  <a:pt x="2761106" y="135255"/>
                </a:moveTo>
                <a:lnTo>
                  <a:pt x="2650616" y="164592"/>
                </a:lnTo>
                <a:lnTo>
                  <a:pt x="2660396" y="201422"/>
                </a:lnTo>
                <a:lnTo>
                  <a:pt x="2770886" y="171958"/>
                </a:lnTo>
                <a:lnTo>
                  <a:pt x="2761106" y="135255"/>
                </a:lnTo>
                <a:close/>
              </a:path>
              <a:path w="3245357" h="908304">
                <a:moveTo>
                  <a:pt x="2613787" y="174498"/>
                </a:moveTo>
                <a:lnTo>
                  <a:pt x="2503424" y="203962"/>
                </a:lnTo>
                <a:lnTo>
                  <a:pt x="2513203" y="240792"/>
                </a:lnTo>
                <a:lnTo>
                  <a:pt x="2623566" y="211328"/>
                </a:lnTo>
                <a:lnTo>
                  <a:pt x="2613787" y="174498"/>
                </a:lnTo>
                <a:close/>
              </a:path>
              <a:path w="3245357" h="908304">
                <a:moveTo>
                  <a:pt x="2466593" y="213741"/>
                </a:moveTo>
                <a:lnTo>
                  <a:pt x="2356104" y="243205"/>
                </a:lnTo>
                <a:lnTo>
                  <a:pt x="2365882" y="280035"/>
                </a:lnTo>
                <a:lnTo>
                  <a:pt x="2476373" y="250571"/>
                </a:lnTo>
                <a:lnTo>
                  <a:pt x="2466593" y="213741"/>
                </a:lnTo>
                <a:close/>
              </a:path>
              <a:path w="3245357" h="908304">
                <a:moveTo>
                  <a:pt x="2319274" y="252984"/>
                </a:moveTo>
                <a:lnTo>
                  <a:pt x="2208911" y="282448"/>
                </a:lnTo>
                <a:lnTo>
                  <a:pt x="2218690" y="319278"/>
                </a:lnTo>
                <a:lnTo>
                  <a:pt x="2329053" y="289814"/>
                </a:lnTo>
                <a:lnTo>
                  <a:pt x="2319274" y="252984"/>
                </a:lnTo>
                <a:close/>
              </a:path>
              <a:path w="3245357" h="908304">
                <a:moveTo>
                  <a:pt x="2172080" y="292227"/>
                </a:moveTo>
                <a:lnTo>
                  <a:pt x="2061590" y="321691"/>
                </a:lnTo>
                <a:lnTo>
                  <a:pt x="2071369" y="358521"/>
                </a:lnTo>
                <a:lnTo>
                  <a:pt x="2181860" y="329057"/>
                </a:lnTo>
                <a:lnTo>
                  <a:pt x="2172080" y="292227"/>
                </a:lnTo>
                <a:close/>
              </a:path>
              <a:path w="3245357" h="908304">
                <a:moveTo>
                  <a:pt x="2024761" y="331597"/>
                </a:moveTo>
                <a:lnTo>
                  <a:pt x="1914398" y="360934"/>
                </a:lnTo>
                <a:lnTo>
                  <a:pt x="1924177" y="397764"/>
                </a:lnTo>
                <a:lnTo>
                  <a:pt x="2034539" y="368300"/>
                </a:lnTo>
                <a:lnTo>
                  <a:pt x="2024761" y="331597"/>
                </a:lnTo>
                <a:close/>
              </a:path>
              <a:path w="3245357" h="908304">
                <a:moveTo>
                  <a:pt x="1877567" y="370840"/>
                </a:moveTo>
                <a:lnTo>
                  <a:pt x="1767077" y="400304"/>
                </a:lnTo>
                <a:lnTo>
                  <a:pt x="1776856" y="437134"/>
                </a:lnTo>
                <a:lnTo>
                  <a:pt x="1887347" y="407670"/>
                </a:lnTo>
                <a:lnTo>
                  <a:pt x="1877567" y="370840"/>
                </a:lnTo>
                <a:close/>
              </a:path>
              <a:path w="3245357" h="908304">
                <a:moveTo>
                  <a:pt x="1730248" y="410083"/>
                </a:moveTo>
                <a:lnTo>
                  <a:pt x="1619885" y="439547"/>
                </a:lnTo>
                <a:lnTo>
                  <a:pt x="1629664" y="476377"/>
                </a:lnTo>
                <a:lnTo>
                  <a:pt x="1740153" y="446913"/>
                </a:lnTo>
                <a:lnTo>
                  <a:pt x="1730248" y="410083"/>
                </a:lnTo>
                <a:close/>
              </a:path>
              <a:path w="3245357" h="908304">
                <a:moveTo>
                  <a:pt x="1583054" y="449326"/>
                </a:moveTo>
                <a:lnTo>
                  <a:pt x="1472564" y="478790"/>
                </a:lnTo>
                <a:lnTo>
                  <a:pt x="1482343" y="515620"/>
                </a:lnTo>
                <a:lnTo>
                  <a:pt x="1592834" y="486156"/>
                </a:lnTo>
                <a:lnTo>
                  <a:pt x="1583054" y="449326"/>
                </a:lnTo>
                <a:close/>
              </a:path>
              <a:path w="3245357" h="908304">
                <a:moveTo>
                  <a:pt x="1435735" y="488569"/>
                </a:moveTo>
                <a:lnTo>
                  <a:pt x="1325372" y="518033"/>
                </a:lnTo>
                <a:lnTo>
                  <a:pt x="1335151" y="554863"/>
                </a:lnTo>
                <a:lnTo>
                  <a:pt x="1445640" y="525399"/>
                </a:lnTo>
                <a:lnTo>
                  <a:pt x="1435735" y="488569"/>
                </a:lnTo>
                <a:close/>
              </a:path>
              <a:path w="3245357" h="908304">
                <a:moveTo>
                  <a:pt x="1288541" y="527939"/>
                </a:moveTo>
                <a:lnTo>
                  <a:pt x="1178052" y="557276"/>
                </a:lnTo>
                <a:lnTo>
                  <a:pt x="1187830" y="594106"/>
                </a:lnTo>
                <a:lnTo>
                  <a:pt x="1298321" y="564642"/>
                </a:lnTo>
                <a:lnTo>
                  <a:pt x="1288541" y="527939"/>
                </a:lnTo>
                <a:close/>
              </a:path>
              <a:path w="3245357" h="908304">
                <a:moveTo>
                  <a:pt x="1141222" y="567182"/>
                </a:moveTo>
                <a:lnTo>
                  <a:pt x="1030859" y="596646"/>
                </a:lnTo>
                <a:lnTo>
                  <a:pt x="1040638" y="633349"/>
                </a:lnTo>
                <a:lnTo>
                  <a:pt x="1151127" y="604012"/>
                </a:lnTo>
                <a:lnTo>
                  <a:pt x="1141222" y="567182"/>
                </a:lnTo>
                <a:close/>
              </a:path>
              <a:path w="3245357" h="908304">
                <a:moveTo>
                  <a:pt x="994028" y="606425"/>
                </a:moveTo>
                <a:lnTo>
                  <a:pt x="883538" y="635889"/>
                </a:lnTo>
                <a:lnTo>
                  <a:pt x="893444" y="672719"/>
                </a:lnTo>
                <a:lnTo>
                  <a:pt x="1003807" y="643255"/>
                </a:lnTo>
                <a:lnTo>
                  <a:pt x="994028" y="606425"/>
                </a:lnTo>
                <a:close/>
              </a:path>
              <a:path w="3245357" h="908304">
                <a:moveTo>
                  <a:pt x="846709" y="645668"/>
                </a:moveTo>
                <a:lnTo>
                  <a:pt x="736346" y="675132"/>
                </a:lnTo>
                <a:lnTo>
                  <a:pt x="746125" y="711962"/>
                </a:lnTo>
                <a:lnTo>
                  <a:pt x="856614" y="682498"/>
                </a:lnTo>
                <a:lnTo>
                  <a:pt x="846709" y="645668"/>
                </a:lnTo>
                <a:close/>
              </a:path>
              <a:path w="3245357" h="908304">
                <a:moveTo>
                  <a:pt x="699515" y="684911"/>
                </a:moveTo>
                <a:lnTo>
                  <a:pt x="589026" y="714375"/>
                </a:lnTo>
                <a:lnTo>
                  <a:pt x="598931" y="751205"/>
                </a:lnTo>
                <a:lnTo>
                  <a:pt x="709294" y="721741"/>
                </a:lnTo>
                <a:lnTo>
                  <a:pt x="699515" y="684911"/>
                </a:lnTo>
                <a:close/>
              </a:path>
              <a:path w="3245357" h="908304">
                <a:moveTo>
                  <a:pt x="552196" y="724154"/>
                </a:moveTo>
                <a:lnTo>
                  <a:pt x="441832" y="753618"/>
                </a:lnTo>
                <a:lnTo>
                  <a:pt x="451612" y="790448"/>
                </a:lnTo>
                <a:lnTo>
                  <a:pt x="562101" y="760984"/>
                </a:lnTo>
                <a:lnTo>
                  <a:pt x="552196" y="724154"/>
                </a:lnTo>
                <a:close/>
              </a:path>
              <a:path w="3245357" h="908304">
                <a:moveTo>
                  <a:pt x="405002" y="763524"/>
                </a:moveTo>
                <a:lnTo>
                  <a:pt x="294513" y="792988"/>
                </a:lnTo>
                <a:lnTo>
                  <a:pt x="304418" y="829691"/>
                </a:lnTo>
                <a:lnTo>
                  <a:pt x="414781" y="800354"/>
                </a:lnTo>
                <a:lnTo>
                  <a:pt x="405002" y="763524"/>
                </a:lnTo>
                <a:close/>
              </a:path>
              <a:path w="3245357" h="908304">
                <a:moveTo>
                  <a:pt x="257682" y="802767"/>
                </a:moveTo>
                <a:lnTo>
                  <a:pt x="147319" y="832231"/>
                </a:lnTo>
                <a:lnTo>
                  <a:pt x="157099" y="869061"/>
                </a:lnTo>
                <a:lnTo>
                  <a:pt x="267588" y="839597"/>
                </a:lnTo>
                <a:lnTo>
                  <a:pt x="257682" y="802767"/>
                </a:lnTo>
                <a:close/>
              </a:path>
              <a:path w="3245357" h="908304">
                <a:moveTo>
                  <a:pt x="110489" y="842010"/>
                </a:moveTo>
                <a:lnTo>
                  <a:pt x="0" y="871474"/>
                </a:lnTo>
                <a:lnTo>
                  <a:pt x="9905" y="908304"/>
                </a:lnTo>
                <a:lnTo>
                  <a:pt x="120268" y="878840"/>
                </a:lnTo>
                <a:lnTo>
                  <a:pt x="110489" y="842010"/>
                </a:lnTo>
                <a:close/>
              </a:path>
              <a:path w="3245357" h="908304">
                <a:moveTo>
                  <a:pt x="3092323" y="46862"/>
                </a:moveTo>
                <a:lnTo>
                  <a:pt x="3102229" y="83693"/>
                </a:lnTo>
                <a:lnTo>
                  <a:pt x="3139775" y="73646"/>
                </a:lnTo>
                <a:lnTo>
                  <a:pt x="3158235" y="68707"/>
                </a:lnTo>
                <a:lnTo>
                  <a:pt x="3149600" y="110490"/>
                </a:lnTo>
                <a:lnTo>
                  <a:pt x="3245357" y="25781"/>
                </a:lnTo>
                <a:lnTo>
                  <a:pt x="3148329" y="31877"/>
                </a:lnTo>
                <a:lnTo>
                  <a:pt x="3129948" y="36795"/>
                </a:lnTo>
                <a:lnTo>
                  <a:pt x="3092323" y="46862"/>
                </a:lnTo>
                <a:close/>
              </a:path>
              <a:path w="3245357" h="908304">
                <a:moveTo>
                  <a:pt x="3148329" y="31877"/>
                </a:moveTo>
                <a:lnTo>
                  <a:pt x="3245357" y="25781"/>
                </a:lnTo>
                <a:lnTo>
                  <a:pt x="3120135" y="0"/>
                </a:lnTo>
                <a:lnTo>
                  <a:pt x="3129948" y="36795"/>
                </a:lnTo>
                <a:lnTo>
                  <a:pt x="3148329" y="31877"/>
                </a:lnTo>
                <a:close/>
              </a:path>
              <a:path w="3245357" h="908304">
                <a:moveTo>
                  <a:pt x="3149600" y="110490"/>
                </a:moveTo>
                <a:lnTo>
                  <a:pt x="3158235" y="68707"/>
                </a:lnTo>
                <a:lnTo>
                  <a:pt x="3139775" y="73646"/>
                </a:lnTo>
                <a:lnTo>
                  <a:pt x="3149600" y="1104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878330" y="2763774"/>
            <a:ext cx="5256276" cy="2994660"/>
          </a:xfrm>
          <a:custGeom>
            <a:avLst/>
            <a:gdLst/>
            <a:ahLst/>
            <a:cxnLst/>
            <a:rect l="l" t="t" r="r" b="b"/>
            <a:pathLst>
              <a:path w="5256276" h="2994660">
                <a:moveTo>
                  <a:pt x="0" y="2994660"/>
                </a:moveTo>
                <a:lnTo>
                  <a:pt x="5256276" y="2994660"/>
                </a:lnTo>
                <a:lnTo>
                  <a:pt x="5256276" y="0"/>
                </a:lnTo>
                <a:lnTo>
                  <a:pt x="0" y="0"/>
                </a:lnTo>
                <a:lnTo>
                  <a:pt x="0" y="2994660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236714" y="2763774"/>
            <a:ext cx="359663" cy="2994660"/>
          </a:xfrm>
          <a:custGeom>
            <a:avLst/>
            <a:gdLst/>
            <a:ahLst/>
            <a:cxnLst/>
            <a:rect l="l" t="t" r="r" b="b"/>
            <a:pathLst>
              <a:path w="359663" h="2994660">
                <a:moveTo>
                  <a:pt x="0" y="0"/>
                </a:moveTo>
                <a:lnTo>
                  <a:pt x="43214" y="6182"/>
                </a:lnTo>
                <a:lnTo>
                  <a:pt x="82641" y="23742"/>
                </a:lnTo>
                <a:lnTo>
                  <a:pt x="117030" y="51198"/>
                </a:lnTo>
                <a:lnTo>
                  <a:pt x="145133" y="87069"/>
                </a:lnTo>
                <a:lnTo>
                  <a:pt x="165699" y="129873"/>
                </a:lnTo>
                <a:lnTo>
                  <a:pt x="177478" y="178129"/>
                </a:lnTo>
                <a:lnTo>
                  <a:pt x="179831" y="212598"/>
                </a:lnTo>
                <a:lnTo>
                  <a:pt x="179831" y="1284732"/>
                </a:lnTo>
                <a:lnTo>
                  <a:pt x="180428" y="1302159"/>
                </a:lnTo>
                <a:lnTo>
                  <a:pt x="182185" y="1319200"/>
                </a:lnTo>
                <a:lnTo>
                  <a:pt x="185058" y="1335800"/>
                </a:lnTo>
                <a:lnTo>
                  <a:pt x="189000" y="1351903"/>
                </a:lnTo>
                <a:lnTo>
                  <a:pt x="193964" y="1367456"/>
                </a:lnTo>
                <a:lnTo>
                  <a:pt x="199905" y="1382403"/>
                </a:lnTo>
                <a:lnTo>
                  <a:pt x="206776" y="1396689"/>
                </a:lnTo>
                <a:lnTo>
                  <a:pt x="214530" y="1410260"/>
                </a:lnTo>
                <a:lnTo>
                  <a:pt x="223122" y="1423061"/>
                </a:lnTo>
                <a:lnTo>
                  <a:pt x="232505" y="1435036"/>
                </a:lnTo>
                <a:lnTo>
                  <a:pt x="242633" y="1446131"/>
                </a:lnTo>
                <a:lnTo>
                  <a:pt x="253459" y="1456291"/>
                </a:lnTo>
                <a:lnTo>
                  <a:pt x="264938" y="1465462"/>
                </a:lnTo>
                <a:lnTo>
                  <a:pt x="277022" y="1473587"/>
                </a:lnTo>
                <a:lnTo>
                  <a:pt x="289667" y="1480613"/>
                </a:lnTo>
                <a:lnTo>
                  <a:pt x="302824" y="1486485"/>
                </a:lnTo>
                <a:lnTo>
                  <a:pt x="316449" y="1491147"/>
                </a:lnTo>
                <a:lnTo>
                  <a:pt x="330495" y="1494545"/>
                </a:lnTo>
                <a:lnTo>
                  <a:pt x="344915" y="1496624"/>
                </a:lnTo>
                <a:lnTo>
                  <a:pt x="359663" y="1497330"/>
                </a:lnTo>
                <a:lnTo>
                  <a:pt x="344915" y="1498035"/>
                </a:lnTo>
                <a:lnTo>
                  <a:pt x="302824" y="1508174"/>
                </a:lnTo>
                <a:lnTo>
                  <a:pt x="264938" y="1529197"/>
                </a:lnTo>
                <a:lnTo>
                  <a:pt x="232505" y="1559623"/>
                </a:lnTo>
                <a:lnTo>
                  <a:pt x="206776" y="1597970"/>
                </a:lnTo>
                <a:lnTo>
                  <a:pt x="189000" y="1642756"/>
                </a:lnTo>
                <a:lnTo>
                  <a:pt x="180428" y="1692500"/>
                </a:lnTo>
                <a:lnTo>
                  <a:pt x="179831" y="1709927"/>
                </a:lnTo>
                <a:lnTo>
                  <a:pt x="179831" y="2782062"/>
                </a:lnTo>
                <a:lnTo>
                  <a:pt x="179235" y="2799494"/>
                </a:lnTo>
                <a:lnTo>
                  <a:pt x="177478" y="2816539"/>
                </a:lnTo>
                <a:lnTo>
                  <a:pt x="174605" y="2833142"/>
                </a:lnTo>
                <a:lnTo>
                  <a:pt x="170663" y="2849248"/>
                </a:lnTo>
                <a:lnTo>
                  <a:pt x="165699" y="2864802"/>
                </a:lnTo>
                <a:lnTo>
                  <a:pt x="159758" y="2879750"/>
                </a:lnTo>
                <a:lnTo>
                  <a:pt x="152887" y="2894036"/>
                </a:lnTo>
                <a:lnTo>
                  <a:pt x="145133" y="2907607"/>
                </a:lnTo>
                <a:lnTo>
                  <a:pt x="136541" y="2920406"/>
                </a:lnTo>
                <a:lnTo>
                  <a:pt x="127158" y="2932380"/>
                </a:lnTo>
                <a:lnTo>
                  <a:pt x="117030" y="2943474"/>
                </a:lnTo>
                <a:lnTo>
                  <a:pt x="106204" y="2953632"/>
                </a:lnTo>
                <a:lnTo>
                  <a:pt x="94725" y="2962801"/>
                </a:lnTo>
                <a:lnTo>
                  <a:pt x="82641" y="2970924"/>
                </a:lnTo>
                <a:lnTo>
                  <a:pt x="69996" y="2977948"/>
                </a:lnTo>
                <a:lnTo>
                  <a:pt x="56839" y="2983818"/>
                </a:lnTo>
                <a:lnTo>
                  <a:pt x="43214" y="2988479"/>
                </a:lnTo>
                <a:lnTo>
                  <a:pt x="29168" y="2991876"/>
                </a:lnTo>
                <a:lnTo>
                  <a:pt x="14748" y="2993955"/>
                </a:lnTo>
                <a:lnTo>
                  <a:pt x="0" y="299466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110357" y="5946736"/>
            <a:ext cx="1677289" cy="172643"/>
          </a:xfrm>
          <a:custGeom>
            <a:avLst/>
            <a:gdLst/>
            <a:ahLst/>
            <a:cxnLst/>
            <a:rect l="l" t="t" r="r" b="b"/>
            <a:pathLst>
              <a:path w="1677289" h="172643">
                <a:moveTo>
                  <a:pt x="1653540" y="161251"/>
                </a:moveTo>
                <a:lnTo>
                  <a:pt x="1652523" y="172643"/>
                </a:lnTo>
                <a:lnTo>
                  <a:pt x="1677289" y="151764"/>
                </a:lnTo>
                <a:lnTo>
                  <a:pt x="1656333" y="127076"/>
                </a:lnTo>
                <a:lnTo>
                  <a:pt x="1655445" y="138468"/>
                </a:lnTo>
                <a:lnTo>
                  <a:pt x="1905" y="0"/>
                </a:lnTo>
                <a:lnTo>
                  <a:pt x="0" y="22771"/>
                </a:lnTo>
                <a:lnTo>
                  <a:pt x="1653540" y="16125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110357" y="5946736"/>
            <a:ext cx="1677289" cy="172643"/>
          </a:xfrm>
          <a:custGeom>
            <a:avLst/>
            <a:gdLst/>
            <a:ahLst/>
            <a:cxnLst/>
            <a:rect l="l" t="t" r="r" b="b"/>
            <a:pathLst>
              <a:path w="1677289" h="172643">
                <a:moveTo>
                  <a:pt x="1905" y="0"/>
                </a:moveTo>
                <a:lnTo>
                  <a:pt x="1655445" y="138468"/>
                </a:lnTo>
                <a:lnTo>
                  <a:pt x="1656333" y="127076"/>
                </a:lnTo>
                <a:lnTo>
                  <a:pt x="1677289" y="151764"/>
                </a:lnTo>
                <a:lnTo>
                  <a:pt x="1652523" y="172643"/>
                </a:lnTo>
                <a:lnTo>
                  <a:pt x="1653540" y="161251"/>
                </a:lnTo>
                <a:lnTo>
                  <a:pt x="0" y="22771"/>
                </a:lnTo>
                <a:lnTo>
                  <a:pt x="1905" y="0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405607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non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4332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8735" y="465946"/>
            <a:ext cx="7857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1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01" y="1470914"/>
            <a:ext cx="882306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dirty="0" smtClean="0" baseline="3212" sz="2550" spc="0" b="1">
                <a:latin typeface="Calibri"/>
                <a:cs typeface="Calibri"/>
              </a:rPr>
              <a:t>cl</a:t>
            </a:r>
            <a:r>
              <a:rPr dirty="0" smtClean="0" baseline="3212" sz="2550" spc="-4" b="1">
                <a:latin typeface="Calibri"/>
                <a:cs typeface="Calibri"/>
              </a:rPr>
              <a:t>a</a:t>
            </a:r>
            <a:r>
              <a:rPr dirty="0" smtClean="0" baseline="3212" sz="2550" spc="0" b="1">
                <a:latin typeface="Calibri"/>
                <a:cs typeface="Calibri"/>
              </a:rPr>
              <a:t>ss</a:t>
            </a:r>
            <a:r>
              <a:rPr dirty="0" smtClean="0" baseline="3212" sz="2550" spc="-19" b="1">
                <a:latin typeface="Calibri"/>
                <a:cs typeface="Calibri"/>
              </a:rPr>
              <a:t> </a:t>
            </a:r>
            <a:r>
              <a:rPr dirty="0" smtClean="0" baseline="3212" sz="2550" spc="-150" b="1">
                <a:latin typeface="Calibri"/>
                <a:cs typeface="Calibri"/>
              </a:rPr>
              <a:t>T</a:t>
            </a:r>
            <a:r>
              <a:rPr dirty="0" smtClean="0" baseline="3212" sz="2550" spc="-4" b="1">
                <a:latin typeface="Calibri"/>
                <a:cs typeface="Calibri"/>
              </a:rPr>
              <a:t>e</a:t>
            </a:r>
            <a:r>
              <a:rPr dirty="0" smtClean="0" baseline="3212" sz="2550" spc="-19" b="1">
                <a:latin typeface="Calibri"/>
                <a:cs typeface="Calibri"/>
              </a:rPr>
              <a:t>s</a:t>
            </a:r>
            <a:r>
              <a:rPr dirty="0" smtClean="0" baseline="3212" sz="2550" spc="0" b="1"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  <a:p>
            <a:pPr marL="12700" marR="32461">
              <a:lnSpc>
                <a:spcPts val="2039"/>
              </a:lnSpc>
              <a:spcBef>
                <a:spcPts val="10"/>
              </a:spcBef>
            </a:pPr>
            <a:r>
              <a:rPr dirty="0" smtClean="0" baseline="1606" sz="2550" spc="0" b="1"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6552" y="1581150"/>
            <a:ext cx="4357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7539" y="1581150"/>
            <a:ext cx="13860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micolon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801" y="1989074"/>
            <a:ext cx="3275690" cy="77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dirty="0" smtClean="0" baseline="3212" sz="2550" spc="0" b="1">
                <a:latin typeface="Calibri"/>
                <a:cs typeface="Calibri"/>
              </a:rPr>
              <a:t>p</a:t>
            </a:r>
            <a:r>
              <a:rPr dirty="0" smtClean="0" baseline="3212" sz="2550" spc="-4" b="1">
                <a:latin typeface="Calibri"/>
                <a:cs typeface="Calibri"/>
              </a:rPr>
              <a:t>u</a:t>
            </a:r>
            <a:r>
              <a:rPr dirty="0" smtClean="0" baseline="3212" sz="2550" spc="0" b="1">
                <a:latin typeface="Calibri"/>
                <a:cs typeface="Calibri"/>
              </a:rPr>
              <a:t>blic</a:t>
            </a:r>
            <a:r>
              <a:rPr dirty="0" smtClean="0" baseline="3212" sz="2550" spc="0" b="1">
                <a:latin typeface="Calibri"/>
                <a:cs typeface="Calibri"/>
              </a:rPr>
              <a:t> </a:t>
            </a:r>
            <a:r>
              <a:rPr dirty="0" smtClean="0" baseline="3212" sz="2550" spc="-19" b="1">
                <a:latin typeface="Calibri"/>
                <a:cs typeface="Calibri"/>
              </a:rPr>
              <a:t>s</a:t>
            </a:r>
            <a:r>
              <a:rPr dirty="0" smtClean="0" baseline="3212" sz="2550" spc="-14" b="1">
                <a:latin typeface="Calibri"/>
                <a:cs typeface="Calibri"/>
              </a:rPr>
              <a:t>t</a:t>
            </a:r>
            <a:r>
              <a:rPr dirty="0" smtClean="0" baseline="3212" sz="2550" spc="-14" b="1">
                <a:latin typeface="Calibri"/>
                <a:cs typeface="Calibri"/>
              </a:rPr>
              <a:t>a</a:t>
            </a:r>
            <a:r>
              <a:rPr dirty="0" smtClean="0" baseline="3212" sz="2550" spc="0" b="1">
                <a:latin typeface="Calibri"/>
                <a:cs typeface="Calibri"/>
              </a:rPr>
              <a:t>tic</a:t>
            </a:r>
            <a:r>
              <a:rPr dirty="0" smtClean="0" baseline="3212" sz="2550" spc="-29" b="1">
                <a:latin typeface="Calibri"/>
                <a:cs typeface="Calibri"/>
              </a:rPr>
              <a:t> </a:t>
            </a:r>
            <a:r>
              <a:rPr dirty="0" smtClean="0" baseline="3212" sz="2550" spc="-14" b="1">
                <a:latin typeface="Calibri"/>
                <a:cs typeface="Calibri"/>
              </a:rPr>
              <a:t>v</a:t>
            </a:r>
            <a:r>
              <a:rPr dirty="0" smtClean="0" baseline="3212" sz="2550" spc="0" b="1">
                <a:latin typeface="Calibri"/>
                <a:cs typeface="Calibri"/>
              </a:rPr>
              <a:t>oid</a:t>
            </a:r>
            <a:r>
              <a:rPr dirty="0" smtClean="0" baseline="3212" sz="2550" spc="-19" b="1">
                <a:latin typeface="Calibri"/>
                <a:cs typeface="Calibri"/>
              </a:rPr>
              <a:t> </a:t>
            </a:r>
            <a:r>
              <a:rPr dirty="0" smtClean="0" baseline="3212" sz="2550" spc="4" b="1">
                <a:latin typeface="Calibri"/>
                <a:cs typeface="Calibri"/>
              </a:rPr>
              <a:t>m</a:t>
            </a:r>
            <a:r>
              <a:rPr dirty="0" smtClean="0" baseline="3212" sz="2550" spc="0" b="1">
                <a:latin typeface="Calibri"/>
                <a:cs typeface="Calibri"/>
              </a:rPr>
              <a:t>ain</a:t>
            </a:r>
            <a:r>
              <a:rPr dirty="0" smtClean="0" baseline="3212" sz="2550" spc="-4" b="1">
                <a:latin typeface="Calibri"/>
                <a:cs typeface="Calibri"/>
              </a:rPr>
              <a:t>(</a:t>
            </a:r>
            <a:r>
              <a:rPr dirty="0" smtClean="0" baseline="3212" sz="2550" spc="0" b="1">
                <a:latin typeface="Calibri"/>
                <a:cs typeface="Calibri"/>
              </a:rPr>
              <a:t>S</a:t>
            </a:r>
            <a:r>
              <a:rPr dirty="0" smtClean="0" baseline="3212" sz="2550" spc="-4" b="1">
                <a:latin typeface="Calibri"/>
                <a:cs typeface="Calibri"/>
              </a:rPr>
              <a:t>t</a:t>
            </a:r>
            <a:r>
              <a:rPr dirty="0" smtClean="0" baseline="3212" sz="2550" spc="0" b="1">
                <a:latin typeface="Calibri"/>
                <a:cs typeface="Calibri"/>
              </a:rPr>
              <a:t>ri</a:t>
            </a:r>
            <a:r>
              <a:rPr dirty="0" smtClean="0" baseline="3212" sz="2550" spc="-4" b="1">
                <a:latin typeface="Calibri"/>
                <a:cs typeface="Calibri"/>
              </a:rPr>
              <a:t>n</a:t>
            </a:r>
            <a:r>
              <a:rPr dirty="0" smtClean="0" baseline="3212" sz="2550" spc="0" b="1">
                <a:latin typeface="Calibri"/>
                <a:cs typeface="Calibri"/>
              </a:rPr>
              <a:t>g</a:t>
            </a:r>
            <a:r>
              <a:rPr dirty="0" smtClean="0" baseline="3212" sz="2550" spc="-24" b="1">
                <a:latin typeface="Calibri"/>
                <a:cs typeface="Calibri"/>
              </a:rPr>
              <a:t> </a:t>
            </a:r>
            <a:r>
              <a:rPr dirty="0" smtClean="0" baseline="3212" sz="2550" spc="0" b="1">
                <a:latin typeface="Calibri"/>
                <a:cs typeface="Calibri"/>
              </a:rPr>
              <a:t>a</a:t>
            </a:r>
            <a:r>
              <a:rPr dirty="0" smtClean="0" baseline="3212" sz="2550" spc="-29" b="1">
                <a:latin typeface="Calibri"/>
                <a:cs typeface="Calibri"/>
              </a:rPr>
              <a:t>r</a:t>
            </a:r>
            <a:r>
              <a:rPr dirty="0" smtClean="0" baseline="3212" sz="2550" spc="0" b="1">
                <a:latin typeface="Calibri"/>
                <a:cs typeface="Calibri"/>
              </a:rPr>
              <a:t>gs[])</a:t>
            </a:r>
            <a:endParaRPr sz="1700">
              <a:latin typeface="Calibri"/>
              <a:cs typeface="Calibri"/>
            </a:endParaRPr>
          </a:p>
          <a:p>
            <a:pPr marL="12700" marR="32461">
              <a:lnSpc>
                <a:spcPts val="2039"/>
              </a:lnSpc>
              <a:spcBef>
                <a:spcPts val="10"/>
              </a:spcBef>
            </a:pPr>
            <a:r>
              <a:rPr dirty="0" smtClean="0" baseline="1606" sz="2550" spc="0" b="1"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927379" marR="32461">
              <a:lnSpc>
                <a:spcPts val="2155"/>
              </a:lnSpc>
              <a:spcBef>
                <a:spcPts val="5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A(20)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801" y="5806465"/>
            <a:ext cx="2249111" cy="799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79" marR="32506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a1.</a:t>
            </a: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how();</a:t>
            </a:r>
            <a:endParaRPr sz="2000">
              <a:latin typeface="Calibri"/>
              <a:cs typeface="Calibri"/>
            </a:endParaRPr>
          </a:p>
          <a:p>
            <a:pPr marL="927379">
              <a:lnSpc>
                <a:spcPts val="2045"/>
              </a:lnSpc>
            </a:pPr>
            <a:r>
              <a:rPr dirty="0" smtClean="0" baseline="1606" sz="2550" spc="0" b="1">
                <a:latin typeface="Calibri"/>
                <a:cs typeface="Calibri"/>
              </a:rPr>
              <a:t>/</a:t>
            </a:r>
            <a:r>
              <a:rPr dirty="0" smtClean="0" baseline="1606" sz="2550" spc="-39" b="1">
                <a:latin typeface="Calibri"/>
                <a:cs typeface="Calibri"/>
              </a:rPr>
              <a:t>/</a:t>
            </a:r>
            <a:r>
              <a:rPr dirty="0" smtClean="0" baseline="1606" sz="2550" spc="0" b="1">
                <a:latin typeface="Calibri"/>
                <a:cs typeface="Calibri"/>
              </a:rPr>
              <a:t>a1.</a:t>
            </a:r>
            <a:r>
              <a:rPr dirty="0" smtClean="0" baseline="1606" sz="2550" spc="-4" b="1">
                <a:latin typeface="Calibri"/>
                <a:cs typeface="Calibri"/>
              </a:rPr>
              <a:t>d</a:t>
            </a:r>
            <a:r>
              <a:rPr dirty="0" smtClean="0" baseline="1606" sz="2550" spc="0" b="1">
                <a:latin typeface="Calibri"/>
                <a:cs typeface="Calibri"/>
              </a:rPr>
              <a:t>i</a:t>
            </a:r>
            <a:r>
              <a:rPr dirty="0" smtClean="0" baseline="1606" sz="2550" spc="-9" b="1">
                <a:latin typeface="Calibri"/>
                <a:cs typeface="Calibri"/>
              </a:rPr>
              <a:t>s</a:t>
            </a:r>
            <a:r>
              <a:rPr dirty="0" smtClean="0" baseline="1606" sz="2550" spc="0" b="1">
                <a:latin typeface="Calibri"/>
                <a:cs typeface="Calibri"/>
              </a:rPr>
              <a:t>pl</a:t>
            </a:r>
            <a:r>
              <a:rPr dirty="0" smtClean="0" baseline="1606" sz="2550" spc="-39" b="1">
                <a:latin typeface="Calibri"/>
                <a:cs typeface="Calibri"/>
              </a:rPr>
              <a:t>a</a:t>
            </a:r>
            <a:r>
              <a:rPr dirty="0" smtClean="0" baseline="1606" sz="2550" spc="0" b="1">
                <a:latin typeface="Calibri"/>
                <a:cs typeface="Calibri"/>
              </a:rPr>
              <a:t>y</a:t>
            </a:r>
            <a:r>
              <a:rPr dirty="0" smtClean="0" baseline="1606" sz="2550" spc="-19" b="1">
                <a:latin typeface="Calibri"/>
                <a:cs typeface="Calibri"/>
              </a:rPr>
              <a:t>(</a:t>
            </a:r>
            <a:r>
              <a:rPr dirty="0" smtClean="0" baseline="1606" sz="2550" spc="0" b="1">
                <a:latin typeface="Calibri"/>
                <a:cs typeface="Calibri"/>
              </a:rPr>
              <a:t>);</a:t>
            </a:r>
            <a:endParaRPr sz="1700">
              <a:latin typeface="Calibri"/>
              <a:cs typeface="Calibri"/>
            </a:endParaRPr>
          </a:p>
          <a:p>
            <a:pPr marL="12700" marR="32506">
              <a:lnSpc>
                <a:spcPts val="2039"/>
              </a:lnSpc>
            </a:pPr>
            <a:r>
              <a:rPr dirty="0" smtClean="0" baseline="1606" sz="2550" spc="0" b="1">
                <a:latin typeface="Calibri"/>
                <a:cs typeface="Calibri"/>
              </a:rPr>
              <a:t>}//</a:t>
            </a:r>
            <a:r>
              <a:rPr dirty="0" smtClean="0" baseline="1606" sz="2550" spc="-9" b="1">
                <a:latin typeface="Calibri"/>
                <a:cs typeface="Calibri"/>
              </a:rPr>
              <a:t> </a:t>
            </a:r>
            <a:r>
              <a:rPr dirty="0" smtClean="0" baseline="1606" sz="2550" spc="0" b="1">
                <a:latin typeface="Calibri"/>
                <a:cs typeface="Calibri"/>
              </a:rPr>
              <a:t>E</a:t>
            </a:r>
            <a:r>
              <a:rPr dirty="0" smtClean="0" baseline="1606" sz="2550" spc="-4" b="1">
                <a:latin typeface="Calibri"/>
                <a:cs typeface="Calibri"/>
              </a:rPr>
              <a:t>n</a:t>
            </a:r>
            <a:r>
              <a:rPr dirty="0" smtClean="0" baseline="1606" sz="2550" spc="0" b="1">
                <a:latin typeface="Calibri"/>
                <a:cs typeface="Calibri"/>
              </a:rPr>
              <a:t>d</a:t>
            </a:r>
            <a:r>
              <a:rPr dirty="0" smtClean="0" baseline="1606" sz="2550" spc="0" b="1">
                <a:latin typeface="Calibri"/>
                <a:cs typeface="Calibri"/>
              </a:rPr>
              <a:t> </a:t>
            </a:r>
            <a:r>
              <a:rPr dirty="0" smtClean="0" baseline="1606" sz="2550" spc="-9" b="1">
                <a:latin typeface="Calibri"/>
                <a:cs typeface="Calibri"/>
              </a:rPr>
              <a:t>o</a:t>
            </a:r>
            <a:r>
              <a:rPr dirty="0" smtClean="0" baseline="1606" sz="2550" spc="0" b="1">
                <a:latin typeface="Calibri"/>
                <a:cs typeface="Calibri"/>
              </a:rPr>
              <a:t>f</a:t>
            </a:r>
            <a:r>
              <a:rPr dirty="0" smtClean="0" baseline="1606" sz="2550" spc="0" b="1">
                <a:latin typeface="Calibri"/>
                <a:cs typeface="Calibri"/>
              </a:rPr>
              <a:t> </a:t>
            </a:r>
            <a:r>
              <a:rPr dirty="0" smtClean="0" baseline="1606" sz="2550" spc="0" b="1">
                <a:latin typeface="Calibri"/>
                <a:cs typeface="Calibri"/>
              </a:rPr>
              <a:t>M</a:t>
            </a:r>
            <a:r>
              <a:rPr dirty="0" smtClean="0" baseline="1606" sz="2550" spc="-19" b="1">
                <a:latin typeface="Calibri"/>
                <a:cs typeface="Calibri"/>
              </a:rPr>
              <a:t>e</a:t>
            </a:r>
            <a:r>
              <a:rPr dirty="0" smtClean="0" baseline="1606" sz="2550" spc="0" b="1">
                <a:latin typeface="Calibri"/>
                <a:cs typeface="Calibri"/>
              </a:rPr>
              <a:t>t</a:t>
            </a:r>
            <a:r>
              <a:rPr dirty="0" smtClean="0" baseline="1606" sz="2550" spc="-4" b="1">
                <a:latin typeface="Calibri"/>
                <a:cs typeface="Calibri"/>
              </a:rPr>
              <a:t>h</a:t>
            </a:r>
            <a:r>
              <a:rPr dirty="0" smtClean="0" baseline="1606" sz="2550" spc="0" b="1">
                <a:latin typeface="Calibri"/>
                <a:cs typeface="Calibri"/>
              </a:rPr>
              <a:t>od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8926" y="6041999"/>
            <a:ext cx="25006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lli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1580" y="6041999"/>
            <a:ext cx="10850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23253"/>
            <a:ext cx="3169359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dirty="0" smtClean="0" baseline="6826" sz="1800" spc="-329" b="1">
                <a:latin typeface="Calibri"/>
                <a:cs typeface="Calibri"/>
              </a:rPr>
              <a:t>1</a:t>
            </a:r>
            <a:r>
              <a:rPr dirty="0" smtClean="0" baseline="3212" sz="2550" spc="-254" b="1">
                <a:latin typeface="Calibri"/>
                <a:cs typeface="Calibri"/>
              </a:rPr>
              <a:t>}</a:t>
            </a:r>
            <a:r>
              <a:rPr dirty="0" smtClean="0" baseline="6826" sz="1800" spc="-354" b="1">
                <a:latin typeface="Calibri"/>
                <a:cs typeface="Calibri"/>
              </a:rPr>
              <a:t>0</a:t>
            </a:r>
            <a:r>
              <a:rPr dirty="0" smtClean="0" baseline="3212" sz="2550" spc="0" b="1">
                <a:latin typeface="Calibri"/>
                <a:cs typeface="Calibri"/>
              </a:rPr>
              <a:t>//</a:t>
            </a:r>
            <a:r>
              <a:rPr dirty="0" smtClean="0" baseline="3212" sz="2550" spc="-9" b="1">
                <a:latin typeface="Calibri"/>
                <a:cs typeface="Calibri"/>
              </a:rPr>
              <a:t> </a:t>
            </a:r>
            <a:r>
              <a:rPr dirty="0" smtClean="0" baseline="3212" sz="2550" spc="0" b="1">
                <a:latin typeface="Calibri"/>
                <a:cs typeface="Calibri"/>
              </a:rPr>
              <a:t>E</a:t>
            </a:r>
            <a:r>
              <a:rPr dirty="0" smtClean="0" baseline="3212" sz="2550" spc="-479" b="1">
                <a:latin typeface="Calibri"/>
                <a:cs typeface="Calibri"/>
              </a:rPr>
              <a:t>n</a:t>
            </a:r>
            <a:r>
              <a:rPr dirty="0" smtClean="0" baseline="6826" sz="1800" spc="-339" b="1">
                <a:latin typeface="Calibri"/>
                <a:cs typeface="Calibri"/>
              </a:rPr>
              <a:t>O</a:t>
            </a:r>
            <a:r>
              <a:rPr dirty="0" smtClean="0" baseline="3212" sz="2550" spc="-575" b="1">
                <a:latin typeface="Calibri"/>
                <a:cs typeface="Calibri"/>
              </a:rPr>
              <a:t>d</a:t>
            </a:r>
            <a:r>
              <a:rPr dirty="0" smtClean="0" baseline="6826" sz="1800" spc="4" b="1">
                <a:latin typeface="Calibri"/>
                <a:cs typeface="Calibri"/>
              </a:rPr>
              <a:t>b</a:t>
            </a:r>
            <a:r>
              <a:rPr dirty="0" smtClean="0" baseline="6826" sz="1800" spc="4" b="1">
                <a:latin typeface="Calibri"/>
                <a:cs typeface="Calibri"/>
              </a:rPr>
              <a:t>j</a:t>
            </a:r>
            <a:r>
              <a:rPr dirty="0" smtClean="0" baseline="6826" sz="1800" spc="-600" b="1">
                <a:latin typeface="Calibri"/>
                <a:cs typeface="Calibri"/>
              </a:rPr>
              <a:t>e</a:t>
            </a:r>
            <a:r>
              <a:rPr dirty="0" smtClean="0" baseline="3212" sz="2550" spc="-319" b="1">
                <a:latin typeface="Calibri"/>
                <a:cs typeface="Calibri"/>
              </a:rPr>
              <a:t>o</a:t>
            </a:r>
            <a:r>
              <a:rPr dirty="0" smtClean="0" baseline="6826" sz="1800" spc="-189" b="1">
                <a:latin typeface="Calibri"/>
                <a:cs typeface="Calibri"/>
              </a:rPr>
              <a:t>c</a:t>
            </a:r>
            <a:r>
              <a:rPr dirty="0" smtClean="0" baseline="3212" sz="2550" spc="-344" b="1">
                <a:latin typeface="Calibri"/>
                <a:cs typeface="Calibri"/>
              </a:rPr>
              <a:t>f</a:t>
            </a:r>
            <a:r>
              <a:rPr dirty="0" smtClean="0" baseline="6826" sz="1800" spc="9" b="1">
                <a:latin typeface="Calibri"/>
                <a:cs typeface="Calibri"/>
              </a:rPr>
              <a:t>t</a:t>
            </a:r>
            <a:r>
              <a:rPr dirty="0" smtClean="0" baseline="6826" sz="1800" spc="-64" b="1">
                <a:latin typeface="Calibri"/>
                <a:cs typeface="Calibri"/>
              </a:rPr>
              <a:t>-</a:t>
            </a:r>
            <a:r>
              <a:rPr dirty="0" smtClean="0" baseline="3212" sz="2550" spc="-829" b="1">
                <a:latin typeface="Calibri"/>
                <a:cs typeface="Calibri"/>
              </a:rPr>
              <a:t>C</a:t>
            </a:r>
            <a:r>
              <a:rPr dirty="0" smtClean="0" baseline="6826" sz="1800" spc="4" b="1">
                <a:latin typeface="Calibri"/>
                <a:cs typeface="Calibri"/>
              </a:rPr>
              <a:t>O</a:t>
            </a:r>
            <a:r>
              <a:rPr dirty="0" smtClean="0" baseline="6826" sz="1800" spc="-409" b="1">
                <a:latin typeface="Calibri"/>
                <a:cs typeface="Calibri"/>
              </a:rPr>
              <a:t>r</a:t>
            </a:r>
            <a:r>
              <a:rPr dirty="0" smtClean="0" baseline="3212" sz="2550" spc="-4" b="1">
                <a:latin typeface="Calibri"/>
                <a:cs typeface="Calibri"/>
              </a:rPr>
              <a:t>l</a:t>
            </a:r>
            <a:r>
              <a:rPr dirty="0" smtClean="0" baseline="6826" sz="1800" spc="-289" b="1">
                <a:latin typeface="Calibri"/>
                <a:cs typeface="Calibri"/>
              </a:rPr>
              <a:t>i</a:t>
            </a:r>
            <a:r>
              <a:rPr dirty="0" smtClean="0" baseline="3212" sz="2550" spc="-550" b="1">
                <a:latin typeface="Calibri"/>
                <a:cs typeface="Calibri"/>
              </a:rPr>
              <a:t>a</a:t>
            </a:r>
            <a:r>
              <a:rPr dirty="0" smtClean="0" baseline="6826" sz="1800" spc="-54" b="1">
                <a:latin typeface="Calibri"/>
                <a:cs typeface="Calibri"/>
              </a:rPr>
              <a:t>e</a:t>
            </a:r>
            <a:r>
              <a:rPr dirty="0" smtClean="0" baseline="3212" sz="2550" spc="-629" b="1">
                <a:latin typeface="Calibri"/>
                <a:cs typeface="Calibri"/>
              </a:rPr>
              <a:t>s</a:t>
            </a:r>
            <a:r>
              <a:rPr dirty="0" smtClean="0" baseline="6826" sz="1800" spc="-14" b="1">
                <a:latin typeface="Calibri"/>
                <a:cs typeface="Calibri"/>
              </a:rPr>
              <a:t>n</a:t>
            </a:r>
            <a:r>
              <a:rPr dirty="0" smtClean="0" baseline="3212" sz="2550" spc="-675" b="1">
                <a:latin typeface="Calibri"/>
                <a:cs typeface="Calibri"/>
              </a:rPr>
              <a:t>s</a:t>
            </a:r>
            <a:r>
              <a:rPr dirty="0" smtClean="0" baseline="6826" sz="1800" spc="-9" b="1">
                <a:latin typeface="Calibri"/>
                <a:cs typeface="Calibri"/>
              </a:rPr>
              <a:t>t</a:t>
            </a:r>
            <a:r>
              <a:rPr dirty="0" smtClean="0" baseline="6826" sz="1800" spc="-4" b="1">
                <a:latin typeface="Calibri"/>
                <a:cs typeface="Calibri"/>
              </a:rPr>
              <a:t>e</a:t>
            </a:r>
            <a:r>
              <a:rPr dirty="0" smtClean="0" baseline="6826" sz="1800" spc="-614" b="1">
                <a:latin typeface="Calibri"/>
                <a:cs typeface="Calibri"/>
              </a:rPr>
              <a:t>d</a:t>
            </a:r>
            <a:r>
              <a:rPr dirty="0" smtClean="0" baseline="3212" sz="2550" spc="-150" b="1">
                <a:latin typeface="Calibri"/>
                <a:cs typeface="Calibri"/>
              </a:rPr>
              <a:t>T</a:t>
            </a:r>
            <a:r>
              <a:rPr dirty="0" smtClean="0" baseline="3212" sz="2550" spc="-694" b="1">
                <a:latin typeface="Calibri"/>
                <a:cs typeface="Calibri"/>
              </a:rPr>
              <a:t>e</a:t>
            </a:r>
            <a:r>
              <a:rPr dirty="0" smtClean="0" baseline="6826" sz="1800" spc="0" b="1">
                <a:latin typeface="Calibri"/>
                <a:cs typeface="Calibri"/>
              </a:rPr>
              <a:t>P</a:t>
            </a:r>
            <a:r>
              <a:rPr dirty="0" smtClean="0" baseline="6826" sz="1800" spc="-375" b="1">
                <a:latin typeface="Calibri"/>
                <a:cs typeface="Calibri"/>
              </a:rPr>
              <a:t>r</a:t>
            </a:r>
            <a:r>
              <a:rPr dirty="0" smtClean="0" baseline="3212" sz="2550" spc="-314" b="1">
                <a:latin typeface="Calibri"/>
                <a:cs typeface="Calibri"/>
              </a:rPr>
              <a:t>s</a:t>
            </a:r>
            <a:r>
              <a:rPr dirty="0" smtClean="0" baseline="6826" sz="1800" spc="-350" b="1">
                <a:latin typeface="Calibri"/>
                <a:cs typeface="Calibri"/>
              </a:rPr>
              <a:t>o</a:t>
            </a:r>
            <a:r>
              <a:rPr dirty="0" smtClean="0" baseline="3212" sz="2550" spc="-239" b="1">
                <a:latin typeface="Calibri"/>
                <a:cs typeface="Calibri"/>
              </a:rPr>
              <a:t>t</a:t>
            </a:r>
            <a:r>
              <a:rPr dirty="0" smtClean="0" baseline="6826" sz="1800" spc="0" b="1">
                <a:latin typeface="Calibri"/>
                <a:cs typeface="Calibri"/>
              </a:rPr>
              <a:t>g</a:t>
            </a:r>
            <a:r>
              <a:rPr dirty="0" smtClean="0" baseline="6826" sz="1800" spc="-19" b="1">
                <a:latin typeface="Calibri"/>
                <a:cs typeface="Calibri"/>
              </a:rPr>
              <a:t>r</a:t>
            </a:r>
            <a:r>
              <a:rPr dirty="0" smtClean="0" baseline="6826" sz="1800" spc="-4" b="1">
                <a:latin typeface="Calibri"/>
                <a:cs typeface="Calibri"/>
              </a:rPr>
              <a:t>a</a:t>
            </a:r>
            <a:r>
              <a:rPr dirty="0" smtClean="0" baseline="6826" sz="1800" spc="-4" b="1">
                <a:latin typeface="Calibri"/>
                <a:cs typeface="Calibri"/>
              </a:rPr>
              <a:t>m</a:t>
            </a:r>
            <a:r>
              <a:rPr dirty="0" smtClean="0" baseline="6826" sz="1800" spc="-4" b="1">
                <a:latin typeface="Calibri"/>
                <a:cs typeface="Calibri"/>
              </a:rPr>
              <a:t>m</a:t>
            </a:r>
            <a:r>
              <a:rPr dirty="0" smtClean="0" baseline="6826" sz="1800" spc="4" b="1">
                <a:latin typeface="Calibri"/>
                <a:cs typeface="Calibri"/>
              </a:rPr>
              <a:t>i</a:t>
            </a:r>
            <a:r>
              <a:rPr dirty="0" smtClean="0" baseline="6826" sz="1800" spc="4" b="1">
                <a:latin typeface="Calibri"/>
                <a:cs typeface="Calibri"/>
              </a:rPr>
              <a:t>n</a:t>
            </a:r>
            <a:r>
              <a:rPr dirty="0" smtClean="0" baseline="6826" sz="1800" spc="0" b="1">
                <a:latin typeface="Calibri"/>
                <a:cs typeface="Calibri"/>
              </a:rPr>
              <a:t>g</a:t>
            </a:r>
            <a:r>
              <a:rPr dirty="0" smtClean="0" baseline="6826" sz="1800" spc="9" b="1">
                <a:latin typeface="Calibri"/>
                <a:cs typeface="Calibri"/>
              </a:rPr>
              <a:t> </a:t>
            </a:r>
            <a:r>
              <a:rPr dirty="0" smtClean="0" baseline="6826" sz="1800" spc="0" b="1">
                <a:latin typeface="Calibri"/>
                <a:cs typeface="Calibri"/>
              </a:rPr>
              <a:t>Usi</a:t>
            </a:r>
            <a:r>
              <a:rPr dirty="0" smtClean="0" baseline="6826" sz="1800" spc="4" b="1">
                <a:latin typeface="Calibri"/>
                <a:cs typeface="Calibri"/>
              </a:rPr>
              <a:t>n</a:t>
            </a:r>
            <a:r>
              <a:rPr dirty="0" smtClean="0" baseline="6826" sz="1800" spc="0" b="1">
                <a:latin typeface="Calibri"/>
                <a:cs typeface="Calibri"/>
              </a:rPr>
              <a:t>g</a:t>
            </a:r>
            <a:r>
              <a:rPr dirty="0" smtClean="0" baseline="6826" sz="1800" spc="9" b="1">
                <a:latin typeface="Calibri"/>
                <a:cs typeface="Calibri"/>
              </a:rPr>
              <a:t> </a:t>
            </a:r>
            <a:r>
              <a:rPr dirty="0" smtClean="0" baseline="6826" sz="1800" spc="0" b="1">
                <a:latin typeface="Calibri"/>
                <a:cs typeface="Calibri"/>
              </a:rPr>
              <a:t>J</a:t>
            </a:r>
            <a:r>
              <a:rPr dirty="0" smtClean="0" baseline="6826" sz="1800" spc="-19" b="1">
                <a:latin typeface="Calibri"/>
                <a:cs typeface="Calibri"/>
              </a:rPr>
              <a:t>a</a:t>
            </a:r>
            <a:r>
              <a:rPr dirty="0" smtClean="0" baseline="6826" sz="1800" spc="-14" b="1">
                <a:latin typeface="Calibri"/>
                <a:cs typeface="Calibri"/>
              </a:rPr>
              <a:t>v</a:t>
            </a:r>
            <a:r>
              <a:rPr dirty="0" smtClean="0" baseline="6826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6050529" y="4049112"/>
            <a:ext cx="3679981" cy="271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Body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2730" sz="30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Ano</a:t>
            </a:r>
            <a:r>
              <a:rPr dirty="0" smtClean="0" baseline="2730" sz="3000" spc="-2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ymous</a:t>
            </a:r>
            <a:r>
              <a:rPr dirty="0" smtClean="0" baseline="2730" sz="30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mtClean="0" baseline="2730" sz="3000" spc="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-cl</a:t>
            </a:r>
            <a:r>
              <a:rPr dirty="0" smtClean="0" baseline="2730" sz="30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2730" sz="30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8330" y="2763774"/>
            <a:ext cx="5256276" cy="2994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850">
              <a:lnSpc>
                <a:spcPts val="2085"/>
              </a:lnSpc>
              <a:spcBef>
                <a:spcPts val="104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92251">
              <a:lnSpc>
                <a:spcPts val="2160"/>
              </a:lnSpc>
              <a:spcBef>
                <a:spcPts val="3"/>
              </a:spcBef>
            </a:pP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oid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  <a:p>
            <a:pPr marL="992251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306195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59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4" b="1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306195">
              <a:lnSpc>
                <a:spcPts val="2160"/>
              </a:lnSpc>
            </a:pPr>
            <a:r>
              <a:rPr dirty="0" smtClean="0" baseline="1517" sz="2700" spc="-25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m.o</a:t>
            </a:r>
            <a:r>
              <a:rPr dirty="0" smtClean="0" baseline="1517" sz="2700" spc="9" b="1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 b="1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4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tl</a:t>
            </a:r>
            <a:r>
              <a:rPr dirty="0" smtClean="0" baseline="1517" sz="2700" spc="-4" b="1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4" b="1">
                <a:solidFill>
                  <a:srgbClr val="00AF50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He</a:t>
            </a:r>
            <a:r>
              <a:rPr dirty="0" smtClean="0" baseline="1517" sz="2700" spc="-9" b="1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4" b="1">
                <a:solidFill>
                  <a:srgbClr val="00AF50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92251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AF5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92251">
              <a:lnSpc>
                <a:spcPts val="2160"/>
              </a:lnSpc>
            </a:pPr>
            <a:r>
              <a:rPr dirty="0" smtClean="0" baseline="1517" sz="2700" spc="4" b="1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oid</a:t>
            </a:r>
            <a:r>
              <a:rPr dirty="0" smtClean="0" baseline="1517" sz="2700" spc="-9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9" b="1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34" b="1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y()</a:t>
            </a:r>
            <a:endParaRPr sz="1800">
              <a:latin typeface="Calibri"/>
              <a:cs typeface="Calibri"/>
            </a:endParaRPr>
          </a:p>
          <a:p>
            <a:pPr marL="992251">
              <a:lnSpc>
                <a:spcPts val="2160"/>
              </a:lnSpc>
            </a:pP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306195">
              <a:lnSpc>
                <a:spcPts val="2160"/>
              </a:lnSpc>
            </a:pPr>
            <a:r>
              <a:rPr dirty="0" smtClean="0" baseline="1517" sz="2700" spc="-25" b="1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6F2F9F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m.o</a:t>
            </a:r>
            <a:r>
              <a:rPr dirty="0" smtClean="0" baseline="1517" sz="2700" spc="9" b="1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6F2F9F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4" b="1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14" b="1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14" b="1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tl</a:t>
            </a:r>
            <a:r>
              <a:rPr dirty="0" smtClean="0" baseline="1517" sz="2700" spc="-4" b="1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-4" b="1">
                <a:solidFill>
                  <a:srgbClr val="6F2F9F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-4" b="1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4" b="1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92251">
              <a:lnSpc>
                <a:spcPts val="2160"/>
              </a:lnSpc>
            </a:pPr>
            <a:r>
              <a:rPr dirty="0" smtClean="0" baseline="1517" sz="2700" spc="0" b="1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77850">
              <a:lnSpc>
                <a:spcPts val="2050"/>
              </a:lnSpc>
            </a:pPr>
            <a:r>
              <a:rPr dirty="0" smtClean="0" baseline="-1517" sz="2700" spc="4" b="1">
                <a:solidFill>
                  <a:srgbClr val="FF0000"/>
                </a:solidFill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514094" y="4077462"/>
            <a:ext cx="5256276" cy="2471928"/>
          </a:xfrm>
          <a:custGeom>
            <a:avLst/>
            <a:gdLst/>
            <a:ahLst/>
            <a:cxnLst/>
            <a:rect l="l" t="t" r="r" b="b"/>
            <a:pathLst>
              <a:path w="5256276" h="2471928">
                <a:moveTo>
                  <a:pt x="0" y="2471928"/>
                </a:moveTo>
                <a:lnTo>
                  <a:pt x="5256276" y="2471928"/>
                </a:lnTo>
                <a:lnTo>
                  <a:pt x="5256276" y="0"/>
                </a:lnTo>
                <a:lnTo>
                  <a:pt x="0" y="0"/>
                </a:lnTo>
                <a:lnTo>
                  <a:pt x="0" y="2471928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70954" y="4077462"/>
            <a:ext cx="361188" cy="2471928"/>
          </a:xfrm>
          <a:custGeom>
            <a:avLst/>
            <a:gdLst/>
            <a:ahLst/>
            <a:cxnLst/>
            <a:rect l="l" t="t" r="r" b="b"/>
            <a:pathLst>
              <a:path w="361188" h="2471928">
                <a:moveTo>
                  <a:pt x="0" y="0"/>
                </a:moveTo>
                <a:lnTo>
                  <a:pt x="43384" y="6207"/>
                </a:lnTo>
                <a:lnTo>
                  <a:pt x="82973" y="23841"/>
                </a:lnTo>
                <a:lnTo>
                  <a:pt x="117510" y="51418"/>
                </a:lnTo>
                <a:lnTo>
                  <a:pt x="145737" y="87453"/>
                </a:lnTo>
                <a:lnTo>
                  <a:pt x="166395" y="130462"/>
                </a:lnTo>
                <a:lnTo>
                  <a:pt x="178229" y="178962"/>
                </a:lnTo>
                <a:lnTo>
                  <a:pt x="180594" y="213613"/>
                </a:lnTo>
                <a:lnTo>
                  <a:pt x="180594" y="1022350"/>
                </a:lnTo>
                <a:lnTo>
                  <a:pt x="181192" y="1039870"/>
                </a:lnTo>
                <a:lnTo>
                  <a:pt x="182958" y="1057001"/>
                </a:lnTo>
                <a:lnTo>
                  <a:pt x="185845" y="1073686"/>
                </a:lnTo>
                <a:lnTo>
                  <a:pt x="189805" y="1089871"/>
                </a:lnTo>
                <a:lnTo>
                  <a:pt x="194792" y="1105501"/>
                </a:lnTo>
                <a:lnTo>
                  <a:pt x="200759" y="1120521"/>
                </a:lnTo>
                <a:lnTo>
                  <a:pt x="207661" y="1134875"/>
                </a:lnTo>
                <a:lnTo>
                  <a:pt x="215450" y="1148510"/>
                </a:lnTo>
                <a:lnTo>
                  <a:pt x="224081" y="1161370"/>
                </a:lnTo>
                <a:lnTo>
                  <a:pt x="233505" y="1173400"/>
                </a:lnTo>
                <a:lnTo>
                  <a:pt x="243677" y="1184545"/>
                </a:lnTo>
                <a:lnTo>
                  <a:pt x="254550" y="1194750"/>
                </a:lnTo>
                <a:lnTo>
                  <a:pt x="266078" y="1203961"/>
                </a:lnTo>
                <a:lnTo>
                  <a:pt x="278214" y="1212122"/>
                </a:lnTo>
                <a:lnTo>
                  <a:pt x="290911" y="1219178"/>
                </a:lnTo>
                <a:lnTo>
                  <a:pt x="304123" y="1225074"/>
                </a:lnTo>
                <a:lnTo>
                  <a:pt x="317803" y="1229756"/>
                </a:lnTo>
                <a:lnTo>
                  <a:pt x="331905" y="1233168"/>
                </a:lnTo>
                <a:lnTo>
                  <a:pt x="346382" y="1235255"/>
                </a:lnTo>
                <a:lnTo>
                  <a:pt x="361188" y="1235964"/>
                </a:lnTo>
                <a:lnTo>
                  <a:pt x="346382" y="1236672"/>
                </a:lnTo>
                <a:lnTo>
                  <a:pt x="304123" y="1246853"/>
                </a:lnTo>
                <a:lnTo>
                  <a:pt x="266078" y="1267966"/>
                </a:lnTo>
                <a:lnTo>
                  <a:pt x="233505" y="1298527"/>
                </a:lnTo>
                <a:lnTo>
                  <a:pt x="207661" y="1337052"/>
                </a:lnTo>
                <a:lnTo>
                  <a:pt x="189805" y="1382056"/>
                </a:lnTo>
                <a:lnTo>
                  <a:pt x="181192" y="1432057"/>
                </a:lnTo>
                <a:lnTo>
                  <a:pt x="180594" y="1449578"/>
                </a:lnTo>
                <a:lnTo>
                  <a:pt x="180594" y="2258364"/>
                </a:lnTo>
                <a:lnTo>
                  <a:pt x="179995" y="2275879"/>
                </a:lnTo>
                <a:lnTo>
                  <a:pt x="178229" y="2293005"/>
                </a:lnTo>
                <a:lnTo>
                  <a:pt x="175342" y="2309685"/>
                </a:lnTo>
                <a:lnTo>
                  <a:pt x="171382" y="2325866"/>
                </a:lnTo>
                <a:lnTo>
                  <a:pt x="166395" y="2341492"/>
                </a:lnTo>
                <a:lnTo>
                  <a:pt x="160428" y="2356508"/>
                </a:lnTo>
                <a:lnTo>
                  <a:pt x="153526" y="2370859"/>
                </a:lnTo>
                <a:lnTo>
                  <a:pt x="145737" y="2384491"/>
                </a:lnTo>
                <a:lnTo>
                  <a:pt x="137106" y="2397348"/>
                </a:lnTo>
                <a:lnTo>
                  <a:pt x="127682" y="2409375"/>
                </a:lnTo>
                <a:lnTo>
                  <a:pt x="117510" y="2420518"/>
                </a:lnTo>
                <a:lnTo>
                  <a:pt x="106637" y="2430721"/>
                </a:lnTo>
                <a:lnTo>
                  <a:pt x="95109" y="2439930"/>
                </a:lnTo>
                <a:lnTo>
                  <a:pt x="82973" y="2448089"/>
                </a:lnTo>
                <a:lnTo>
                  <a:pt x="70276" y="2455144"/>
                </a:lnTo>
                <a:lnTo>
                  <a:pt x="57064" y="2461040"/>
                </a:lnTo>
                <a:lnTo>
                  <a:pt x="43384" y="2465721"/>
                </a:lnTo>
                <a:lnTo>
                  <a:pt x="29282" y="2469132"/>
                </a:lnTo>
                <a:lnTo>
                  <a:pt x="14805" y="2471220"/>
                </a:lnTo>
                <a:lnTo>
                  <a:pt x="0" y="2471928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891403" y="2355341"/>
            <a:ext cx="1633981" cy="1597787"/>
          </a:xfrm>
          <a:custGeom>
            <a:avLst/>
            <a:gdLst/>
            <a:ahLst/>
            <a:cxnLst/>
            <a:rect l="l" t="t" r="r" b="b"/>
            <a:pathLst>
              <a:path w="1633981" h="1597787">
                <a:moveTo>
                  <a:pt x="1498600" y="105791"/>
                </a:moveTo>
                <a:lnTo>
                  <a:pt x="1416812" y="185674"/>
                </a:lnTo>
                <a:lnTo>
                  <a:pt x="1443481" y="212979"/>
                </a:lnTo>
                <a:lnTo>
                  <a:pt x="1525143" y="133096"/>
                </a:lnTo>
                <a:lnTo>
                  <a:pt x="1498600" y="105791"/>
                </a:lnTo>
                <a:close/>
              </a:path>
              <a:path w="1633981" h="1597787">
                <a:moveTo>
                  <a:pt x="1389506" y="212344"/>
                </a:moveTo>
                <a:lnTo>
                  <a:pt x="1307846" y="292227"/>
                </a:lnTo>
                <a:lnTo>
                  <a:pt x="1334389" y="319405"/>
                </a:lnTo>
                <a:lnTo>
                  <a:pt x="1416177" y="239522"/>
                </a:lnTo>
                <a:lnTo>
                  <a:pt x="1389506" y="212344"/>
                </a:lnTo>
                <a:close/>
              </a:path>
              <a:path w="1633981" h="1597787">
                <a:moveTo>
                  <a:pt x="1280541" y="318897"/>
                </a:moveTo>
                <a:lnTo>
                  <a:pt x="1198879" y="398780"/>
                </a:lnTo>
                <a:lnTo>
                  <a:pt x="1225423" y="425958"/>
                </a:lnTo>
                <a:lnTo>
                  <a:pt x="1307211" y="346075"/>
                </a:lnTo>
                <a:lnTo>
                  <a:pt x="1280541" y="318897"/>
                </a:lnTo>
                <a:close/>
              </a:path>
              <a:path w="1633981" h="1597787">
                <a:moveTo>
                  <a:pt x="1171575" y="425323"/>
                </a:moveTo>
                <a:lnTo>
                  <a:pt x="1089914" y="505206"/>
                </a:lnTo>
                <a:lnTo>
                  <a:pt x="1116456" y="532511"/>
                </a:lnTo>
                <a:lnTo>
                  <a:pt x="1198245" y="452628"/>
                </a:lnTo>
                <a:lnTo>
                  <a:pt x="1171575" y="425323"/>
                </a:lnTo>
                <a:close/>
              </a:path>
              <a:path w="1633981" h="1597787">
                <a:moveTo>
                  <a:pt x="1062608" y="531876"/>
                </a:moveTo>
                <a:lnTo>
                  <a:pt x="980821" y="611759"/>
                </a:lnTo>
                <a:lnTo>
                  <a:pt x="1007491" y="639063"/>
                </a:lnTo>
                <a:lnTo>
                  <a:pt x="1089278" y="559181"/>
                </a:lnTo>
                <a:lnTo>
                  <a:pt x="1062608" y="531876"/>
                </a:lnTo>
                <a:close/>
              </a:path>
              <a:path w="1633981" h="1597787">
                <a:moveTo>
                  <a:pt x="953643" y="638429"/>
                </a:moveTo>
                <a:lnTo>
                  <a:pt x="871854" y="718312"/>
                </a:lnTo>
                <a:lnTo>
                  <a:pt x="898525" y="745617"/>
                </a:lnTo>
                <a:lnTo>
                  <a:pt x="980313" y="665734"/>
                </a:lnTo>
                <a:lnTo>
                  <a:pt x="953643" y="638429"/>
                </a:lnTo>
                <a:close/>
              </a:path>
              <a:path w="1633981" h="1597787">
                <a:moveTo>
                  <a:pt x="844676" y="744982"/>
                </a:moveTo>
                <a:lnTo>
                  <a:pt x="762889" y="824865"/>
                </a:lnTo>
                <a:lnTo>
                  <a:pt x="789558" y="852043"/>
                </a:lnTo>
                <a:lnTo>
                  <a:pt x="871220" y="772160"/>
                </a:lnTo>
                <a:lnTo>
                  <a:pt x="844676" y="744982"/>
                </a:lnTo>
                <a:close/>
              </a:path>
              <a:path w="1633981" h="1597787">
                <a:moveTo>
                  <a:pt x="735711" y="851535"/>
                </a:moveTo>
                <a:lnTo>
                  <a:pt x="653923" y="931418"/>
                </a:lnTo>
                <a:lnTo>
                  <a:pt x="680593" y="958596"/>
                </a:lnTo>
                <a:lnTo>
                  <a:pt x="762253" y="878713"/>
                </a:lnTo>
                <a:lnTo>
                  <a:pt x="735711" y="851535"/>
                </a:lnTo>
                <a:close/>
              </a:path>
              <a:path w="1633981" h="1597787">
                <a:moveTo>
                  <a:pt x="626618" y="957961"/>
                </a:moveTo>
                <a:lnTo>
                  <a:pt x="544957" y="1037971"/>
                </a:lnTo>
                <a:lnTo>
                  <a:pt x="571626" y="1065149"/>
                </a:lnTo>
                <a:lnTo>
                  <a:pt x="653288" y="985266"/>
                </a:lnTo>
                <a:lnTo>
                  <a:pt x="626618" y="957961"/>
                </a:lnTo>
                <a:close/>
              </a:path>
              <a:path w="1633981" h="1597787">
                <a:moveTo>
                  <a:pt x="517651" y="1064514"/>
                </a:moveTo>
                <a:lnTo>
                  <a:pt x="435991" y="1144397"/>
                </a:lnTo>
                <a:lnTo>
                  <a:pt x="462534" y="1171702"/>
                </a:lnTo>
                <a:lnTo>
                  <a:pt x="544322" y="1091819"/>
                </a:lnTo>
                <a:lnTo>
                  <a:pt x="517651" y="1064514"/>
                </a:lnTo>
                <a:close/>
              </a:path>
              <a:path w="1633981" h="1597787">
                <a:moveTo>
                  <a:pt x="408686" y="1171067"/>
                </a:moveTo>
                <a:lnTo>
                  <a:pt x="327025" y="1250950"/>
                </a:lnTo>
                <a:lnTo>
                  <a:pt x="353568" y="1278255"/>
                </a:lnTo>
                <a:lnTo>
                  <a:pt x="435356" y="1198372"/>
                </a:lnTo>
                <a:lnTo>
                  <a:pt x="408686" y="1171067"/>
                </a:lnTo>
                <a:close/>
              </a:path>
              <a:path w="1633981" h="1597787">
                <a:moveTo>
                  <a:pt x="299720" y="1277620"/>
                </a:moveTo>
                <a:lnTo>
                  <a:pt x="217932" y="1357503"/>
                </a:lnTo>
                <a:lnTo>
                  <a:pt x="244601" y="1384681"/>
                </a:lnTo>
                <a:lnTo>
                  <a:pt x="326389" y="1304798"/>
                </a:lnTo>
                <a:lnTo>
                  <a:pt x="299720" y="1277620"/>
                </a:lnTo>
                <a:close/>
              </a:path>
              <a:path w="1633981" h="1597787">
                <a:moveTo>
                  <a:pt x="190754" y="1384173"/>
                </a:moveTo>
                <a:lnTo>
                  <a:pt x="108966" y="1464056"/>
                </a:lnTo>
                <a:lnTo>
                  <a:pt x="135636" y="1491234"/>
                </a:lnTo>
                <a:lnTo>
                  <a:pt x="217424" y="1411351"/>
                </a:lnTo>
                <a:lnTo>
                  <a:pt x="190754" y="1384173"/>
                </a:lnTo>
                <a:close/>
              </a:path>
              <a:path w="1633981" h="1597787">
                <a:moveTo>
                  <a:pt x="81787" y="1490599"/>
                </a:moveTo>
                <a:lnTo>
                  <a:pt x="0" y="1570609"/>
                </a:lnTo>
                <a:lnTo>
                  <a:pt x="26670" y="1597787"/>
                </a:lnTo>
                <a:lnTo>
                  <a:pt x="108331" y="1517904"/>
                </a:lnTo>
                <a:lnTo>
                  <a:pt x="81787" y="1490599"/>
                </a:lnTo>
                <a:close/>
              </a:path>
              <a:path w="1633981" h="1597787">
                <a:moveTo>
                  <a:pt x="1525777" y="79121"/>
                </a:moveTo>
                <a:lnTo>
                  <a:pt x="1552448" y="106425"/>
                </a:lnTo>
                <a:lnTo>
                  <a:pt x="1565620" y="93565"/>
                </a:lnTo>
                <a:lnTo>
                  <a:pt x="1579245" y="80263"/>
                </a:lnTo>
                <a:lnTo>
                  <a:pt x="1592199" y="120777"/>
                </a:lnTo>
                <a:lnTo>
                  <a:pt x="1633981" y="0"/>
                </a:lnTo>
                <a:lnTo>
                  <a:pt x="1552575" y="52959"/>
                </a:lnTo>
                <a:lnTo>
                  <a:pt x="1538951" y="66259"/>
                </a:lnTo>
                <a:lnTo>
                  <a:pt x="1525777" y="79121"/>
                </a:lnTo>
                <a:close/>
              </a:path>
              <a:path w="1633981" h="1597787">
                <a:moveTo>
                  <a:pt x="1552575" y="52959"/>
                </a:moveTo>
                <a:lnTo>
                  <a:pt x="1633981" y="0"/>
                </a:lnTo>
                <a:lnTo>
                  <a:pt x="1512316" y="38988"/>
                </a:lnTo>
                <a:lnTo>
                  <a:pt x="1538951" y="66259"/>
                </a:lnTo>
                <a:lnTo>
                  <a:pt x="1552575" y="52959"/>
                </a:lnTo>
                <a:close/>
              </a:path>
              <a:path w="1633981" h="1597787">
                <a:moveTo>
                  <a:pt x="1592199" y="120777"/>
                </a:moveTo>
                <a:lnTo>
                  <a:pt x="1579245" y="80263"/>
                </a:lnTo>
                <a:lnTo>
                  <a:pt x="1565620" y="93565"/>
                </a:lnTo>
                <a:lnTo>
                  <a:pt x="1592199" y="120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302928"/>
            <a:ext cx="5321303" cy="418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dirty="0" smtClean="0" sz="3100" spc="-148" b="1">
                <a:latin typeface="Arial"/>
                <a:cs typeface="Arial"/>
              </a:rPr>
              <a:t>A</a:t>
            </a:r>
            <a:r>
              <a:rPr dirty="0" smtClean="0" sz="3100" spc="-138" b="1">
                <a:latin typeface="Arial"/>
                <a:cs typeface="Arial"/>
              </a:rPr>
              <a:t>no</a:t>
            </a:r>
            <a:r>
              <a:rPr dirty="0" smtClean="0" sz="3100" spc="-148" b="1">
                <a:latin typeface="Arial"/>
                <a:cs typeface="Arial"/>
              </a:rPr>
              <a:t>n</a:t>
            </a:r>
            <a:r>
              <a:rPr dirty="0" smtClean="0" sz="3100" spc="-148" b="1">
                <a:latin typeface="Arial"/>
                <a:cs typeface="Arial"/>
              </a:rPr>
              <a:t>ym</a:t>
            </a:r>
            <a:r>
              <a:rPr dirty="0" smtClean="0" sz="3100" spc="-138" b="1">
                <a:latin typeface="Arial"/>
                <a:cs typeface="Arial"/>
              </a:rPr>
              <a:t>o</a:t>
            </a:r>
            <a:r>
              <a:rPr dirty="0" smtClean="0" sz="3100" spc="-148" b="1">
                <a:latin typeface="Arial"/>
                <a:cs typeface="Arial"/>
              </a:rPr>
              <a:t>u</a:t>
            </a:r>
            <a:r>
              <a:rPr dirty="0" smtClean="0" sz="3100" spc="0" b="1">
                <a:latin typeface="Arial"/>
                <a:cs typeface="Arial"/>
              </a:rPr>
              <a:t>s</a:t>
            </a:r>
            <a:r>
              <a:rPr dirty="0" smtClean="0" sz="3100" spc="-233" b="1">
                <a:latin typeface="Arial"/>
                <a:cs typeface="Arial"/>
              </a:rPr>
              <a:t> </a:t>
            </a:r>
            <a:r>
              <a:rPr dirty="0" smtClean="0" sz="3100" spc="-148" b="1">
                <a:latin typeface="Arial"/>
                <a:cs typeface="Arial"/>
              </a:rPr>
              <a:t>C</a:t>
            </a:r>
            <a:r>
              <a:rPr dirty="0" smtClean="0" sz="3100" spc="-138" b="1">
                <a:latin typeface="Arial"/>
                <a:cs typeface="Arial"/>
              </a:rPr>
              <a:t>l</a:t>
            </a:r>
            <a:r>
              <a:rPr dirty="0" smtClean="0" sz="3100" spc="-148" b="1">
                <a:latin typeface="Arial"/>
                <a:cs typeface="Arial"/>
              </a:rPr>
              <a:t>as</a:t>
            </a:r>
            <a:r>
              <a:rPr dirty="0" smtClean="0" sz="3100" spc="0" b="1">
                <a:latin typeface="Arial"/>
                <a:cs typeface="Arial"/>
              </a:rPr>
              <a:t>s</a:t>
            </a:r>
            <a:r>
              <a:rPr dirty="0" smtClean="0" sz="3100" spc="-288" b="1">
                <a:latin typeface="Arial"/>
                <a:cs typeface="Arial"/>
              </a:rPr>
              <a:t> </a:t>
            </a:r>
            <a:r>
              <a:rPr dirty="0" smtClean="0" sz="3100" spc="0" b="1">
                <a:latin typeface="Arial"/>
                <a:cs typeface="Arial"/>
              </a:rPr>
              <a:t>:</a:t>
            </a:r>
            <a:r>
              <a:rPr dirty="0" smtClean="0" sz="3100" spc="-300" b="1">
                <a:latin typeface="Arial"/>
                <a:cs typeface="Arial"/>
              </a:rPr>
              <a:t> </a:t>
            </a:r>
            <a:r>
              <a:rPr dirty="0" smtClean="0" sz="3100" spc="-143" b="1">
                <a:latin typeface="Arial"/>
                <a:cs typeface="Arial"/>
              </a:rPr>
              <a:t>E</a:t>
            </a:r>
            <a:r>
              <a:rPr dirty="0" smtClean="0" sz="3100" spc="-148" b="1">
                <a:latin typeface="Arial"/>
                <a:cs typeface="Arial"/>
              </a:rPr>
              <a:t>xam</a:t>
            </a:r>
            <a:r>
              <a:rPr dirty="0" smtClean="0" sz="3100" spc="-138" b="1">
                <a:latin typeface="Arial"/>
                <a:cs typeface="Arial"/>
              </a:rPr>
              <a:t>pl</a:t>
            </a:r>
            <a:r>
              <a:rPr dirty="0" smtClean="0" sz="3100" spc="0" b="1">
                <a:latin typeface="Arial"/>
                <a:cs typeface="Arial"/>
              </a:rPr>
              <a:t>e</a:t>
            </a:r>
            <a:r>
              <a:rPr dirty="0" smtClean="0" sz="3100" spc="-251" b="1">
                <a:latin typeface="Arial"/>
                <a:cs typeface="Arial"/>
              </a:rPr>
              <a:t> </a:t>
            </a:r>
            <a:r>
              <a:rPr dirty="0" smtClean="0" sz="3100" spc="0" b="1">
                <a:latin typeface="Arial"/>
                <a:cs typeface="Arial"/>
              </a:rPr>
              <a:t>2</a:t>
            </a:r>
            <a:endParaRPr sz="3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760128"/>
            <a:ext cx="4556937" cy="41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dirty="0" smtClean="0" sz="3100" spc="-138" b="1">
                <a:latin typeface="Arial"/>
                <a:cs typeface="Arial"/>
              </a:rPr>
              <a:t>(</a:t>
            </a:r>
            <a:r>
              <a:rPr dirty="0" smtClean="0" sz="3100" spc="-138" b="1">
                <a:latin typeface="Arial"/>
                <a:cs typeface="Arial"/>
              </a:rPr>
              <a:t>Inn</a:t>
            </a:r>
            <a:r>
              <a:rPr dirty="0" smtClean="0" sz="3100" spc="-148" b="1">
                <a:latin typeface="Arial"/>
                <a:cs typeface="Arial"/>
              </a:rPr>
              <a:t>e</a:t>
            </a:r>
            <a:r>
              <a:rPr dirty="0" smtClean="0" sz="3100" spc="0" b="1">
                <a:latin typeface="Arial"/>
                <a:cs typeface="Arial"/>
              </a:rPr>
              <a:t>r</a:t>
            </a:r>
            <a:r>
              <a:rPr dirty="0" smtClean="0" sz="3100" spc="-277" b="1">
                <a:latin typeface="Arial"/>
                <a:cs typeface="Arial"/>
              </a:rPr>
              <a:t> </a:t>
            </a:r>
            <a:r>
              <a:rPr dirty="0" smtClean="0" sz="3100" spc="-148" b="1">
                <a:latin typeface="Arial"/>
                <a:cs typeface="Arial"/>
              </a:rPr>
              <a:t>C</a:t>
            </a:r>
            <a:r>
              <a:rPr dirty="0" smtClean="0" sz="3100" spc="-138" b="1">
                <a:latin typeface="Arial"/>
                <a:cs typeface="Arial"/>
              </a:rPr>
              <a:t>l</a:t>
            </a:r>
            <a:r>
              <a:rPr dirty="0" smtClean="0" sz="3100" spc="-148" b="1">
                <a:latin typeface="Arial"/>
                <a:cs typeface="Arial"/>
              </a:rPr>
              <a:t>as</a:t>
            </a:r>
            <a:r>
              <a:rPr dirty="0" smtClean="0" sz="3100" spc="0" b="1">
                <a:latin typeface="Arial"/>
                <a:cs typeface="Arial"/>
              </a:rPr>
              <a:t>s</a:t>
            </a:r>
            <a:r>
              <a:rPr dirty="0" smtClean="0" sz="3100" spc="-273" b="1">
                <a:latin typeface="Arial"/>
                <a:cs typeface="Arial"/>
              </a:rPr>
              <a:t> </a:t>
            </a:r>
            <a:r>
              <a:rPr dirty="0" smtClean="0" sz="3100" spc="-139" b="1">
                <a:latin typeface="Arial"/>
                <a:cs typeface="Arial"/>
              </a:rPr>
              <a:t>I</a:t>
            </a:r>
            <a:r>
              <a:rPr dirty="0" smtClean="0" sz="3100" spc="-150" b="1">
                <a:latin typeface="Arial"/>
                <a:cs typeface="Arial"/>
              </a:rPr>
              <a:t>m</a:t>
            </a:r>
            <a:r>
              <a:rPr dirty="0" smtClean="0" sz="3100" spc="-139" b="1">
                <a:latin typeface="Arial"/>
                <a:cs typeface="Arial"/>
              </a:rPr>
              <a:t>pl</a:t>
            </a:r>
            <a:r>
              <a:rPr dirty="0" smtClean="0" sz="3100" spc="-150" b="1">
                <a:latin typeface="Arial"/>
                <a:cs typeface="Arial"/>
              </a:rPr>
              <a:t>eme</a:t>
            </a:r>
            <a:r>
              <a:rPr dirty="0" smtClean="0" sz="3100" spc="-139" b="1">
                <a:latin typeface="Arial"/>
                <a:cs typeface="Arial"/>
              </a:rPr>
              <a:t>n</a:t>
            </a:r>
            <a:r>
              <a:rPr dirty="0" smtClean="0" sz="3100" spc="-139" b="1">
                <a:latin typeface="Arial"/>
                <a:cs typeface="Arial"/>
              </a:rPr>
              <a:t>t</a:t>
            </a:r>
            <a:r>
              <a:rPr dirty="0" smtClean="0" sz="3100" spc="-139" b="1">
                <a:latin typeface="Arial"/>
                <a:cs typeface="Arial"/>
              </a:rPr>
              <a:t>i</a:t>
            </a:r>
            <a:r>
              <a:rPr dirty="0" smtClean="0" sz="3100" spc="-150" b="1">
                <a:latin typeface="Arial"/>
                <a:cs typeface="Arial"/>
              </a:rPr>
              <a:t>n</a:t>
            </a:r>
            <a:r>
              <a:rPr dirty="0" smtClean="0" sz="3100" spc="0" b="1">
                <a:latin typeface="Arial"/>
                <a:cs typeface="Arial"/>
              </a:rPr>
              <a:t>g</a:t>
            </a:r>
            <a:endParaRPr sz="3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2155" y="760128"/>
            <a:ext cx="524360" cy="41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dirty="0" smtClean="0" sz="3100" spc="-150" b="1">
                <a:latin typeface="Arial"/>
                <a:cs typeface="Arial"/>
              </a:rPr>
              <a:t>a</a:t>
            </a:r>
            <a:r>
              <a:rPr dirty="0" smtClean="0" sz="3100" spc="0" b="1">
                <a:latin typeface="Arial"/>
                <a:cs typeface="Arial"/>
              </a:rPr>
              <a:t>n</a:t>
            </a:r>
            <a:endParaRPr sz="3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4484" y="760128"/>
            <a:ext cx="1688208" cy="41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dirty="0" smtClean="0" sz="3100" spc="-139" b="1">
                <a:latin typeface="Arial"/>
                <a:cs typeface="Arial"/>
              </a:rPr>
              <a:t>In</a:t>
            </a:r>
            <a:r>
              <a:rPr dirty="0" smtClean="0" sz="3100" spc="-139" b="1">
                <a:latin typeface="Arial"/>
                <a:cs typeface="Arial"/>
              </a:rPr>
              <a:t>t</a:t>
            </a:r>
            <a:r>
              <a:rPr dirty="0" smtClean="0" sz="3100" spc="-150" b="1">
                <a:latin typeface="Arial"/>
                <a:cs typeface="Arial"/>
              </a:rPr>
              <a:t>er</a:t>
            </a:r>
            <a:r>
              <a:rPr dirty="0" smtClean="0" sz="3100" spc="-139" b="1">
                <a:latin typeface="Arial"/>
                <a:cs typeface="Arial"/>
              </a:rPr>
              <a:t>f</a:t>
            </a:r>
            <a:r>
              <a:rPr dirty="0" smtClean="0" sz="3100" spc="-150" b="1">
                <a:latin typeface="Arial"/>
                <a:cs typeface="Arial"/>
              </a:rPr>
              <a:t>ace</a:t>
            </a:r>
            <a:r>
              <a:rPr dirty="0" smtClean="0" sz="3100" spc="0" b="1"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97" y="1408015"/>
            <a:ext cx="2807435" cy="1935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0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1600" spc="-4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16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Inner2.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nterfa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5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404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600" spc="-1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600" spc="-1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b);</a:t>
            </a:r>
            <a:endParaRPr sz="1600">
              <a:latin typeface="Arial"/>
              <a:cs typeface="Arial"/>
            </a:endParaRPr>
          </a:p>
          <a:p>
            <a:pPr marL="927404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600" spc="-1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x,int</a:t>
            </a:r>
            <a:r>
              <a:rPr dirty="0" smtClean="0" sz="1600" spc="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Interfa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3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8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8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12700" marR="350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1685" y="2000529"/>
            <a:ext cx="43615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3714" y="2000529"/>
            <a:ext cx="138879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micol</a:t>
            </a:r>
            <a:r>
              <a:rPr dirty="0" smtClean="0" baseline="3413" sz="36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7102" y="3359370"/>
            <a:ext cx="586654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1477" y="3359370"/>
            <a:ext cx="53010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tat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6258" y="3359370"/>
            <a:ext cx="42875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0658" y="3359370"/>
            <a:ext cx="172684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n(String</a:t>
            </a:r>
            <a:r>
              <a:rPr dirty="0" smtClean="0" sz="1600" spc="-6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[])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1477" y="3847050"/>
            <a:ext cx="19099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6258" y="3847050"/>
            <a:ext cx="26832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x1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0658" y="3847050"/>
            <a:ext cx="17417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5312" y="3847050"/>
            <a:ext cx="42777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9712" y="3847050"/>
            <a:ext cx="32660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 rot="5400000">
            <a:off x="6118547" y="4886853"/>
            <a:ext cx="3091627" cy="271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dirty="0" smtClean="0" baseline="2730" sz="30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mtClean="0" baseline="2730" sz="30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ymo</a:t>
            </a: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12700" marR="22342">
              <a:lnSpc>
                <a:spcPts val="2400"/>
              </a:lnSpc>
              <a:spcBef>
                <a:spcPts val="13"/>
              </a:spcBef>
            </a:pP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imple</a:t>
            </a:r>
            <a:r>
              <a:rPr dirty="0" smtClean="0" baseline="1365" sz="30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365" sz="30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ting</a:t>
            </a:r>
            <a:r>
              <a:rPr dirty="0" smtClean="0" baseline="1365" sz="30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1365" sz="30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365" sz="30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365" sz="30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1365" sz="3000" spc="-3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365" sz="30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094" y="4077462"/>
            <a:ext cx="5256276" cy="2471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0082">
              <a:lnSpc>
                <a:spcPts val="1839"/>
              </a:lnSpc>
              <a:spcBef>
                <a:spcPts val="92"/>
              </a:spcBef>
            </a:pPr>
            <a:r>
              <a:rPr dirty="0" smtClean="0" baseline="-1811" sz="24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324864">
              <a:lnSpc>
                <a:spcPct val="95825"/>
              </a:lnSpc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    </a:t>
            </a:r>
            <a:r>
              <a:rPr dirty="0" smtClean="0" sz="1600" spc="32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          </a:t>
            </a:r>
            <a:r>
              <a:rPr dirty="0" smtClean="0" sz="1600" spc="17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6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600" spc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 marL="1324864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211362" marR="1999819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retu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a+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324864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1324864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    </a:t>
            </a:r>
            <a:r>
              <a:rPr dirty="0" smtClean="0" sz="1600" spc="32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           </a:t>
            </a:r>
            <a:r>
              <a:rPr dirty="0" smtClean="0" sz="1600" spc="17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600" spc="-4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dirty="0" smtClean="0" sz="1600" spc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600" spc="-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 marL="1324864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211339" marR="2039336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a*b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324864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ethod</a:t>
            </a:r>
            <a:endParaRPr sz="1600">
              <a:latin typeface="Arial"/>
              <a:cs typeface="Arial"/>
            </a:endParaRPr>
          </a:p>
          <a:p>
            <a:pPr marL="410082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mtClean="0" sz="16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70370" y="4077462"/>
            <a:ext cx="2373629" cy="2471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302928"/>
            <a:ext cx="5785662" cy="418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dirty="0" smtClean="0" sz="3100" spc="-148" b="1">
                <a:latin typeface="Arial"/>
                <a:cs typeface="Arial"/>
              </a:rPr>
              <a:t>A</a:t>
            </a:r>
            <a:r>
              <a:rPr dirty="0" smtClean="0" sz="3100" spc="-138" b="1">
                <a:latin typeface="Arial"/>
                <a:cs typeface="Arial"/>
              </a:rPr>
              <a:t>no</a:t>
            </a:r>
            <a:r>
              <a:rPr dirty="0" smtClean="0" sz="3100" spc="-148" b="1">
                <a:latin typeface="Arial"/>
                <a:cs typeface="Arial"/>
              </a:rPr>
              <a:t>n</a:t>
            </a:r>
            <a:r>
              <a:rPr dirty="0" smtClean="0" sz="3100" spc="-148" b="1">
                <a:latin typeface="Arial"/>
                <a:cs typeface="Arial"/>
              </a:rPr>
              <a:t>ym</a:t>
            </a:r>
            <a:r>
              <a:rPr dirty="0" smtClean="0" sz="3100" spc="-138" b="1">
                <a:latin typeface="Arial"/>
                <a:cs typeface="Arial"/>
              </a:rPr>
              <a:t>o</a:t>
            </a:r>
            <a:r>
              <a:rPr dirty="0" smtClean="0" sz="3100" spc="-148" b="1">
                <a:latin typeface="Arial"/>
                <a:cs typeface="Arial"/>
              </a:rPr>
              <a:t>u</a:t>
            </a:r>
            <a:r>
              <a:rPr dirty="0" smtClean="0" sz="3100" spc="0" b="1">
                <a:latin typeface="Arial"/>
                <a:cs typeface="Arial"/>
              </a:rPr>
              <a:t>s</a:t>
            </a:r>
            <a:r>
              <a:rPr dirty="0" smtClean="0" sz="3100" spc="-233" b="1">
                <a:latin typeface="Arial"/>
                <a:cs typeface="Arial"/>
              </a:rPr>
              <a:t> </a:t>
            </a:r>
            <a:r>
              <a:rPr dirty="0" smtClean="0" sz="3100" spc="-148" b="1">
                <a:latin typeface="Arial"/>
                <a:cs typeface="Arial"/>
              </a:rPr>
              <a:t>C</a:t>
            </a:r>
            <a:r>
              <a:rPr dirty="0" smtClean="0" sz="3100" spc="-138" b="1">
                <a:latin typeface="Arial"/>
                <a:cs typeface="Arial"/>
              </a:rPr>
              <a:t>l</a:t>
            </a:r>
            <a:r>
              <a:rPr dirty="0" smtClean="0" sz="3100" spc="-148" b="1">
                <a:latin typeface="Arial"/>
                <a:cs typeface="Arial"/>
              </a:rPr>
              <a:t>as</a:t>
            </a:r>
            <a:r>
              <a:rPr dirty="0" smtClean="0" sz="3100" spc="0" b="1">
                <a:latin typeface="Arial"/>
                <a:cs typeface="Arial"/>
              </a:rPr>
              <a:t>s</a:t>
            </a:r>
            <a:r>
              <a:rPr dirty="0" smtClean="0" sz="3100" spc="-288" b="1">
                <a:latin typeface="Arial"/>
                <a:cs typeface="Arial"/>
              </a:rPr>
              <a:t> </a:t>
            </a:r>
            <a:r>
              <a:rPr dirty="0" smtClean="0" sz="3100" spc="0" b="1">
                <a:latin typeface="Arial"/>
                <a:cs typeface="Arial"/>
              </a:rPr>
              <a:t>:</a:t>
            </a:r>
            <a:r>
              <a:rPr dirty="0" smtClean="0" sz="3100" spc="-300" b="1">
                <a:latin typeface="Arial"/>
                <a:cs typeface="Arial"/>
              </a:rPr>
              <a:t> </a:t>
            </a:r>
            <a:r>
              <a:rPr dirty="0" smtClean="0" sz="3100" spc="-143" b="1">
                <a:latin typeface="Arial"/>
                <a:cs typeface="Arial"/>
              </a:rPr>
              <a:t>E</a:t>
            </a:r>
            <a:r>
              <a:rPr dirty="0" smtClean="0" sz="3100" spc="-148" b="1">
                <a:latin typeface="Arial"/>
                <a:cs typeface="Arial"/>
              </a:rPr>
              <a:t>xam</a:t>
            </a:r>
            <a:r>
              <a:rPr dirty="0" smtClean="0" sz="3100" spc="-138" b="1">
                <a:latin typeface="Arial"/>
                <a:cs typeface="Arial"/>
              </a:rPr>
              <a:t>pl</a:t>
            </a:r>
            <a:r>
              <a:rPr dirty="0" smtClean="0" sz="3100" spc="0" b="1">
                <a:latin typeface="Arial"/>
                <a:cs typeface="Arial"/>
              </a:rPr>
              <a:t>e</a:t>
            </a:r>
            <a:r>
              <a:rPr dirty="0" smtClean="0" sz="3100" spc="-251" b="1">
                <a:latin typeface="Arial"/>
                <a:cs typeface="Arial"/>
              </a:rPr>
              <a:t> </a:t>
            </a:r>
            <a:r>
              <a:rPr dirty="0" smtClean="0" sz="3100" spc="0" b="1">
                <a:latin typeface="Arial"/>
                <a:cs typeface="Arial"/>
              </a:rPr>
              <a:t>2</a:t>
            </a:r>
            <a:r>
              <a:rPr dirty="0" smtClean="0" sz="3100" spc="-317" b="1">
                <a:latin typeface="Arial"/>
                <a:cs typeface="Arial"/>
              </a:rPr>
              <a:t> </a:t>
            </a:r>
            <a:r>
              <a:rPr dirty="0" smtClean="0" sz="3100" spc="0" b="1">
                <a:latin typeface="Arial"/>
                <a:cs typeface="Arial"/>
              </a:rPr>
              <a:t>…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760128"/>
            <a:ext cx="5062975" cy="41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dirty="0" smtClean="0" sz="3100" spc="-138" b="1">
                <a:latin typeface="Arial"/>
                <a:cs typeface="Arial"/>
              </a:rPr>
              <a:t>(</a:t>
            </a:r>
            <a:r>
              <a:rPr dirty="0" smtClean="0" sz="3100" spc="-138" b="1">
                <a:latin typeface="Arial"/>
                <a:cs typeface="Arial"/>
              </a:rPr>
              <a:t>Inn</a:t>
            </a:r>
            <a:r>
              <a:rPr dirty="0" smtClean="0" sz="3100" spc="-148" b="1">
                <a:latin typeface="Arial"/>
                <a:cs typeface="Arial"/>
              </a:rPr>
              <a:t>e</a:t>
            </a:r>
            <a:r>
              <a:rPr dirty="0" smtClean="0" sz="3100" spc="0" b="1">
                <a:latin typeface="Arial"/>
                <a:cs typeface="Arial"/>
              </a:rPr>
              <a:t>r</a:t>
            </a:r>
            <a:r>
              <a:rPr dirty="0" smtClean="0" sz="3100" spc="-277" b="1">
                <a:latin typeface="Arial"/>
                <a:cs typeface="Arial"/>
              </a:rPr>
              <a:t> </a:t>
            </a:r>
            <a:r>
              <a:rPr dirty="0" smtClean="0" sz="3100" spc="-148" b="1">
                <a:latin typeface="Arial"/>
                <a:cs typeface="Arial"/>
              </a:rPr>
              <a:t>C</a:t>
            </a:r>
            <a:r>
              <a:rPr dirty="0" smtClean="0" sz="3100" spc="-138" b="1">
                <a:latin typeface="Arial"/>
                <a:cs typeface="Arial"/>
              </a:rPr>
              <a:t>l</a:t>
            </a:r>
            <a:r>
              <a:rPr dirty="0" smtClean="0" sz="3100" spc="-148" b="1">
                <a:latin typeface="Arial"/>
                <a:cs typeface="Arial"/>
              </a:rPr>
              <a:t>as</a:t>
            </a:r>
            <a:r>
              <a:rPr dirty="0" smtClean="0" sz="3100" spc="0" b="1">
                <a:latin typeface="Arial"/>
                <a:cs typeface="Arial"/>
              </a:rPr>
              <a:t>s</a:t>
            </a:r>
            <a:r>
              <a:rPr dirty="0" smtClean="0" sz="3100" spc="-273" b="1">
                <a:latin typeface="Arial"/>
                <a:cs typeface="Arial"/>
              </a:rPr>
              <a:t> </a:t>
            </a:r>
            <a:r>
              <a:rPr dirty="0" smtClean="0" sz="3100" spc="-138" b="1">
                <a:latin typeface="Arial"/>
                <a:cs typeface="Arial"/>
              </a:rPr>
              <a:t>I</a:t>
            </a:r>
            <a:r>
              <a:rPr dirty="0" smtClean="0" sz="3100" spc="-148" b="1">
                <a:latin typeface="Arial"/>
                <a:cs typeface="Arial"/>
              </a:rPr>
              <a:t>m</a:t>
            </a:r>
            <a:r>
              <a:rPr dirty="0" smtClean="0" sz="3100" spc="-138" b="1">
                <a:latin typeface="Arial"/>
                <a:cs typeface="Arial"/>
              </a:rPr>
              <a:t>pl</a:t>
            </a:r>
            <a:r>
              <a:rPr dirty="0" smtClean="0" sz="3100" spc="-148" b="1">
                <a:latin typeface="Arial"/>
                <a:cs typeface="Arial"/>
              </a:rPr>
              <a:t>eme</a:t>
            </a:r>
            <a:r>
              <a:rPr dirty="0" smtClean="0" sz="3100" spc="-138" b="1">
                <a:latin typeface="Arial"/>
                <a:cs typeface="Arial"/>
              </a:rPr>
              <a:t>n</a:t>
            </a:r>
            <a:r>
              <a:rPr dirty="0" smtClean="0" sz="3100" spc="-138" b="1">
                <a:latin typeface="Arial"/>
                <a:cs typeface="Arial"/>
              </a:rPr>
              <a:t>t</a:t>
            </a:r>
            <a:r>
              <a:rPr dirty="0" smtClean="0" sz="3100" spc="-138" b="1">
                <a:latin typeface="Arial"/>
                <a:cs typeface="Arial"/>
              </a:rPr>
              <a:t>i</a:t>
            </a:r>
            <a:r>
              <a:rPr dirty="0" smtClean="0" sz="3100" spc="-148" b="1">
                <a:latin typeface="Arial"/>
                <a:cs typeface="Arial"/>
              </a:rPr>
              <a:t>n</a:t>
            </a:r>
            <a:r>
              <a:rPr dirty="0" smtClean="0" sz="3100" spc="0" b="1">
                <a:latin typeface="Arial"/>
                <a:cs typeface="Arial"/>
              </a:rPr>
              <a:t>g</a:t>
            </a:r>
            <a:r>
              <a:rPr dirty="0" smtClean="0" sz="3100" spc="-245" b="1">
                <a:latin typeface="Arial"/>
                <a:cs typeface="Arial"/>
              </a:rPr>
              <a:t> </a:t>
            </a:r>
            <a:r>
              <a:rPr dirty="0" smtClean="0" sz="3100" spc="-150" b="1">
                <a:latin typeface="Arial"/>
                <a:cs typeface="Arial"/>
              </a:rPr>
              <a:t>a</a:t>
            </a:r>
            <a:r>
              <a:rPr dirty="0" smtClean="0" sz="3100" spc="0" b="1">
                <a:latin typeface="Arial"/>
                <a:cs typeface="Arial"/>
              </a:rPr>
              <a:t>n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4484" y="760128"/>
            <a:ext cx="1688208" cy="41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65"/>
              </a:lnSpc>
              <a:spcBef>
                <a:spcPts val="163"/>
              </a:spcBef>
            </a:pPr>
            <a:r>
              <a:rPr dirty="0" smtClean="0" sz="3100" spc="-139" b="1">
                <a:latin typeface="Arial"/>
                <a:cs typeface="Arial"/>
              </a:rPr>
              <a:t>In</a:t>
            </a:r>
            <a:r>
              <a:rPr dirty="0" smtClean="0" sz="3100" spc="-139" b="1">
                <a:latin typeface="Arial"/>
                <a:cs typeface="Arial"/>
              </a:rPr>
              <a:t>t</a:t>
            </a:r>
            <a:r>
              <a:rPr dirty="0" smtClean="0" sz="3100" spc="-150" b="1">
                <a:latin typeface="Arial"/>
                <a:cs typeface="Arial"/>
              </a:rPr>
              <a:t>er</a:t>
            </a:r>
            <a:r>
              <a:rPr dirty="0" smtClean="0" sz="3100" spc="-139" b="1">
                <a:latin typeface="Arial"/>
                <a:cs typeface="Arial"/>
              </a:rPr>
              <a:t>f</a:t>
            </a:r>
            <a:r>
              <a:rPr dirty="0" smtClean="0" sz="3100" spc="-150" b="1">
                <a:latin typeface="Arial"/>
                <a:cs typeface="Arial"/>
              </a:rPr>
              <a:t>ace</a:t>
            </a:r>
            <a:r>
              <a:rPr dirty="0" smtClean="0" sz="3100" spc="0" b="1"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1477" y="1408015"/>
            <a:ext cx="325671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tem.o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t.print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n(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how(10,3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97" y="1895448"/>
            <a:ext cx="4941600" cy="716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779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1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tem.out.p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ntln(</a:t>
            </a:r>
            <a:r>
              <a:rPr dirty="0" smtClean="0" sz="16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1.mul(10,3</a:t>
            </a:r>
            <a:r>
              <a:rPr dirty="0" smtClean="0" sz="1600" spc="14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7404" marR="30449">
              <a:lnSpc>
                <a:spcPct val="95825"/>
              </a:lnSpc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n()</a:t>
            </a:r>
            <a:r>
              <a:rPr dirty="0" smtClean="0" sz="16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-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8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8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249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3249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692402" y="3896105"/>
            <a:ext cx="5689092" cy="1007363"/>
          </a:xfrm>
          <a:custGeom>
            <a:avLst/>
            <a:gdLst/>
            <a:ahLst/>
            <a:cxnLst/>
            <a:rect l="l" t="t" r="r" b="b"/>
            <a:pathLst>
              <a:path w="5689092" h="1007363">
                <a:moveTo>
                  <a:pt x="0" y="1007364"/>
                </a:moveTo>
                <a:lnTo>
                  <a:pt x="5689092" y="1007364"/>
                </a:lnTo>
                <a:lnTo>
                  <a:pt x="5689092" y="0"/>
                </a:lnTo>
                <a:lnTo>
                  <a:pt x="0" y="0"/>
                </a:lnTo>
                <a:lnTo>
                  <a:pt x="0" y="1007364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692402" y="4938522"/>
            <a:ext cx="5689092" cy="1007363"/>
          </a:xfrm>
          <a:custGeom>
            <a:avLst/>
            <a:gdLst/>
            <a:ahLst/>
            <a:cxnLst/>
            <a:rect l="l" t="t" r="r" b="b"/>
            <a:pathLst>
              <a:path w="5689092" h="1007363">
                <a:moveTo>
                  <a:pt x="0" y="1007363"/>
                </a:moveTo>
                <a:lnTo>
                  <a:pt x="5689092" y="1007363"/>
                </a:lnTo>
                <a:lnTo>
                  <a:pt x="568909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291078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Lo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40" y="1577124"/>
            <a:ext cx="177952" cy="76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1640" y="1577124"/>
            <a:ext cx="1867843" cy="1998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570"/>
              </a:spcBef>
            </a:pP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5430" marR="45765">
              <a:lnSpc>
                <a:spcPct val="101725"/>
              </a:lnSpc>
              <a:spcBef>
                <a:spcPts val="1699"/>
              </a:spcBef>
            </a:pPr>
            <a:r>
              <a:rPr dirty="0" smtClean="0" sz="2200" spc="0">
                <a:latin typeface="Calibri"/>
                <a:cs typeface="Calibri"/>
              </a:rPr>
              <a:t>c</a:t>
            </a:r>
            <a:r>
              <a:rPr dirty="0" smtClean="0" sz="2200" spc="-4">
                <a:latin typeface="Calibri"/>
                <a:cs typeface="Calibri"/>
              </a:rPr>
              <a:t>l</a:t>
            </a:r>
            <a:r>
              <a:rPr dirty="0" smtClean="0" sz="2200" spc="0">
                <a:latin typeface="Calibri"/>
                <a:cs typeface="Calibri"/>
              </a:rPr>
              <a:t>a</a:t>
            </a:r>
            <a:r>
              <a:rPr dirty="0" smtClean="0" sz="2200" spc="4">
                <a:latin typeface="Calibri"/>
                <a:cs typeface="Calibri"/>
              </a:rPr>
              <a:t>s</a:t>
            </a:r>
            <a:r>
              <a:rPr dirty="0" smtClean="0" sz="2200" spc="0">
                <a:latin typeface="Calibri"/>
                <a:cs typeface="Calibri"/>
              </a:rPr>
              <a:t>s</a:t>
            </a:r>
            <a:r>
              <a:rPr dirty="0" smtClean="0" sz="2200" spc="-27">
                <a:latin typeface="Calibri"/>
                <a:cs typeface="Calibri"/>
              </a:rPr>
              <a:t> </a:t>
            </a:r>
            <a:r>
              <a:rPr dirty="0" smtClean="0" sz="2200" spc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65430" marR="45765">
              <a:lnSpc>
                <a:spcPts val="2645"/>
              </a:lnSpc>
              <a:spcBef>
                <a:spcPts val="132"/>
              </a:spcBef>
            </a:pPr>
            <a:r>
              <a:rPr dirty="0" smtClean="0" baseline="1241" sz="3300" spc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980185" marR="45765">
              <a:lnSpc>
                <a:spcPts val="2640"/>
              </a:lnSpc>
            </a:pPr>
            <a:r>
              <a:rPr dirty="0" smtClean="0" baseline="1241" sz="3300" spc="0">
                <a:latin typeface="Calibri"/>
                <a:cs typeface="Calibri"/>
              </a:rPr>
              <a:t>public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7949" y="1577124"/>
            <a:ext cx="562803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9642" y="1577124"/>
            <a:ext cx="8327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2575" y="2016537"/>
            <a:ext cx="325323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6975" y="2016537"/>
            <a:ext cx="1679549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Loc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onymous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2882" y="2382297"/>
            <a:ext cx="7657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Inner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2255" y="2382297"/>
            <a:ext cx="11528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526" y="3271774"/>
            <a:ext cx="54884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dirty="0" smtClean="0" baseline="2482" sz="3300" spc="-19">
                <a:latin typeface="Calibri"/>
                <a:cs typeface="Calibri"/>
              </a:rPr>
              <a:t>v</a:t>
            </a:r>
            <a:r>
              <a:rPr dirty="0" smtClean="0" baseline="2482" sz="3300" spc="4">
                <a:latin typeface="Calibri"/>
                <a:cs typeface="Calibri"/>
              </a:rPr>
              <a:t>o</a:t>
            </a:r>
            <a:r>
              <a:rPr dirty="0" smtClean="0" baseline="2482" sz="3300" spc="0">
                <a:latin typeface="Calibri"/>
                <a:cs typeface="Calibri"/>
              </a:rPr>
              <a:t>id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180" y="3271774"/>
            <a:ext cx="8384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dirty="0" smtClean="0" baseline="2482" sz="3300" spc="0">
                <a:latin typeface="Calibri"/>
                <a:cs typeface="Calibri"/>
              </a:rPr>
              <a:t>show()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9126" y="3607054"/>
            <a:ext cx="15493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dirty="0" smtClean="0" baseline="2482" sz="3300" spc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1341" y="4129982"/>
            <a:ext cx="1056184" cy="63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9291" marR="139771" algn="ctr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200" spc="-3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5278" y="5172779"/>
            <a:ext cx="1050328" cy="639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243" marR="136962" algn="ctr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200" spc="-8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5954598"/>
            <a:ext cx="3045256" cy="639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2340"/>
              </a:lnSpc>
              <a:spcBef>
                <a:spcPts val="117"/>
              </a:spcBef>
            </a:pPr>
            <a:r>
              <a:rPr dirty="0" smtClean="0" baseline="2482" sz="3300" spc="0">
                <a:latin typeface="Calibri"/>
                <a:cs typeface="Calibri"/>
              </a:rPr>
              <a:t>}</a:t>
            </a:r>
            <a:r>
              <a:rPr dirty="0" smtClean="0" baseline="2482" sz="3300" spc="4">
                <a:latin typeface="Calibri"/>
                <a:cs typeface="Calibri"/>
              </a:rPr>
              <a:t>/</a:t>
            </a:r>
            <a:r>
              <a:rPr dirty="0" smtClean="0" baseline="2482" sz="3300" spc="0">
                <a:latin typeface="Calibri"/>
                <a:cs typeface="Calibri"/>
              </a:rPr>
              <a:t>/</a:t>
            </a:r>
            <a:r>
              <a:rPr dirty="0" smtClean="0" baseline="2482" sz="3300" spc="-23">
                <a:latin typeface="Calibri"/>
                <a:cs typeface="Calibri"/>
              </a:rPr>
              <a:t> </a:t>
            </a:r>
            <a:r>
              <a:rPr dirty="0" smtClean="0" baseline="2482" sz="3300" spc="0">
                <a:latin typeface="Calibri"/>
                <a:cs typeface="Calibri"/>
              </a:rPr>
              <a:t>End</a:t>
            </a:r>
            <a:r>
              <a:rPr dirty="0" smtClean="0" baseline="2482" sz="3300" spc="-33">
                <a:latin typeface="Calibri"/>
                <a:cs typeface="Calibri"/>
              </a:rPr>
              <a:t> </a:t>
            </a:r>
            <a:r>
              <a:rPr dirty="0" smtClean="0" baseline="2482" sz="3300" spc="4">
                <a:latin typeface="Calibri"/>
                <a:cs typeface="Calibri"/>
              </a:rPr>
              <a:t>o</a:t>
            </a:r>
            <a:r>
              <a:rPr dirty="0" smtClean="0" baseline="2482" sz="3300" spc="0">
                <a:latin typeface="Calibri"/>
                <a:cs typeface="Calibri"/>
              </a:rPr>
              <a:t>f</a:t>
            </a:r>
            <a:r>
              <a:rPr dirty="0" smtClean="0" baseline="2482" sz="3300" spc="-18">
                <a:latin typeface="Calibri"/>
                <a:cs typeface="Calibri"/>
              </a:rPr>
              <a:t> </a:t>
            </a:r>
            <a:r>
              <a:rPr dirty="0" smtClean="0" baseline="2482" sz="3300" spc="-4">
                <a:latin typeface="Calibri"/>
                <a:cs typeface="Calibri"/>
              </a:rPr>
              <a:t>M</a:t>
            </a:r>
            <a:r>
              <a:rPr dirty="0" smtClean="0" baseline="2482" sz="3300" spc="-9">
                <a:latin typeface="Calibri"/>
                <a:cs typeface="Calibri"/>
              </a:rPr>
              <a:t>e</a:t>
            </a:r>
            <a:r>
              <a:rPr dirty="0" smtClean="0" baseline="2482" sz="3300" spc="0">
                <a:latin typeface="Calibri"/>
                <a:cs typeface="Calibri"/>
              </a:rPr>
              <a:t>thod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ts val="2640"/>
              </a:lnSpc>
              <a:spcBef>
                <a:spcPts val="15"/>
              </a:spcBef>
            </a:pPr>
            <a:r>
              <a:rPr dirty="0" smtClean="0" baseline="1241" sz="3300" spc="0">
                <a:latin typeface="Calibri"/>
                <a:cs typeface="Calibri"/>
              </a:rPr>
              <a:t>}</a:t>
            </a:r>
            <a:r>
              <a:rPr dirty="0" smtClean="0" baseline="1241" sz="3300" spc="4">
                <a:latin typeface="Calibri"/>
                <a:cs typeface="Calibri"/>
              </a:rPr>
              <a:t>/</a:t>
            </a:r>
            <a:r>
              <a:rPr dirty="0" smtClean="0" baseline="1241" sz="3300" spc="0">
                <a:latin typeface="Calibri"/>
                <a:cs typeface="Calibri"/>
              </a:rPr>
              <a:t>/</a:t>
            </a:r>
            <a:r>
              <a:rPr dirty="0" smtClean="0" baseline="1241" sz="3300" spc="-23">
                <a:latin typeface="Calibri"/>
                <a:cs typeface="Calibri"/>
              </a:rPr>
              <a:t> </a:t>
            </a:r>
            <a:r>
              <a:rPr dirty="0" smtClean="0" baseline="1241" sz="3300" spc="0">
                <a:latin typeface="Calibri"/>
                <a:cs typeface="Calibri"/>
              </a:rPr>
              <a:t>End</a:t>
            </a:r>
            <a:r>
              <a:rPr dirty="0" smtClean="0" baseline="1241" sz="3300" spc="-33">
                <a:latin typeface="Calibri"/>
                <a:cs typeface="Calibri"/>
              </a:rPr>
              <a:t> </a:t>
            </a:r>
            <a:r>
              <a:rPr dirty="0" smtClean="0" baseline="1241" sz="3300" spc="4">
                <a:latin typeface="Calibri"/>
                <a:cs typeface="Calibri"/>
              </a:rPr>
              <a:t>o</a:t>
            </a:r>
            <a:r>
              <a:rPr dirty="0" smtClean="0" baseline="1241" sz="3300" spc="0">
                <a:latin typeface="Calibri"/>
                <a:cs typeface="Calibri"/>
              </a:rPr>
              <a:t>f</a:t>
            </a:r>
            <a:r>
              <a:rPr dirty="0" smtClean="0" baseline="1241" sz="3300" spc="-18">
                <a:latin typeface="Calibri"/>
                <a:cs typeface="Calibri"/>
              </a:rPr>
              <a:t> </a:t>
            </a:r>
            <a:r>
              <a:rPr dirty="0" smtClean="0" baseline="1241" sz="3300" spc="-4">
                <a:latin typeface="Calibri"/>
                <a:cs typeface="Calibri"/>
              </a:rPr>
              <a:t>c</a:t>
            </a:r>
            <a:r>
              <a:rPr dirty="0" smtClean="0" baseline="1241" sz="3300" spc="0">
                <a:latin typeface="Calibri"/>
                <a:cs typeface="Calibri"/>
              </a:rPr>
              <a:t>la</a:t>
            </a:r>
            <a:r>
              <a:rPr dirty="0" smtClean="0" baseline="1241" sz="3300" spc="4">
                <a:latin typeface="Calibri"/>
                <a:cs typeface="Calibri"/>
              </a:rPr>
              <a:t>s</a:t>
            </a:r>
            <a:r>
              <a:rPr dirty="0" smtClean="0" baseline="1241" sz="3300" spc="0">
                <a:latin typeface="Calibri"/>
                <a:cs typeface="Calibri"/>
              </a:rPr>
              <a:t>s</a:t>
            </a:r>
            <a:r>
              <a:rPr dirty="0" smtClean="0" baseline="1241" sz="3300" spc="-32">
                <a:latin typeface="Calibri"/>
                <a:cs typeface="Calibri"/>
              </a:rPr>
              <a:t> </a:t>
            </a:r>
            <a:r>
              <a:rPr dirty="0" smtClean="0" baseline="1241" sz="3300" spc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402" y="3896105"/>
            <a:ext cx="5689092" cy="1024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3824">
              <a:lnSpc>
                <a:spcPct val="101725"/>
              </a:lnSpc>
              <a:spcBef>
                <a:spcPts val="15"/>
              </a:spcBef>
            </a:pPr>
            <a:r>
              <a:rPr dirty="0" smtClean="0" sz="22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sz="22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22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  <a:p>
            <a:pPr marL="623824">
              <a:lnSpc>
                <a:spcPts val="2640"/>
              </a:lnSpc>
              <a:spcBef>
                <a:spcPts val="132"/>
              </a:spcBef>
            </a:pP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623824">
              <a:lnSpc>
                <a:spcPts val="2640"/>
              </a:lnSpc>
            </a:pP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mtClean="0" baseline="1241" sz="33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241" sz="3300" spc="-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241" sz="33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241" sz="33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241" sz="3300" spc="-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1241" sz="33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2402" y="4920996"/>
            <a:ext cx="5689092" cy="1024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3824">
              <a:lnSpc>
                <a:spcPts val="2555"/>
              </a:lnSpc>
              <a:spcBef>
                <a:spcPts val="127"/>
              </a:spcBef>
            </a:pPr>
            <a:r>
              <a:rPr dirty="0" smtClean="0" baseline="2482" sz="33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2482" sz="33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482" sz="33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2482" sz="3300" spc="-1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482" sz="3300" spc="-4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482" sz="33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2482" sz="3300" spc="-2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482" sz="3300" spc="0" b="1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2482" sz="33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2482" sz="33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482" sz="3300" spc="-3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482" sz="33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  <a:p>
            <a:pPr marL="623824">
              <a:lnSpc>
                <a:spcPts val="2640"/>
              </a:lnSpc>
              <a:spcBef>
                <a:spcPts val="4"/>
              </a:spcBef>
            </a:pP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623824">
              <a:lnSpc>
                <a:spcPts val="2645"/>
              </a:lnSpc>
              <a:spcBef>
                <a:spcPts val="0"/>
              </a:spcBef>
            </a:pP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dirty="0" smtClean="0" baseline="1241" sz="33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1241" sz="3300" spc="-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241" sz="33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241" sz="33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241" sz="3300" spc="-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1241" sz="33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241" sz="3300" spc="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3540" y="465946"/>
            <a:ext cx="291078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Lo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6440" y="1577124"/>
            <a:ext cx="8120774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Local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sses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5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isib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Only</a:t>
            </a:r>
            <a:r>
              <a:rPr dirty="0" smtClean="0" sz="2400" spc="-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Methods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ich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they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ined.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dirty="0" smtClean="0" sz="2400" spc="-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Scope</a:t>
            </a:r>
            <a:r>
              <a:rPr dirty="0" smtClean="0" sz="2400" spc="-119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Acc</a:t>
            </a:r>
            <a:r>
              <a:rPr dirty="0" smtClean="0" sz="2400" spc="-4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dirty="0" smtClean="0" sz="2400" spc="-9" u="heavy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fier</a:t>
            </a:r>
            <a:r>
              <a:rPr dirty="0" smtClean="0" sz="2400" spc="1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such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2400" spc="-9" u="heavy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ic,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6440" y="2309145"/>
            <a:ext cx="55947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4" u="heavy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r>
              <a:rPr dirty="0" smtClean="0" sz="2400" spc="19" u="heavy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u="heavy">
                <a:solidFill>
                  <a:srgbClr val="FF0000"/>
                </a:solidFill>
                <a:latin typeface="Arial"/>
                <a:cs typeface="Arial"/>
              </a:rPr>
              <a:t>Classe</a:t>
            </a:r>
            <a:r>
              <a:rPr dirty="0" smtClean="0" sz="2400" spc="-59" u="heavy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540" y="2857538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6440" y="2857538"/>
            <a:ext cx="80128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Loc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08150" y="2857538"/>
            <a:ext cx="115672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46603" y="2857538"/>
            <a:ext cx="5629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8791" y="2857538"/>
            <a:ext cx="6984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68393" y="2857538"/>
            <a:ext cx="61272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2397" y="2857538"/>
            <a:ext cx="76564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dirty="0" smtClean="0" sz="2400" spc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98514" y="2857538"/>
            <a:ext cx="12915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varia</a:t>
            </a:r>
            <a:r>
              <a:rPr dirty="0" smtClean="0" sz="2400" spc="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72476" y="2857538"/>
            <a:ext cx="6804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fr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35060" y="2857538"/>
            <a:ext cx="37627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6440" y="3223926"/>
            <a:ext cx="25476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enclosing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hod.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540" y="377256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440" y="3772566"/>
            <a:ext cx="13445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we</a:t>
            </a:r>
            <a:r>
              <a:rPr dirty="0" smtClean="0" sz="2400" spc="9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25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4118" y="3772566"/>
            <a:ext cx="7995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Local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9379" y="3772566"/>
            <a:ext cx="11562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Cla</a:t>
            </a:r>
            <a:r>
              <a:rPr dirty="0" smtClean="0" sz="2400" spc="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61129" y="3772566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6741" y="3772566"/>
            <a:ext cx="10525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Acc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64986" y="3772566"/>
            <a:ext cx="20206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anc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fie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30844" y="3772566"/>
            <a:ext cx="555911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9"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2649" algn="ctr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4138079"/>
            <a:ext cx="1070508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priva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4726" y="4138079"/>
            <a:ext cx="123910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-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6707" y="4138079"/>
            <a:ext cx="32467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5430" y="4138079"/>
            <a:ext cx="494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1795" y="4138079"/>
            <a:ext cx="13614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los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5569" y="4138079"/>
            <a:ext cx="7661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5109" y="4138079"/>
            <a:ext cx="73141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ev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0742" y="4138079"/>
            <a:ext cx="22236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7358" y="4138079"/>
            <a:ext cx="64689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3161" y="2063369"/>
            <a:ext cx="838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941089" y="2063369"/>
            <a:ext cx="691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991735" y="2063369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160033" y="2063369"/>
            <a:ext cx="868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890639" y="2063369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297242" y="2063369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011984" y="2429129"/>
            <a:ext cx="853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588666" y="2429129"/>
            <a:ext cx="85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013252" y="2429129"/>
            <a:ext cx="8534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759403" y="2429129"/>
            <a:ext cx="856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201363" y="2429129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014569" y="2429129"/>
            <a:ext cx="871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9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5814" y="1341881"/>
            <a:ext cx="4248912" cy="4823460"/>
          </a:xfrm>
          <a:custGeom>
            <a:avLst/>
            <a:gdLst/>
            <a:ahLst/>
            <a:cxnLst/>
            <a:rect l="l" t="t" r="r" b="b"/>
            <a:pathLst>
              <a:path w="4248912" h="4823460">
                <a:moveTo>
                  <a:pt x="0" y="4823460"/>
                </a:moveTo>
                <a:lnTo>
                  <a:pt x="4248912" y="4823460"/>
                </a:lnTo>
                <a:lnTo>
                  <a:pt x="4248912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446020" y="4510278"/>
            <a:ext cx="51816" cy="288036"/>
          </a:xfrm>
          <a:custGeom>
            <a:avLst/>
            <a:gdLst/>
            <a:ahLst/>
            <a:cxnLst/>
            <a:rect l="l" t="t" r="r" b="b"/>
            <a:pathLst>
              <a:path w="51816" h="288036">
                <a:moveTo>
                  <a:pt x="25907" y="0"/>
                </a:moveTo>
                <a:lnTo>
                  <a:pt x="25907" y="77724"/>
                </a:lnTo>
                <a:lnTo>
                  <a:pt x="51816" y="77724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288036">
                <a:moveTo>
                  <a:pt x="25907" y="103632"/>
                </a:moveTo>
                <a:lnTo>
                  <a:pt x="25907" y="181356"/>
                </a:lnTo>
                <a:lnTo>
                  <a:pt x="51816" y="181356"/>
                </a:lnTo>
                <a:lnTo>
                  <a:pt x="51816" y="103632"/>
                </a:lnTo>
                <a:lnTo>
                  <a:pt x="25907" y="103632"/>
                </a:lnTo>
                <a:close/>
              </a:path>
              <a:path w="51816" h="288036">
                <a:moveTo>
                  <a:pt x="25908" y="210311"/>
                </a:moveTo>
                <a:lnTo>
                  <a:pt x="0" y="210312"/>
                </a:lnTo>
                <a:lnTo>
                  <a:pt x="38862" y="288036"/>
                </a:lnTo>
                <a:lnTo>
                  <a:pt x="77724" y="210312"/>
                </a:lnTo>
                <a:lnTo>
                  <a:pt x="51816" y="210311"/>
                </a:lnTo>
                <a:lnTo>
                  <a:pt x="51816" y="223266"/>
                </a:lnTo>
                <a:lnTo>
                  <a:pt x="25907" y="223266"/>
                </a:lnTo>
                <a:lnTo>
                  <a:pt x="25908" y="210311"/>
                </a:lnTo>
                <a:close/>
              </a:path>
              <a:path w="51816" h="288036">
                <a:moveTo>
                  <a:pt x="25907" y="223266"/>
                </a:moveTo>
                <a:lnTo>
                  <a:pt x="51816" y="223266"/>
                </a:lnTo>
                <a:lnTo>
                  <a:pt x="51816" y="207264"/>
                </a:lnTo>
                <a:lnTo>
                  <a:pt x="25907" y="207264"/>
                </a:lnTo>
                <a:lnTo>
                  <a:pt x="25907" y="2232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484882" y="45102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484881" y="4613910"/>
            <a:ext cx="0" cy="124587"/>
          </a:xfrm>
          <a:custGeom>
            <a:avLst/>
            <a:gdLst/>
            <a:ahLst/>
            <a:cxnLst/>
            <a:rect l="l" t="t" r="r" b="b"/>
            <a:pathLst>
              <a:path w="0" h="124587">
                <a:moveTo>
                  <a:pt x="0" y="0"/>
                </a:moveTo>
                <a:lnTo>
                  <a:pt x="0" y="124587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664202" y="1773174"/>
            <a:ext cx="4247388" cy="3970020"/>
          </a:xfrm>
          <a:custGeom>
            <a:avLst/>
            <a:gdLst/>
            <a:ahLst/>
            <a:cxnLst/>
            <a:rect l="l" t="t" r="r" b="b"/>
            <a:pathLst>
              <a:path w="4247388" h="3970020">
                <a:moveTo>
                  <a:pt x="0" y="3970020"/>
                </a:moveTo>
                <a:lnTo>
                  <a:pt x="4247388" y="3970020"/>
                </a:lnTo>
                <a:lnTo>
                  <a:pt x="4247388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474341" y="1773174"/>
            <a:ext cx="2189860" cy="3031871"/>
          </a:xfrm>
          <a:custGeom>
            <a:avLst/>
            <a:gdLst/>
            <a:ahLst/>
            <a:cxnLst/>
            <a:rect l="l" t="t" r="r" b="b"/>
            <a:pathLst>
              <a:path w="2189860" h="3031871">
                <a:moveTo>
                  <a:pt x="45465" y="2953766"/>
                </a:moveTo>
                <a:lnTo>
                  <a:pt x="0" y="3016758"/>
                </a:lnTo>
                <a:lnTo>
                  <a:pt x="21081" y="3031871"/>
                </a:lnTo>
                <a:lnTo>
                  <a:pt x="66547" y="2968879"/>
                </a:lnTo>
                <a:lnTo>
                  <a:pt x="45465" y="2953766"/>
                </a:lnTo>
                <a:close/>
              </a:path>
              <a:path w="2189860" h="3031871">
                <a:moveTo>
                  <a:pt x="106044" y="2869692"/>
                </a:moveTo>
                <a:lnTo>
                  <a:pt x="60578" y="2932684"/>
                </a:lnTo>
                <a:lnTo>
                  <a:pt x="81660" y="2947797"/>
                </a:lnTo>
                <a:lnTo>
                  <a:pt x="127126" y="2884805"/>
                </a:lnTo>
                <a:lnTo>
                  <a:pt x="106044" y="2869692"/>
                </a:lnTo>
                <a:close/>
              </a:path>
              <a:path w="2189860" h="3031871">
                <a:moveTo>
                  <a:pt x="166623" y="2785491"/>
                </a:moveTo>
                <a:lnTo>
                  <a:pt x="121157" y="2848610"/>
                </a:lnTo>
                <a:lnTo>
                  <a:pt x="142239" y="2863723"/>
                </a:lnTo>
                <a:lnTo>
                  <a:pt x="187706" y="2800731"/>
                </a:lnTo>
                <a:lnTo>
                  <a:pt x="166623" y="2785491"/>
                </a:lnTo>
                <a:close/>
              </a:path>
              <a:path w="2189860" h="3031871">
                <a:moveTo>
                  <a:pt x="227202" y="2701417"/>
                </a:moveTo>
                <a:lnTo>
                  <a:pt x="181736" y="2764536"/>
                </a:lnTo>
                <a:lnTo>
                  <a:pt x="202819" y="2779649"/>
                </a:lnTo>
                <a:lnTo>
                  <a:pt x="248284" y="2716657"/>
                </a:lnTo>
                <a:lnTo>
                  <a:pt x="227202" y="2701417"/>
                </a:lnTo>
                <a:close/>
              </a:path>
              <a:path w="2189860" h="3031871">
                <a:moveTo>
                  <a:pt x="287781" y="2617343"/>
                </a:moveTo>
                <a:lnTo>
                  <a:pt x="242315" y="2680462"/>
                </a:lnTo>
                <a:lnTo>
                  <a:pt x="263397" y="2695575"/>
                </a:lnTo>
                <a:lnTo>
                  <a:pt x="308863" y="2632583"/>
                </a:lnTo>
                <a:lnTo>
                  <a:pt x="287781" y="2617343"/>
                </a:lnTo>
                <a:close/>
              </a:path>
              <a:path w="2189860" h="3031871">
                <a:moveTo>
                  <a:pt x="348360" y="2533269"/>
                </a:moveTo>
                <a:lnTo>
                  <a:pt x="302894" y="2596388"/>
                </a:lnTo>
                <a:lnTo>
                  <a:pt x="323976" y="2611501"/>
                </a:lnTo>
                <a:lnTo>
                  <a:pt x="369442" y="2548509"/>
                </a:lnTo>
                <a:lnTo>
                  <a:pt x="348360" y="2533269"/>
                </a:lnTo>
                <a:close/>
              </a:path>
              <a:path w="2189860" h="3031871">
                <a:moveTo>
                  <a:pt x="408939" y="2449195"/>
                </a:moveTo>
                <a:lnTo>
                  <a:pt x="363600" y="2512314"/>
                </a:lnTo>
                <a:lnTo>
                  <a:pt x="384556" y="2527427"/>
                </a:lnTo>
                <a:lnTo>
                  <a:pt x="430021" y="2464435"/>
                </a:lnTo>
                <a:lnTo>
                  <a:pt x="408939" y="2449195"/>
                </a:lnTo>
                <a:close/>
              </a:path>
              <a:path w="2189860" h="3031871">
                <a:moveTo>
                  <a:pt x="469519" y="2365121"/>
                </a:moveTo>
                <a:lnTo>
                  <a:pt x="424179" y="2428240"/>
                </a:lnTo>
                <a:lnTo>
                  <a:pt x="445134" y="2443353"/>
                </a:lnTo>
                <a:lnTo>
                  <a:pt x="490600" y="2380361"/>
                </a:lnTo>
                <a:lnTo>
                  <a:pt x="469519" y="2365121"/>
                </a:lnTo>
                <a:close/>
              </a:path>
              <a:path w="2189860" h="3031871">
                <a:moveTo>
                  <a:pt x="530097" y="2281047"/>
                </a:moveTo>
                <a:lnTo>
                  <a:pt x="484758" y="2344166"/>
                </a:lnTo>
                <a:lnTo>
                  <a:pt x="505713" y="2359279"/>
                </a:lnTo>
                <a:lnTo>
                  <a:pt x="551179" y="2296287"/>
                </a:lnTo>
                <a:lnTo>
                  <a:pt x="530097" y="2281047"/>
                </a:lnTo>
                <a:close/>
              </a:path>
              <a:path w="2189860" h="3031871">
                <a:moveTo>
                  <a:pt x="590676" y="2196973"/>
                </a:moveTo>
                <a:lnTo>
                  <a:pt x="545338" y="2260092"/>
                </a:lnTo>
                <a:lnTo>
                  <a:pt x="566292" y="2275205"/>
                </a:lnTo>
                <a:lnTo>
                  <a:pt x="611758" y="2212213"/>
                </a:lnTo>
                <a:lnTo>
                  <a:pt x="590676" y="2196973"/>
                </a:lnTo>
                <a:close/>
              </a:path>
              <a:path w="2189860" h="3031871">
                <a:moveTo>
                  <a:pt x="651256" y="2112899"/>
                </a:moveTo>
                <a:lnTo>
                  <a:pt x="605916" y="2176018"/>
                </a:lnTo>
                <a:lnTo>
                  <a:pt x="626871" y="2191131"/>
                </a:lnTo>
                <a:lnTo>
                  <a:pt x="672338" y="2128139"/>
                </a:lnTo>
                <a:lnTo>
                  <a:pt x="651256" y="2112899"/>
                </a:lnTo>
                <a:close/>
              </a:path>
              <a:path w="2189860" h="3031871">
                <a:moveTo>
                  <a:pt x="711961" y="2028825"/>
                </a:moveTo>
                <a:lnTo>
                  <a:pt x="666495" y="2091944"/>
                </a:lnTo>
                <a:lnTo>
                  <a:pt x="687451" y="2107057"/>
                </a:lnTo>
                <a:lnTo>
                  <a:pt x="732916" y="2043938"/>
                </a:lnTo>
                <a:lnTo>
                  <a:pt x="711961" y="2028825"/>
                </a:lnTo>
                <a:close/>
              </a:path>
              <a:path w="2189860" h="3031871">
                <a:moveTo>
                  <a:pt x="772540" y="1944751"/>
                </a:moveTo>
                <a:lnTo>
                  <a:pt x="727075" y="2007870"/>
                </a:lnTo>
                <a:lnTo>
                  <a:pt x="748029" y="2022983"/>
                </a:lnTo>
                <a:lnTo>
                  <a:pt x="793495" y="1959864"/>
                </a:lnTo>
                <a:lnTo>
                  <a:pt x="772540" y="1944751"/>
                </a:lnTo>
                <a:close/>
              </a:path>
              <a:path w="2189860" h="3031871">
                <a:moveTo>
                  <a:pt x="833119" y="1860677"/>
                </a:moveTo>
                <a:lnTo>
                  <a:pt x="787654" y="1923795"/>
                </a:lnTo>
                <a:lnTo>
                  <a:pt x="808608" y="1938908"/>
                </a:lnTo>
                <a:lnTo>
                  <a:pt x="854074" y="1875789"/>
                </a:lnTo>
                <a:lnTo>
                  <a:pt x="833119" y="1860677"/>
                </a:lnTo>
                <a:close/>
              </a:path>
              <a:path w="2189860" h="3031871">
                <a:moveTo>
                  <a:pt x="893698" y="1776602"/>
                </a:moveTo>
                <a:lnTo>
                  <a:pt x="848232" y="1839721"/>
                </a:lnTo>
                <a:lnTo>
                  <a:pt x="869187" y="1854834"/>
                </a:lnTo>
                <a:lnTo>
                  <a:pt x="914654" y="1791715"/>
                </a:lnTo>
                <a:lnTo>
                  <a:pt x="893698" y="1776602"/>
                </a:lnTo>
                <a:close/>
              </a:path>
              <a:path w="2189860" h="3031871">
                <a:moveTo>
                  <a:pt x="954278" y="1692528"/>
                </a:moveTo>
                <a:lnTo>
                  <a:pt x="908811" y="1755648"/>
                </a:lnTo>
                <a:lnTo>
                  <a:pt x="929767" y="1770761"/>
                </a:lnTo>
                <a:lnTo>
                  <a:pt x="975232" y="1707641"/>
                </a:lnTo>
                <a:lnTo>
                  <a:pt x="954278" y="1692528"/>
                </a:lnTo>
                <a:close/>
              </a:path>
              <a:path w="2189860" h="3031871">
                <a:moveTo>
                  <a:pt x="1014857" y="1608454"/>
                </a:moveTo>
                <a:lnTo>
                  <a:pt x="969391" y="1671574"/>
                </a:lnTo>
                <a:lnTo>
                  <a:pt x="990472" y="1686687"/>
                </a:lnTo>
                <a:lnTo>
                  <a:pt x="1035811" y="1623567"/>
                </a:lnTo>
                <a:lnTo>
                  <a:pt x="1014857" y="1608454"/>
                </a:lnTo>
                <a:close/>
              </a:path>
              <a:path w="2189860" h="3031871">
                <a:moveTo>
                  <a:pt x="1075435" y="1524380"/>
                </a:moveTo>
                <a:lnTo>
                  <a:pt x="1029969" y="1587500"/>
                </a:lnTo>
                <a:lnTo>
                  <a:pt x="1051051" y="1602613"/>
                </a:lnTo>
                <a:lnTo>
                  <a:pt x="1096391" y="1539493"/>
                </a:lnTo>
                <a:lnTo>
                  <a:pt x="1075435" y="1524380"/>
                </a:lnTo>
                <a:close/>
              </a:path>
              <a:path w="2189860" h="3031871">
                <a:moveTo>
                  <a:pt x="1136014" y="1440306"/>
                </a:moveTo>
                <a:lnTo>
                  <a:pt x="1090548" y="1503426"/>
                </a:lnTo>
                <a:lnTo>
                  <a:pt x="1111631" y="1518539"/>
                </a:lnTo>
                <a:lnTo>
                  <a:pt x="1156970" y="1455420"/>
                </a:lnTo>
                <a:lnTo>
                  <a:pt x="1136014" y="1440306"/>
                </a:lnTo>
                <a:close/>
              </a:path>
              <a:path w="2189860" h="3031871">
                <a:moveTo>
                  <a:pt x="1196594" y="1356233"/>
                </a:moveTo>
                <a:lnTo>
                  <a:pt x="1151128" y="1419352"/>
                </a:lnTo>
                <a:lnTo>
                  <a:pt x="1172209" y="1434464"/>
                </a:lnTo>
                <a:lnTo>
                  <a:pt x="1217548" y="1371346"/>
                </a:lnTo>
                <a:lnTo>
                  <a:pt x="1196594" y="1356233"/>
                </a:lnTo>
                <a:close/>
              </a:path>
              <a:path w="2189860" h="3031871">
                <a:moveTo>
                  <a:pt x="1257172" y="1272159"/>
                </a:moveTo>
                <a:lnTo>
                  <a:pt x="1211707" y="1335151"/>
                </a:lnTo>
                <a:lnTo>
                  <a:pt x="1232788" y="1350390"/>
                </a:lnTo>
                <a:lnTo>
                  <a:pt x="1278128" y="1287272"/>
                </a:lnTo>
                <a:lnTo>
                  <a:pt x="1257172" y="1272159"/>
                </a:lnTo>
                <a:close/>
              </a:path>
              <a:path w="2189860" h="3031871">
                <a:moveTo>
                  <a:pt x="1317751" y="1188085"/>
                </a:moveTo>
                <a:lnTo>
                  <a:pt x="1272285" y="1251077"/>
                </a:lnTo>
                <a:lnTo>
                  <a:pt x="1293368" y="1266316"/>
                </a:lnTo>
                <a:lnTo>
                  <a:pt x="1338833" y="1203198"/>
                </a:lnTo>
                <a:lnTo>
                  <a:pt x="1317751" y="1188085"/>
                </a:lnTo>
                <a:close/>
              </a:path>
              <a:path w="2189860" h="3031871">
                <a:moveTo>
                  <a:pt x="1378331" y="1104011"/>
                </a:moveTo>
                <a:lnTo>
                  <a:pt x="1332864" y="1167002"/>
                </a:lnTo>
                <a:lnTo>
                  <a:pt x="1353946" y="1182242"/>
                </a:lnTo>
                <a:lnTo>
                  <a:pt x="1399412" y="1119124"/>
                </a:lnTo>
                <a:lnTo>
                  <a:pt x="1378331" y="1104011"/>
                </a:lnTo>
                <a:close/>
              </a:path>
              <a:path w="2189860" h="3031871">
                <a:moveTo>
                  <a:pt x="1438909" y="1019937"/>
                </a:moveTo>
                <a:lnTo>
                  <a:pt x="1393444" y="1082928"/>
                </a:lnTo>
                <a:lnTo>
                  <a:pt x="1414525" y="1098168"/>
                </a:lnTo>
                <a:lnTo>
                  <a:pt x="1459992" y="1035050"/>
                </a:lnTo>
                <a:lnTo>
                  <a:pt x="1438909" y="1019937"/>
                </a:lnTo>
                <a:close/>
              </a:path>
              <a:path w="2189860" h="3031871">
                <a:moveTo>
                  <a:pt x="1499488" y="935863"/>
                </a:moveTo>
                <a:lnTo>
                  <a:pt x="1454022" y="998854"/>
                </a:lnTo>
                <a:lnTo>
                  <a:pt x="1475105" y="1014095"/>
                </a:lnTo>
                <a:lnTo>
                  <a:pt x="1520570" y="950976"/>
                </a:lnTo>
                <a:lnTo>
                  <a:pt x="1499488" y="935863"/>
                </a:lnTo>
                <a:close/>
              </a:path>
              <a:path w="2189860" h="3031871">
                <a:moveTo>
                  <a:pt x="1560068" y="851788"/>
                </a:moveTo>
                <a:lnTo>
                  <a:pt x="1514601" y="914780"/>
                </a:lnTo>
                <a:lnTo>
                  <a:pt x="1535683" y="930021"/>
                </a:lnTo>
                <a:lnTo>
                  <a:pt x="1581149" y="866901"/>
                </a:lnTo>
                <a:lnTo>
                  <a:pt x="1560068" y="851788"/>
                </a:lnTo>
                <a:close/>
              </a:path>
              <a:path w="2189860" h="3031871">
                <a:moveTo>
                  <a:pt x="1620646" y="767714"/>
                </a:moveTo>
                <a:lnTo>
                  <a:pt x="1575181" y="830706"/>
                </a:lnTo>
                <a:lnTo>
                  <a:pt x="1596262" y="845947"/>
                </a:lnTo>
                <a:lnTo>
                  <a:pt x="1641729" y="782827"/>
                </a:lnTo>
                <a:lnTo>
                  <a:pt x="1620646" y="767714"/>
                </a:lnTo>
                <a:close/>
              </a:path>
              <a:path w="2189860" h="3031871">
                <a:moveTo>
                  <a:pt x="1681225" y="683640"/>
                </a:moveTo>
                <a:lnTo>
                  <a:pt x="1635886" y="746633"/>
                </a:lnTo>
                <a:lnTo>
                  <a:pt x="1656842" y="761873"/>
                </a:lnTo>
                <a:lnTo>
                  <a:pt x="1702308" y="698753"/>
                </a:lnTo>
                <a:lnTo>
                  <a:pt x="1681225" y="683640"/>
                </a:lnTo>
                <a:close/>
              </a:path>
              <a:path w="2189860" h="3031871">
                <a:moveTo>
                  <a:pt x="1741805" y="599566"/>
                </a:moveTo>
                <a:lnTo>
                  <a:pt x="1696466" y="662559"/>
                </a:lnTo>
                <a:lnTo>
                  <a:pt x="1717420" y="677799"/>
                </a:lnTo>
                <a:lnTo>
                  <a:pt x="1762886" y="614679"/>
                </a:lnTo>
                <a:lnTo>
                  <a:pt x="1741805" y="599566"/>
                </a:lnTo>
                <a:close/>
              </a:path>
              <a:path w="2189860" h="3031871">
                <a:moveTo>
                  <a:pt x="1802383" y="515492"/>
                </a:moveTo>
                <a:lnTo>
                  <a:pt x="1757045" y="578485"/>
                </a:lnTo>
                <a:lnTo>
                  <a:pt x="1777999" y="593725"/>
                </a:lnTo>
                <a:lnTo>
                  <a:pt x="1823466" y="530605"/>
                </a:lnTo>
                <a:lnTo>
                  <a:pt x="1802383" y="515492"/>
                </a:lnTo>
                <a:close/>
              </a:path>
              <a:path w="2189860" h="3031871">
                <a:moveTo>
                  <a:pt x="1862962" y="431418"/>
                </a:moveTo>
                <a:lnTo>
                  <a:pt x="1817623" y="494411"/>
                </a:lnTo>
                <a:lnTo>
                  <a:pt x="1838579" y="509524"/>
                </a:lnTo>
                <a:lnTo>
                  <a:pt x="1884045" y="446531"/>
                </a:lnTo>
                <a:lnTo>
                  <a:pt x="1862962" y="431418"/>
                </a:lnTo>
                <a:close/>
              </a:path>
              <a:path w="2189860" h="3031871">
                <a:moveTo>
                  <a:pt x="1923669" y="347345"/>
                </a:moveTo>
                <a:lnTo>
                  <a:pt x="1878203" y="410337"/>
                </a:lnTo>
                <a:lnTo>
                  <a:pt x="1899158" y="425450"/>
                </a:lnTo>
                <a:lnTo>
                  <a:pt x="1944623" y="362458"/>
                </a:lnTo>
                <a:lnTo>
                  <a:pt x="1923669" y="347345"/>
                </a:lnTo>
                <a:close/>
              </a:path>
              <a:path w="2189860" h="3031871">
                <a:moveTo>
                  <a:pt x="1984247" y="263271"/>
                </a:moveTo>
                <a:lnTo>
                  <a:pt x="1938782" y="326263"/>
                </a:lnTo>
                <a:lnTo>
                  <a:pt x="1959736" y="341375"/>
                </a:lnTo>
                <a:lnTo>
                  <a:pt x="2005203" y="278384"/>
                </a:lnTo>
                <a:lnTo>
                  <a:pt x="1984247" y="263271"/>
                </a:lnTo>
                <a:close/>
              </a:path>
              <a:path w="2189860" h="3031871">
                <a:moveTo>
                  <a:pt x="2044826" y="179197"/>
                </a:moveTo>
                <a:lnTo>
                  <a:pt x="1999360" y="242188"/>
                </a:lnTo>
                <a:lnTo>
                  <a:pt x="2020316" y="257301"/>
                </a:lnTo>
                <a:lnTo>
                  <a:pt x="2065782" y="194310"/>
                </a:lnTo>
                <a:lnTo>
                  <a:pt x="2044826" y="179197"/>
                </a:lnTo>
                <a:close/>
              </a:path>
              <a:path w="2189860" h="3031871">
                <a:moveTo>
                  <a:pt x="2105406" y="95123"/>
                </a:moveTo>
                <a:lnTo>
                  <a:pt x="2059939" y="158114"/>
                </a:lnTo>
                <a:lnTo>
                  <a:pt x="2080895" y="173227"/>
                </a:lnTo>
                <a:lnTo>
                  <a:pt x="2126360" y="110236"/>
                </a:lnTo>
                <a:lnTo>
                  <a:pt x="2105406" y="95123"/>
                </a:lnTo>
                <a:close/>
              </a:path>
              <a:path w="2189860" h="3031871">
                <a:moveTo>
                  <a:pt x="2120519" y="74040"/>
                </a:moveTo>
                <a:lnTo>
                  <a:pt x="2141473" y="89153"/>
                </a:lnTo>
                <a:lnTo>
                  <a:pt x="2154854" y="70583"/>
                </a:lnTo>
                <a:lnTo>
                  <a:pt x="2162429" y="60071"/>
                </a:lnTo>
                <a:lnTo>
                  <a:pt x="2175891" y="85725"/>
                </a:lnTo>
                <a:lnTo>
                  <a:pt x="2189860" y="0"/>
                </a:lnTo>
                <a:lnTo>
                  <a:pt x="2141473" y="44958"/>
                </a:lnTo>
                <a:lnTo>
                  <a:pt x="2133884" y="55490"/>
                </a:lnTo>
                <a:lnTo>
                  <a:pt x="2120519" y="74040"/>
                </a:lnTo>
                <a:close/>
              </a:path>
              <a:path w="2189860" h="3031871">
                <a:moveTo>
                  <a:pt x="2141473" y="44958"/>
                </a:moveTo>
                <a:lnTo>
                  <a:pt x="2189860" y="0"/>
                </a:lnTo>
                <a:lnTo>
                  <a:pt x="2112898" y="40386"/>
                </a:lnTo>
                <a:lnTo>
                  <a:pt x="2133884" y="55490"/>
                </a:lnTo>
                <a:lnTo>
                  <a:pt x="2141473" y="44958"/>
                </a:lnTo>
                <a:close/>
              </a:path>
              <a:path w="2189860" h="3031871">
                <a:moveTo>
                  <a:pt x="2175891" y="85725"/>
                </a:moveTo>
                <a:lnTo>
                  <a:pt x="2162429" y="60071"/>
                </a:lnTo>
                <a:lnTo>
                  <a:pt x="2154854" y="70583"/>
                </a:lnTo>
                <a:lnTo>
                  <a:pt x="2175891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484882" y="4931918"/>
            <a:ext cx="2183765" cy="823772"/>
          </a:xfrm>
          <a:custGeom>
            <a:avLst/>
            <a:gdLst/>
            <a:ahLst/>
            <a:cxnLst/>
            <a:rect l="l" t="t" r="r" b="b"/>
            <a:pathLst>
              <a:path w="2183765" h="823772">
                <a:moveTo>
                  <a:pt x="2013584" y="736828"/>
                </a:moveTo>
                <a:lnTo>
                  <a:pt x="2004568" y="761136"/>
                </a:lnTo>
                <a:lnTo>
                  <a:pt x="2077593" y="787984"/>
                </a:lnTo>
                <a:lnTo>
                  <a:pt x="2086483" y="763676"/>
                </a:lnTo>
                <a:lnTo>
                  <a:pt x="2013584" y="736828"/>
                </a:lnTo>
                <a:close/>
              </a:path>
              <a:path w="2183765" h="823772">
                <a:moveTo>
                  <a:pt x="1916303" y="701039"/>
                </a:moveTo>
                <a:lnTo>
                  <a:pt x="1907413" y="725347"/>
                </a:lnTo>
                <a:lnTo>
                  <a:pt x="1980310" y="752195"/>
                </a:lnTo>
                <a:lnTo>
                  <a:pt x="1989201" y="727875"/>
                </a:lnTo>
                <a:lnTo>
                  <a:pt x="1916303" y="701039"/>
                </a:lnTo>
                <a:close/>
              </a:path>
              <a:path w="2183765" h="823772">
                <a:moveTo>
                  <a:pt x="1819020" y="665251"/>
                </a:moveTo>
                <a:lnTo>
                  <a:pt x="1810131" y="689559"/>
                </a:lnTo>
                <a:lnTo>
                  <a:pt x="1883029" y="716406"/>
                </a:lnTo>
                <a:lnTo>
                  <a:pt x="1892045" y="692086"/>
                </a:lnTo>
                <a:lnTo>
                  <a:pt x="1819020" y="665251"/>
                </a:lnTo>
                <a:close/>
              </a:path>
              <a:path w="2183765" h="823772">
                <a:moveTo>
                  <a:pt x="1721866" y="629411"/>
                </a:moveTo>
                <a:lnTo>
                  <a:pt x="1712848" y="653795"/>
                </a:lnTo>
                <a:lnTo>
                  <a:pt x="1785746" y="680618"/>
                </a:lnTo>
                <a:lnTo>
                  <a:pt x="1794764" y="656297"/>
                </a:lnTo>
                <a:lnTo>
                  <a:pt x="1721866" y="629411"/>
                </a:lnTo>
                <a:close/>
              </a:path>
              <a:path w="2183765" h="823772">
                <a:moveTo>
                  <a:pt x="1624583" y="593724"/>
                </a:moveTo>
                <a:lnTo>
                  <a:pt x="1615567" y="617981"/>
                </a:lnTo>
                <a:lnTo>
                  <a:pt x="1688592" y="644778"/>
                </a:lnTo>
                <a:lnTo>
                  <a:pt x="1697482" y="620521"/>
                </a:lnTo>
                <a:lnTo>
                  <a:pt x="1624583" y="593724"/>
                </a:lnTo>
                <a:close/>
              </a:path>
              <a:path w="2183765" h="823772">
                <a:moveTo>
                  <a:pt x="1527302" y="557910"/>
                </a:moveTo>
                <a:lnTo>
                  <a:pt x="1518284" y="582167"/>
                </a:lnTo>
                <a:lnTo>
                  <a:pt x="1591309" y="609091"/>
                </a:lnTo>
                <a:lnTo>
                  <a:pt x="1600200" y="584707"/>
                </a:lnTo>
                <a:lnTo>
                  <a:pt x="1527302" y="557910"/>
                </a:lnTo>
                <a:close/>
              </a:path>
              <a:path w="2183765" h="823772">
                <a:moveTo>
                  <a:pt x="1430020" y="522096"/>
                </a:moveTo>
                <a:lnTo>
                  <a:pt x="1421130" y="546353"/>
                </a:lnTo>
                <a:lnTo>
                  <a:pt x="1494028" y="573277"/>
                </a:lnTo>
                <a:lnTo>
                  <a:pt x="1502918" y="548893"/>
                </a:lnTo>
                <a:lnTo>
                  <a:pt x="1430020" y="522096"/>
                </a:lnTo>
                <a:close/>
              </a:path>
              <a:path w="2183765" h="823772">
                <a:moveTo>
                  <a:pt x="1332738" y="486282"/>
                </a:moveTo>
                <a:lnTo>
                  <a:pt x="1323847" y="510666"/>
                </a:lnTo>
                <a:lnTo>
                  <a:pt x="1396745" y="537463"/>
                </a:lnTo>
                <a:lnTo>
                  <a:pt x="1405763" y="513206"/>
                </a:lnTo>
                <a:lnTo>
                  <a:pt x="1332738" y="486282"/>
                </a:lnTo>
                <a:close/>
              </a:path>
              <a:path w="2183765" h="823772">
                <a:moveTo>
                  <a:pt x="1235583" y="450468"/>
                </a:moveTo>
                <a:lnTo>
                  <a:pt x="1226566" y="474852"/>
                </a:lnTo>
                <a:lnTo>
                  <a:pt x="1299464" y="501649"/>
                </a:lnTo>
                <a:lnTo>
                  <a:pt x="1308481" y="477392"/>
                </a:lnTo>
                <a:lnTo>
                  <a:pt x="1235583" y="450468"/>
                </a:lnTo>
                <a:close/>
              </a:path>
              <a:path w="2183765" h="823772">
                <a:moveTo>
                  <a:pt x="1138301" y="414781"/>
                </a:moveTo>
                <a:lnTo>
                  <a:pt x="1129283" y="439038"/>
                </a:lnTo>
                <a:lnTo>
                  <a:pt x="1202308" y="465835"/>
                </a:lnTo>
                <a:lnTo>
                  <a:pt x="1211198" y="441578"/>
                </a:lnTo>
                <a:lnTo>
                  <a:pt x="1138301" y="414781"/>
                </a:lnTo>
                <a:close/>
              </a:path>
              <a:path w="2183765" h="823772">
                <a:moveTo>
                  <a:pt x="1041019" y="378967"/>
                </a:moveTo>
                <a:lnTo>
                  <a:pt x="1032129" y="403224"/>
                </a:lnTo>
                <a:lnTo>
                  <a:pt x="1105027" y="430148"/>
                </a:lnTo>
                <a:lnTo>
                  <a:pt x="1113917" y="405764"/>
                </a:lnTo>
                <a:lnTo>
                  <a:pt x="1041019" y="378967"/>
                </a:lnTo>
                <a:close/>
              </a:path>
              <a:path w="2183765" h="823772">
                <a:moveTo>
                  <a:pt x="943737" y="343153"/>
                </a:moveTo>
                <a:lnTo>
                  <a:pt x="934846" y="367410"/>
                </a:lnTo>
                <a:lnTo>
                  <a:pt x="1007744" y="394334"/>
                </a:lnTo>
                <a:lnTo>
                  <a:pt x="1016762" y="369950"/>
                </a:lnTo>
                <a:lnTo>
                  <a:pt x="943737" y="343153"/>
                </a:lnTo>
                <a:close/>
              </a:path>
              <a:path w="2183765" h="823772">
                <a:moveTo>
                  <a:pt x="846455" y="307339"/>
                </a:moveTo>
                <a:lnTo>
                  <a:pt x="837565" y="331723"/>
                </a:lnTo>
                <a:lnTo>
                  <a:pt x="910463" y="358520"/>
                </a:lnTo>
                <a:lnTo>
                  <a:pt x="919480" y="334136"/>
                </a:lnTo>
                <a:lnTo>
                  <a:pt x="846455" y="307339"/>
                </a:lnTo>
                <a:close/>
              </a:path>
              <a:path w="2183765" h="823772">
                <a:moveTo>
                  <a:pt x="749300" y="271525"/>
                </a:moveTo>
                <a:lnTo>
                  <a:pt x="740282" y="295909"/>
                </a:lnTo>
                <a:lnTo>
                  <a:pt x="813181" y="322706"/>
                </a:lnTo>
                <a:lnTo>
                  <a:pt x="822197" y="298449"/>
                </a:lnTo>
                <a:lnTo>
                  <a:pt x="749300" y="271525"/>
                </a:lnTo>
                <a:close/>
              </a:path>
              <a:path w="2183765" h="823772">
                <a:moveTo>
                  <a:pt x="652018" y="235711"/>
                </a:moveTo>
                <a:lnTo>
                  <a:pt x="643001" y="260095"/>
                </a:lnTo>
                <a:lnTo>
                  <a:pt x="716026" y="286892"/>
                </a:lnTo>
                <a:lnTo>
                  <a:pt x="724916" y="262635"/>
                </a:lnTo>
                <a:lnTo>
                  <a:pt x="652018" y="235711"/>
                </a:lnTo>
                <a:close/>
              </a:path>
              <a:path w="2183765" h="823772">
                <a:moveTo>
                  <a:pt x="554736" y="200024"/>
                </a:moveTo>
                <a:lnTo>
                  <a:pt x="545845" y="224281"/>
                </a:lnTo>
                <a:lnTo>
                  <a:pt x="618744" y="251078"/>
                </a:lnTo>
                <a:lnTo>
                  <a:pt x="627634" y="226821"/>
                </a:lnTo>
                <a:lnTo>
                  <a:pt x="554736" y="200024"/>
                </a:lnTo>
                <a:close/>
              </a:path>
              <a:path w="2183765" h="823772">
                <a:moveTo>
                  <a:pt x="457454" y="164210"/>
                </a:moveTo>
                <a:lnTo>
                  <a:pt x="448563" y="188467"/>
                </a:lnTo>
                <a:lnTo>
                  <a:pt x="521462" y="215391"/>
                </a:lnTo>
                <a:lnTo>
                  <a:pt x="530479" y="191007"/>
                </a:lnTo>
                <a:lnTo>
                  <a:pt x="457454" y="164210"/>
                </a:lnTo>
                <a:close/>
              </a:path>
              <a:path w="2183765" h="823772">
                <a:moveTo>
                  <a:pt x="360172" y="128396"/>
                </a:moveTo>
                <a:lnTo>
                  <a:pt x="351281" y="152780"/>
                </a:lnTo>
                <a:lnTo>
                  <a:pt x="424180" y="179577"/>
                </a:lnTo>
                <a:lnTo>
                  <a:pt x="433197" y="155193"/>
                </a:lnTo>
                <a:lnTo>
                  <a:pt x="360172" y="128396"/>
                </a:lnTo>
                <a:close/>
              </a:path>
              <a:path w="2183765" h="823772">
                <a:moveTo>
                  <a:pt x="263017" y="92582"/>
                </a:moveTo>
                <a:lnTo>
                  <a:pt x="254000" y="116966"/>
                </a:lnTo>
                <a:lnTo>
                  <a:pt x="326898" y="143763"/>
                </a:lnTo>
                <a:lnTo>
                  <a:pt x="335915" y="119506"/>
                </a:lnTo>
                <a:lnTo>
                  <a:pt x="263017" y="92582"/>
                </a:lnTo>
                <a:close/>
              </a:path>
              <a:path w="2183765" h="823772">
                <a:moveTo>
                  <a:pt x="165735" y="56768"/>
                </a:moveTo>
                <a:lnTo>
                  <a:pt x="156718" y="81152"/>
                </a:lnTo>
                <a:lnTo>
                  <a:pt x="229743" y="107949"/>
                </a:lnTo>
                <a:lnTo>
                  <a:pt x="238632" y="83692"/>
                </a:lnTo>
                <a:lnTo>
                  <a:pt x="165735" y="56768"/>
                </a:lnTo>
                <a:close/>
              </a:path>
              <a:path w="2183765" h="823772">
                <a:moveTo>
                  <a:pt x="68453" y="21081"/>
                </a:moveTo>
                <a:lnTo>
                  <a:pt x="68514" y="48629"/>
                </a:lnTo>
                <a:lnTo>
                  <a:pt x="132461" y="72135"/>
                </a:lnTo>
                <a:lnTo>
                  <a:pt x="141350" y="47878"/>
                </a:lnTo>
                <a:lnTo>
                  <a:pt x="77414" y="24376"/>
                </a:lnTo>
                <a:lnTo>
                  <a:pt x="86360" y="0"/>
                </a:lnTo>
                <a:lnTo>
                  <a:pt x="0" y="9651"/>
                </a:lnTo>
                <a:lnTo>
                  <a:pt x="59562" y="45338"/>
                </a:lnTo>
                <a:lnTo>
                  <a:pt x="68514" y="48629"/>
                </a:lnTo>
                <a:lnTo>
                  <a:pt x="68453" y="21081"/>
                </a:lnTo>
                <a:close/>
              </a:path>
              <a:path w="2183765" h="823772">
                <a:moveTo>
                  <a:pt x="59562" y="45338"/>
                </a:moveTo>
                <a:lnTo>
                  <a:pt x="0" y="9651"/>
                </a:lnTo>
                <a:lnTo>
                  <a:pt x="59562" y="73024"/>
                </a:lnTo>
                <a:lnTo>
                  <a:pt x="68514" y="48629"/>
                </a:lnTo>
                <a:lnTo>
                  <a:pt x="59562" y="45338"/>
                </a:lnTo>
                <a:close/>
              </a:path>
              <a:path w="2183765" h="823772">
                <a:moveTo>
                  <a:pt x="2110867" y="772617"/>
                </a:moveTo>
                <a:lnTo>
                  <a:pt x="2101850" y="796937"/>
                </a:lnTo>
                <a:lnTo>
                  <a:pt x="2174875" y="823772"/>
                </a:lnTo>
                <a:lnTo>
                  <a:pt x="2183765" y="799464"/>
                </a:lnTo>
                <a:lnTo>
                  <a:pt x="2110867" y="7726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446020" y="4941570"/>
            <a:ext cx="51816" cy="288036"/>
          </a:xfrm>
          <a:custGeom>
            <a:avLst/>
            <a:gdLst/>
            <a:ahLst/>
            <a:cxnLst/>
            <a:rect l="l" t="t" r="r" b="b"/>
            <a:pathLst>
              <a:path w="51816" h="288036">
                <a:moveTo>
                  <a:pt x="25907" y="0"/>
                </a:moveTo>
                <a:lnTo>
                  <a:pt x="25907" y="77723"/>
                </a:lnTo>
                <a:lnTo>
                  <a:pt x="51816" y="77723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288036">
                <a:moveTo>
                  <a:pt x="25907" y="103631"/>
                </a:moveTo>
                <a:lnTo>
                  <a:pt x="25907" y="181355"/>
                </a:lnTo>
                <a:lnTo>
                  <a:pt x="51816" y="181355"/>
                </a:lnTo>
                <a:lnTo>
                  <a:pt x="51816" y="103631"/>
                </a:lnTo>
                <a:lnTo>
                  <a:pt x="25907" y="103631"/>
                </a:lnTo>
                <a:close/>
              </a:path>
              <a:path w="51816" h="288036">
                <a:moveTo>
                  <a:pt x="25908" y="210311"/>
                </a:moveTo>
                <a:lnTo>
                  <a:pt x="0" y="210311"/>
                </a:lnTo>
                <a:lnTo>
                  <a:pt x="38862" y="288035"/>
                </a:lnTo>
                <a:lnTo>
                  <a:pt x="77724" y="210311"/>
                </a:lnTo>
                <a:lnTo>
                  <a:pt x="51816" y="210311"/>
                </a:lnTo>
                <a:lnTo>
                  <a:pt x="51816" y="223265"/>
                </a:lnTo>
                <a:lnTo>
                  <a:pt x="25907" y="223265"/>
                </a:lnTo>
                <a:lnTo>
                  <a:pt x="25908" y="210311"/>
                </a:lnTo>
                <a:close/>
              </a:path>
              <a:path w="51816" h="288036">
                <a:moveTo>
                  <a:pt x="25907" y="223265"/>
                </a:moveTo>
                <a:lnTo>
                  <a:pt x="51816" y="223265"/>
                </a:lnTo>
                <a:lnTo>
                  <a:pt x="51816" y="207263"/>
                </a:lnTo>
                <a:lnTo>
                  <a:pt x="25907" y="207263"/>
                </a:lnTo>
                <a:lnTo>
                  <a:pt x="25907" y="223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484882" y="49415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484881" y="5045202"/>
            <a:ext cx="0" cy="124587"/>
          </a:xfrm>
          <a:custGeom>
            <a:avLst/>
            <a:gdLst/>
            <a:ahLst/>
            <a:cxnLst/>
            <a:rect l="l" t="t" r="r" b="b"/>
            <a:pathLst>
              <a:path w="0" h="124587">
                <a:moveTo>
                  <a:pt x="0" y="0"/>
                </a:moveTo>
                <a:lnTo>
                  <a:pt x="0" y="124587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413254" y="2043684"/>
            <a:ext cx="6120638" cy="56641"/>
          </a:xfrm>
          <a:custGeom>
            <a:avLst/>
            <a:gdLst/>
            <a:ahLst/>
            <a:cxnLst/>
            <a:rect l="l" t="t" r="r" b="b"/>
            <a:pathLst>
              <a:path w="6120638" h="56641">
                <a:moveTo>
                  <a:pt x="5939282" y="4571"/>
                </a:moveTo>
                <a:lnTo>
                  <a:pt x="5939282" y="30479"/>
                </a:lnTo>
                <a:lnTo>
                  <a:pt x="6017006" y="30606"/>
                </a:lnTo>
                <a:lnTo>
                  <a:pt x="6017006" y="4699"/>
                </a:lnTo>
                <a:lnTo>
                  <a:pt x="5939282" y="4571"/>
                </a:lnTo>
                <a:close/>
              </a:path>
              <a:path w="6120638" h="56641">
                <a:moveTo>
                  <a:pt x="5835650" y="4571"/>
                </a:moveTo>
                <a:lnTo>
                  <a:pt x="5835650" y="30479"/>
                </a:lnTo>
                <a:lnTo>
                  <a:pt x="5913374" y="30479"/>
                </a:lnTo>
                <a:lnTo>
                  <a:pt x="5913374" y="4571"/>
                </a:lnTo>
                <a:lnTo>
                  <a:pt x="5835650" y="4571"/>
                </a:lnTo>
                <a:close/>
              </a:path>
              <a:path w="6120638" h="56641">
                <a:moveTo>
                  <a:pt x="5732018" y="4444"/>
                </a:moveTo>
                <a:lnTo>
                  <a:pt x="5732018" y="30352"/>
                </a:lnTo>
                <a:lnTo>
                  <a:pt x="5809742" y="30479"/>
                </a:lnTo>
                <a:lnTo>
                  <a:pt x="5809742" y="4571"/>
                </a:lnTo>
                <a:lnTo>
                  <a:pt x="5732018" y="4444"/>
                </a:lnTo>
                <a:close/>
              </a:path>
              <a:path w="6120638" h="56641">
                <a:moveTo>
                  <a:pt x="5628386" y="4317"/>
                </a:moveTo>
                <a:lnTo>
                  <a:pt x="5628386" y="30225"/>
                </a:lnTo>
                <a:lnTo>
                  <a:pt x="5706110" y="30352"/>
                </a:lnTo>
                <a:lnTo>
                  <a:pt x="5706110" y="4444"/>
                </a:lnTo>
                <a:lnTo>
                  <a:pt x="5628386" y="4317"/>
                </a:lnTo>
                <a:close/>
              </a:path>
              <a:path w="6120638" h="56641">
                <a:moveTo>
                  <a:pt x="5524754" y="4317"/>
                </a:moveTo>
                <a:lnTo>
                  <a:pt x="5524754" y="30225"/>
                </a:lnTo>
                <a:lnTo>
                  <a:pt x="5602478" y="30225"/>
                </a:lnTo>
                <a:lnTo>
                  <a:pt x="5602478" y="4317"/>
                </a:lnTo>
                <a:lnTo>
                  <a:pt x="5524754" y="4317"/>
                </a:lnTo>
                <a:close/>
              </a:path>
              <a:path w="6120638" h="56641">
                <a:moveTo>
                  <a:pt x="5421122" y="4190"/>
                </a:moveTo>
                <a:lnTo>
                  <a:pt x="5421122" y="30099"/>
                </a:lnTo>
                <a:lnTo>
                  <a:pt x="5498846" y="30225"/>
                </a:lnTo>
                <a:lnTo>
                  <a:pt x="5498846" y="4317"/>
                </a:lnTo>
                <a:lnTo>
                  <a:pt x="5421122" y="4190"/>
                </a:lnTo>
                <a:close/>
              </a:path>
              <a:path w="6120638" h="56641">
                <a:moveTo>
                  <a:pt x="5317490" y="4190"/>
                </a:moveTo>
                <a:lnTo>
                  <a:pt x="5317490" y="30099"/>
                </a:lnTo>
                <a:lnTo>
                  <a:pt x="5395214" y="30099"/>
                </a:lnTo>
                <a:lnTo>
                  <a:pt x="5395214" y="4190"/>
                </a:lnTo>
                <a:lnTo>
                  <a:pt x="5317490" y="4190"/>
                </a:lnTo>
                <a:close/>
              </a:path>
              <a:path w="6120638" h="56641">
                <a:moveTo>
                  <a:pt x="5213858" y="4063"/>
                </a:moveTo>
                <a:lnTo>
                  <a:pt x="5213858" y="29971"/>
                </a:lnTo>
                <a:lnTo>
                  <a:pt x="5291582" y="29971"/>
                </a:lnTo>
                <a:lnTo>
                  <a:pt x="5291582" y="4063"/>
                </a:lnTo>
                <a:lnTo>
                  <a:pt x="5213858" y="4063"/>
                </a:lnTo>
                <a:close/>
              </a:path>
              <a:path w="6120638" h="56641">
                <a:moveTo>
                  <a:pt x="5110226" y="3937"/>
                </a:moveTo>
                <a:lnTo>
                  <a:pt x="5110226" y="29844"/>
                </a:lnTo>
                <a:lnTo>
                  <a:pt x="5187950" y="29971"/>
                </a:lnTo>
                <a:lnTo>
                  <a:pt x="5187950" y="4063"/>
                </a:lnTo>
                <a:lnTo>
                  <a:pt x="5110226" y="3937"/>
                </a:lnTo>
                <a:close/>
              </a:path>
              <a:path w="6120638" h="56641">
                <a:moveTo>
                  <a:pt x="5006594" y="3937"/>
                </a:moveTo>
                <a:lnTo>
                  <a:pt x="5006594" y="29844"/>
                </a:lnTo>
                <a:lnTo>
                  <a:pt x="5084318" y="29844"/>
                </a:lnTo>
                <a:lnTo>
                  <a:pt x="5084318" y="3937"/>
                </a:lnTo>
                <a:lnTo>
                  <a:pt x="5006594" y="3937"/>
                </a:lnTo>
                <a:close/>
              </a:path>
              <a:path w="6120638" h="56641">
                <a:moveTo>
                  <a:pt x="4902962" y="3810"/>
                </a:moveTo>
                <a:lnTo>
                  <a:pt x="4902962" y="29717"/>
                </a:lnTo>
                <a:lnTo>
                  <a:pt x="4980686" y="29844"/>
                </a:lnTo>
                <a:lnTo>
                  <a:pt x="4980686" y="3937"/>
                </a:lnTo>
                <a:lnTo>
                  <a:pt x="4902962" y="3810"/>
                </a:lnTo>
                <a:close/>
              </a:path>
              <a:path w="6120638" h="56641">
                <a:moveTo>
                  <a:pt x="4799330" y="3682"/>
                </a:moveTo>
                <a:lnTo>
                  <a:pt x="4799330" y="29590"/>
                </a:lnTo>
                <a:lnTo>
                  <a:pt x="4877054" y="29717"/>
                </a:lnTo>
                <a:lnTo>
                  <a:pt x="4877054" y="3810"/>
                </a:lnTo>
                <a:lnTo>
                  <a:pt x="4799330" y="3682"/>
                </a:lnTo>
                <a:close/>
              </a:path>
              <a:path w="6120638" h="56641">
                <a:moveTo>
                  <a:pt x="4695698" y="3682"/>
                </a:moveTo>
                <a:lnTo>
                  <a:pt x="4695698" y="29590"/>
                </a:lnTo>
                <a:lnTo>
                  <a:pt x="4773422" y="29590"/>
                </a:lnTo>
                <a:lnTo>
                  <a:pt x="4773422" y="3682"/>
                </a:lnTo>
                <a:lnTo>
                  <a:pt x="4695698" y="3682"/>
                </a:lnTo>
                <a:close/>
              </a:path>
              <a:path w="6120638" h="56641">
                <a:moveTo>
                  <a:pt x="4592066" y="3555"/>
                </a:moveTo>
                <a:lnTo>
                  <a:pt x="4592066" y="29463"/>
                </a:lnTo>
                <a:lnTo>
                  <a:pt x="4669790" y="29590"/>
                </a:lnTo>
                <a:lnTo>
                  <a:pt x="4669790" y="3682"/>
                </a:lnTo>
                <a:lnTo>
                  <a:pt x="4592066" y="3555"/>
                </a:lnTo>
                <a:close/>
              </a:path>
              <a:path w="6120638" h="56641">
                <a:moveTo>
                  <a:pt x="4488434" y="3555"/>
                </a:moveTo>
                <a:lnTo>
                  <a:pt x="4488434" y="29463"/>
                </a:lnTo>
                <a:lnTo>
                  <a:pt x="4566158" y="29463"/>
                </a:lnTo>
                <a:lnTo>
                  <a:pt x="4566158" y="3555"/>
                </a:lnTo>
                <a:lnTo>
                  <a:pt x="4488434" y="3555"/>
                </a:lnTo>
                <a:close/>
              </a:path>
              <a:path w="6120638" h="56641">
                <a:moveTo>
                  <a:pt x="4384802" y="3428"/>
                </a:moveTo>
                <a:lnTo>
                  <a:pt x="4384802" y="29337"/>
                </a:lnTo>
                <a:lnTo>
                  <a:pt x="4462526" y="29337"/>
                </a:lnTo>
                <a:lnTo>
                  <a:pt x="4462526" y="3428"/>
                </a:lnTo>
                <a:lnTo>
                  <a:pt x="4384802" y="3428"/>
                </a:lnTo>
                <a:close/>
              </a:path>
              <a:path w="6120638" h="56641">
                <a:moveTo>
                  <a:pt x="4281170" y="3301"/>
                </a:moveTo>
                <a:lnTo>
                  <a:pt x="4281170" y="29210"/>
                </a:lnTo>
                <a:lnTo>
                  <a:pt x="4358894" y="29337"/>
                </a:lnTo>
                <a:lnTo>
                  <a:pt x="4358894" y="3428"/>
                </a:lnTo>
                <a:lnTo>
                  <a:pt x="4281170" y="3301"/>
                </a:lnTo>
                <a:close/>
              </a:path>
              <a:path w="6120638" h="56641">
                <a:moveTo>
                  <a:pt x="4177538" y="3301"/>
                </a:moveTo>
                <a:lnTo>
                  <a:pt x="4177538" y="29210"/>
                </a:lnTo>
                <a:lnTo>
                  <a:pt x="4255262" y="29210"/>
                </a:lnTo>
                <a:lnTo>
                  <a:pt x="4255262" y="3301"/>
                </a:lnTo>
                <a:lnTo>
                  <a:pt x="4177538" y="3301"/>
                </a:lnTo>
                <a:close/>
              </a:path>
              <a:path w="6120638" h="56641">
                <a:moveTo>
                  <a:pt x="4073905" y="3175"/>
                </a:moveTo>
                <a:lnTo>
                  <a:pt x="4073905" y="29082"/>
                </a:lnTo>
                <a:lnTo>
                  <a:pt x="4151629" y="29082"/>
                </a:lnTo>
                <a:lnTo>
                  <a:pt x="4151629" y="3175"/>
                </a:lnTo>
                <a:lnTo>
                  <a:pt x="4073905" y="3175"/>
                </a:lnTo>
                <a:close/>
              </a:path>
              <a:path w="6120638" h="56641">
                <a:moveTo>
                  <a:pt x="3970274" y="3048"/>
                </a:moveTo>
                <a:lnTo>
                  <a:pt x="3970274" y="28955"/>
                </a:lnTo>
                <a:lnTo>
                  <a:pt x="4047998" y="29082"/>
                </a:lnTo>
                <a:lnTo>
                  <a:pt x="4047998" y="3175"/>
                </a:lnTo>
                <a:lnTo>
                  <a:pt x="3970274" y="3048"/>
                </a:lnTo>
                <a:close/>
              </a:path>
              <a:path w="6120638" h="56641">
                <a:moveTo>
                  <a:pt x="3866642" y="3048"/>
                </a:moveTo>
                <a:lnTo>
                  <a:pt x="3866642" y="28955"/>
                </a:lnTo>
                <a:lnTo>
                  <a:pt x="3944366" y="28955"/>
                </a:lnTo>
                <a:lnTo>
                  <a:pt x="3944366" y="3048"/>
                </a:lnTo>
                <a:lnTo>
                  <a:pt x="3866642" y="3048"/>
                </a:lnTo>
                <a:close/>
              </a:path>
              <a:path w="6120638" h="56641">
                <a:moveTo>
                  <a:pt x="3763009" y="2920"/>
                </a:moveTo>
                <a:lnTo>
                  <a:pt x="3763009" y="28828"/>
                </a:lnTo>
                <a:lnTo>
                  <a:pt x="3840733" y="28955"/>
                </a:lnTo>
                <a:lnTo>
                  <a:pt x="3840733" y="3048"/>
                </a:lnTo>
                <a:lnTo>
                  <a:pt x="3763009" y="2920"/>
                </a:lnTo>
                <a:close/>
              </a:path>
              <a:path w="6120638" h="56641">
                <a:moveTo>
                  <a:pt x="3659378" y="2793"/>
                </a:moveTo>
                <a:lnTo>
                  <a:pt x="3659378" y="28701"/>
                </a:lnTo>
                <a:lnTo>
                  <a:pt x="3737102" y="28828"/>
                </a:lnTo>
                <a:lnTo>
                  <a:pt x="3737102" y="2920"/>
                </a:lnTo>
                <a:lnTo>
                  <a:pt x="3659378" y="2793"/>
                </a:lnTo>
                <a:close/>
              </a:path>
              <a:path w="6120638" h="56641">
                <a:moveTo>
                  <a:pt x="3555746" y="2793"/>
                </a:moveTo>
                <a:lnTo>
                  <a:pt x="3555746" y="28701"/>
                </a:lnTo>
                <a:lnTo>
                  <a:pt x="3633470" y="28701"/>
                </a:lnTo>
                <a:lnTo>
                  <a:pt x="3633470" y="2793"/>
                </a:lnTo>
                <a:lnTo>
                  <a:pt x="3555746" y="2793"/>
                </a:lnTo>
                <a:close/>
              </a:path>
              <a:path w="6120638" h="56641">
                <a:moveTo>
                  <a:pt x="3452113" y="2666"/>
                </a:moveTo>
                <a:lnTo>
                  <a:pt x="3452113" y="28575"/>
                </a:lnTo>
                <a:lnTo>
                  <a:pt x="3529837" y="28701"/>
                </a:lnTo>
                <a:lnTo>
                  <a:pt x="3529837" y="2793"/>
                </a:lnTo>
                <a:lnTo>
                  <a:pt x="3452113" y="2666"/>
                </a:lnTo>
                <a:close/>
              </a:path>
              <a:path w="6120638" h="56641">
                <a:moveTo>
                  <a:pt x="3348481" y="2666"/>
                </a:moveTo>
                <a:lnTo>
                  <a:pt x="3348481" y="28575"/>
                </a:lnTo>
                <a:lnTo>
                  <a:pt x="3426205" y="28575"/>
                </a:lnTo>
                <a:lnTo>
                  <a:pt x="3426205" y="2666"/>
                </a:lnTo>
                <a:lnTo>
                  <a:pt x="3348481" y="2666"/>
                </a:lnTo>
                <a:close/>
              </a:path>
              <a:path w="6120638" h="56641">
                <a:moveTo>
                  <a:pt x="3244849" y="2539"/>
                </a:moveTo>
                <a:lnTo>
                  <a:pt x="3244849" y="28448"/>
                </a:lnTo>
                <a:lnTo>
                  <a:pt x="3322574" y="28448"/>
                </a:lnTo>
                <a:lnTo>
                  <a:pt x="3322574" y="2539"/>
                </a:lnTo>
                <a:lnTo>
                  <a:pt x="3244849" y="2539"/>
                </a:lnTo>
                <a:close/>
              </a:path>
              <a:path w="6120638" h="56641">
                <a:moveTo>
                  <a:pt x="3141218" y="2412"/>
                </a:moveTo>
                <a:lnTo>
                  <a:pt x="3141218" y="28320"/>
                </a:lnTo>
                <a:lnTo>
                  <a:pt x="3218942" y="28448"/>
                </a:lnTo>
                <a:lnTo>
                  <a:pt x="3218942" y="2539"/>
                </a:lnTo>
                <a:lnTo>
                  <a:pt x="3141218" y="2412"/>
                </a:lnTo>
                <a:close/>
              </a:path>
              <a:path w="6120638" h="56641">
                <a:moveTo>
                  <a:pt x="3037585" y="2412"/>
                </a:moveTo>
                <a:lnTo>
                  <a:pt x="3037585" y="28320"/>
                </a:lnTo>
                <a:lnTo>
                  <a:pt x="3115310" y="28320"/>
                </a:lnTo>
                <a:lnTo>
                  <a:pt x="3115310" y="2412"/>
                </a:lnTo>
                <a:lnTo>
                  <a:pt x="3037585" y="2412"/>
                </a:lnTo>
                <a:close/>
              </a:path>
              <a:path w="6120638" h="56641">
                <a:moveTo>
                  <a:pt x="2933954" y="2286"/>
                </a:moveTo>
                <a:lnTo>
                  <a:pt x="2933954" y="28193"/>
                </a:lnTo>
                <a:lnTo>
                  <a:pt x="3011678" y="28193"/>
                </a:lnTo>
                <a:lnTo>
                  <a:pt x="3011678" y="2286"/>
                </a:lnTo>
                <a:lnTo>
                  <a:pt x="2933954" y="2286"/>
                </a:lnTo>
                <a:close/>
              </a:path>
              <a:path w="6120638" h="56641">
                <a:moveTo>
                  <a:pt x="2830322" y="2158"/>
                </a:moveTo>
                <a:lnTo>
                  <a:pt x="2830322" y="28066"/>
                </a:lnTo>
                <a:lnTo>
                  <a:pt x="2908046" y="28193"/>
                </a:lnTo>
                <a:lnTo>
                  <a:pt x="2908046" y="2286"/>
                </a:lnTo>
                <a:lnTo>
                  <a:pt x="2830322" y="2158"/>
                </a:lnTo>
                <a:close/>
              </a:path>
              <a:path w="6120638" h="56641">
                <a:moveTo>
                  <a:pt x="2726690" y="2158"/>
                </a:moveTo>
                <a:lnTo>
                  <a:pt x="2726690" y="28066"/>
                </a:lnTo>
                <a:lnTo>
                  <a:pt x="2804413" y="28066"/>
                </a:lnTo>
                <a:lnTo>
                  <a:pt x="2804413" y="2158"/>
                </a:lnTo>
                <a:lnTo>
                  <a:pt x="2726690" y="2158"/>
                </a:lnTo>
                <a:close/>
              </a:path>
              <a:path w="6120638" h="56641">
                <a:moveTo>
                  <a:pt x="2623058" y="2031"/>
                </a:moveTo>
                <a:lnTo>
                  <a:pt x="2623058" y="27939"/>
                </a:lnTo>
                <a:lnTo>
                  <a:pt x="2700782" y="28066"/>
                </a:lnTo>
                <a:lnTo>
                  <a:pt x="2700782" y="2158"/>
                </a:lnTo>
                <a:lnTo>
                  <a:pt x="2623058" y="2031"/>
                </a:lnTo>
                <a:close/>
              </a:path>
              <a:path w="6120638" h="56641">
                <a:moveTo>
                  <a:pt x="2519425" y="1904"/>
                </a:moveTo>
                <a:lnTo>
                  <a:pt x="2519425" y="27812"/>
                </a:lnTo>
                <a:lnTo>
                  <a:pt x="2597149" y="27939"/>
                </a:lnTo>
                <a:lnTo>
                  <a:pt x="2597149" y="2031"/>
                </a:lnTo>
                <a:lnTo>
                  <a:pt x="2519425" y="1904"/>
                </a:lnTo>
                <a:close/>
              </a:path>
              <a:path w="6120638" h="56641">
                <a:moveTo>
                  <a:pt x="2415794" y="1904"/>
                </a:moveTo>
                <a:lnTo>
                  <a:pt x="2415794" y="27812"/>
                </a:lnTo>
                <a:lnTo>
                  <a:pt x="2493518" y="27812"/>
                </a:lnTo>
                <a:lnTo>
                  <a:pt x="2493518" y="1904"/>
                </a:lnTo>
                <a:lnTo>
                  <a:pt x="2415794" y="1904"/>
                </a:lnTo>
                <a:close/>
              </a:path>
              <a:path w="6120638" h="56641">
                <a:moveTo>
                  <a:pt x="2312161" y="1777"/>
                </a:moveTo>
                <a:lnTo>
                  <a:pt x="2312161" y="27686"/>
                </a:lnTo>
                <a:lnTo>
                  <a:pt x="2389885" y="27812"/>
                </a:lnTo>
                <a:lnTo>
                  <a:pt x="2389885" y="1904"/>
                </a:lnTo>
                <a:lnTo>
                  <a:pt x="2312161" y="1777"/>
                </a:lnTo>
                <a:close/>
              </a:path>
              <a:path w="6120638" h="56641">
                <a:moveTo>
                  <a:pt x="2208530" y="1777"/>
                </a:moveTo>
                <a:lnTo>
                  <a:pt x="2208530" y="27686"/>
                </a:lnTo>
                <a:lnTo>
                  <a:pt x="2286254" y="27686"/>
                </a:lnTo>
                <a:lnTo>
                  <a:pt x="2286254" y="1777"/>
                </a:lnTo>
                <a:lnTo>
                  <a:pt x="2208530" y="1777"/>
                </a:lnTo>
                <a:close/>
              </a:path>
              <a:path w="6120638" h="56641">
                <a:moveTo>
                  <a:pt x="2104897" y="1650"/>
                </a:moveTo>
                <a:lnTo>
                  <a:pt x="2104897" y="27558"/>
                </a:lnTo>
                <a:lnTo>
                  <a:pt x="2182622" y="27558"/>
                </a:lnTo>
                <a:lnTo>
                  <a:pt x="2182622" y="1650"/>
                </a:lnTo>
                <a:lnTo>
                  <a:pt x="2104897" y="1650"/>
                </a:lnTo>
                <a:close/>
              </a:path>
              <a:path w="6120638" h="56641">
                <a:moveTo>
                  <a:pt x="2001266" y="1524"/>
                </a:moveTo>
                <a:lnTo>
                  <a:pt x="2001266" y="27431"/>
                </a:lnTo>
                <a:lnTo>
                  <a:pt x="2078990" y="27558"/>
                </a:lnTo>
                <a:lnTo>
                  <a:pt x="2078990" y="1650"/>
                </a:lnTo>
                <a:lnTo>
                  <a:pt x="2001266" y="1524"/>
                </a:lnTo>
                <a:close/>
              </a:path>
              <a:path w="6120638" h="56641">
                <a:moveTo>
                  <a:pt x="1897633" y="1524"/>
                </a:moveTo>
                <a:lnTo>
                  <a:pt x="1897633" y="27431"/>
                </a:lnTo>
                <a:lnTo>
                  <a:pt x="1975358" y="27431"/>
                </a:lnTo>
                <a:lnTo>
                  <a:pt x="1975358" y="1524"/>
                </a:lnTo>
                <a:lnTo>
                  <a:pt x="1897633" y="1524"/>
                </a:lnTo>
                <a:close/>
              </a:path>
              <a:path w="6120638" h="56641">
                <a:moveTo>
                  <a:pt x="1794001" y="1396"/>
                </a:moveTo>
                <a:lnTo>
                  <a:pt x="1794001" y="27304"/>
                </a:lnTo>
                <a:lnTo>
                  <a:pt x="1871725" y="27304"/>
                </a:lnTo>
                <a:lnTo>
                  <a:pt x="1871725" y="1396"/>
                </a:lnTo>
                <a:lnTo>
                  <a:pt x="1794001" y="1396"/>
                </a:lnTo>
                <a:close/>
              </a:path>
              <a:path w="6120638" h="56641">
                <a:moveTo>
                  <a:pt x="1690370" y="1269"/>
                </a:moveTo>
                <a:lnTo>
                  <a:pt x="1690370" y="27177"/>
                </a:lnTo>
                <a:lnTo>
                  <a:pt x="1768094" y="27304"/>
                </a:lnTo>
                <a:lnTo>
                  <a:pt x="1768094" y="1396"/>
                </a:lnTo>
                <a:lnTo>
                  <a:pt x="1690370" y="1269"/>
                </a:lnTo>
                <a:close/>
              </a:path>
              <a:path w="6120638" h="56641">
                <a:moveTo>
                  <a:pt x="1586737" y="1269"/>
                </a:moveTo>
                <a:lnTo>
                  <a:pt x="1586737" y="27177"/>
                </a:lnTo>
                <a:lnTo>
                  <a:pt x="1664461" y="27177"/>
                </a:lnTo>
                <a:lnTo>
                  <a:pt x="1664461" y="1269"/>
                </a:lnTo>
                <a:lnTo>
                  <a:pt x="1586737" y="1269"/>
                </a:lnTo>
                <a:close/>
              </a:path>
              <a:path w="6120638" h="56641">
                <a:moveTo>
                  <a:pt x="1483106" y="1142"/>
                </a:moveTo>
                <a:lnTo>
                  <a:pt x="1483106" y="27050"/>
                </a:lnTo>
                <a:lnTo>
                  <a:pt x="1560830" y="27177"/>
                </a:lnTo>
                <a:lnTo>
                  <a:pt x="1560830" y="1269"/>
                </a:lnTo>
                <a:lnTo>
                  <a:pt x="1483106" y="1142"/>
                </a:lnTo>
                <a:close/>
              </a:path>
              <a:path w="6120638" h="56641">
                <a:moveTo>
                  <a:pt x="1379473" y="1015"/>
                </a:moveTo>
                <a:lnTo>
                  <a:pt x="1379473" y="26924"/>
                </a:lnTo>
                <a:lnTo>
                  <a:pt x="1457197" y="27050"/>
                </a:lnTo>
                <a:lnTo>
                  <a:pt x="1457197" y="1142"/>
                </a:lnTo>
                <a:lnTo>
                  <a:pt x="1379473" y="1015"/>
                </a:lnTo>
                <a:close/>
              </a:path>
              <a:path w="6120638" h="56641">
                <a:moveTo>
                  <a:pt x="1275842" y="1015"/>
                </a:moveTo>
                <a:lnTo>
                  <a:pt x="1275842" y="26924"/>
                </a:lnTo>
                <a:lnTo>
                  <a:pt x="1353566" y="26924"/>
                </a:lnTo>
                <a:lnTo>
                  <a:pt x="1353566" y="1015"/>
                </a:lnTo>
                <a:lnTo>
                  <a:pt x="1275842" y="1015"/>
                </a:lnTo>
                <a:close/>
              </a:path>
              <a:path w="6120638" h="56641">
                <a:moveTo>
                  <a:pt x="1172209" y="888"/>
                </a:moveTo>
                <a:lnTo>
                  <a:pt x="1172209" y="26796"/>
                </a:lnTo>
                <a:lnTo>
                  <a:pt x="1249933" y="26924"/>
                </a:lnTo>
                <a:lnTo>
                  <a:pt x="1249933" y="1015"/>
                </a:lnTo>
                <a:lnTo>
                  <a:pt x="1172209" y="888"/>
                </a:lnTo>
                <a:close/>
              </a:path>
              <a:path w="6120638" h="56641">
                <a:moveTo>
                  <a:pt x="1068578" y="888"/>
                </a:moveTo>
                <a:lnTo>
                  <a:pt x="1068578" y="26796"/>
                </a:lnTo>
                <a:lnTo>
                  <a:pt x="1146301" y="26796"/>
                </a:lnTo>
                <a:lnTo>
                  <a:pt x="1146301" y="888"/>
                </a:lnTo>
                <a:lnTo>
                  <a:pt x="1068578" y="888"/>
                </a:lnTo>
                <a:close/>
              </a:path>
              <a:path w="6120638" h="56641">
                <a:moveTo>
                  <a:pt x="964945" y="762"/>
                </a:moveTo>
                <a:lnTo>
                  <a:pt x="964945" y="26669"/>
                </a:lnTo>
                <a:lnTo>
                  <a:pt x="1042669" y="26669"/>
                </a:lnTo>
                <a:lnTo>
                  <a:pt x="1042669" y="762"/>
                </a:lnTo>
                <a:lnTo>
                  <a:pt x="964945" y="762"/>
                </a:lnTo>
                <a:close/>
              </a:path>
              <a:path w="6120638" h="56641">
                <a:moveTo>
                  <a:pt x="861313" y="635"/>
                </a:moveTo>
                <a:lnTo>
                  <a:pt x="861313" y="26542"/>
                </a:lnTo>
                <a:lnTo>
                  <a:pt x="939037" y="26669"/>
                </a:lnTo>
                <a:lnTo>
                  <a:pt x="939037" y="762"/>
                </a:lnTo>
                <a:lnTo>
                  <a:pt x="861313" y="635"/>
                </a:lnTo>
                <a:close/>
              </a:path>
              <a:path w="6120638" h="56641">
                <a:moveTo>
                  <a:pt x="757682" y="635"/>
                </a:moveTo>
                <a:lnTo>
                  <a:pt x="757682" y="26542"/>
                </a:lnTo>
                <a:lnTo>
                  <a:pt x="835406" y="26542"/>
                </a:lnTo>
                <a:lnTo>
                  <a:pt x="835406" y="635"/>
                </a:lnTo>
                <a:lnTo>
                  <a:pt x="757682" y="635"/>
                </a:lnTo>
                <a:close/>
              </a:path>
              <a:path w="6120638" h="56641">
                <a:moveTo>
                  <a:pt x="654050" y="507"/>
                </a:moveTo>
                <a:lnTo>
                  <a:pt x="654050" y="26415"/>
                </a:lnTo>
                <a:lnTo>
                  <a:pt x="731773" y="26415"/>
                </a:lnTo>
                <a:lnTo>
                  <a:pt x="731773" y="507"/>
                </a:lnTo>
                <a:lnTo>
                  <a:pt x="654050" y="507"/>
                </a:lnTo>
                <a:close/>
              </a:path>
              <a:path w="6120638" h="56641">
                <a:moveTo>
                  <a:pt x="550418" y="380"/>
                </a:moveTo>
                <a:lnTo>
                  <a:pt x="550418" y="26288"/>
                </a:lnTo>
                <a:lnTo>
                  <a:pt x="628141" y="26415"/>
                </a:lnTo>
                <a:lnTo>
                  <a:pt x="628141" y="507"/>
                </a:lnTo>
                <a:lnTo>
                  <a:pt x="550418" y="380"/>
                </a:lnTo>
                <a:close/>
              </a:path>
              <a:path w="6120638" h="56641">
                <a:moveTo>
                  <a:pt x="446785" y="380"/>
                </a:moveTo>
                <a:lnTo>
                  <a:pt x="446785" y="26288"/>
                </a:lnTo>
                <a:lnTo>
                  <a:pt x="524509" y="26288"/>
                </a:lnTo>
                <a:lnTo>
                  <a:pt x="524509" y="380"/>
                </a:lnTo>
                <a:lnTo>
                  <a:pt x="446785" y="380"/>
                </a:lnTo>
                <a:close/>
              </a:path>
              <a:path w="6120638" h="56641">
                <a:moveTo>
                  <a:pt x="343153" y="253"/>
                </a:moveTo>
                <a:lnTo>
                  <a:pt x="343153" y="26162"/>
                </a:lnTo>
                <a:lnTo>
                  <a:pt x="420877" y="26288"/>
                </a:lnTo>
                <a:lnTo>
                  <a:pt x="420877" y="380"/>
                </a:lnTo>
                <a:lnTo>
                  <a:pt x="343153" y="253"/>
                </a:lnTo>
                <a:close/>
              </a:path>
              <a:path w="6120638" h="56641">
                <a:moveTo>
                  <a:pt x="239521" y="126"/>
                </a:moveTo>
                <a:lnTo>
                  <a:pt x="239521" y="26035"/>
                </a:lnTo>
                <a:lnTo>
                  <a:pt x="317245" y="26162"/>
                </a:lnTo>
                <a:lnTo>
                  <a:pt x="317245" y="253"/>
                </a:lnTo>
                <a:lnTo>
                  <a:pt x="239521" y="126"/>
                </a:lnTo>
                <a:close/>
              </a:path>
              <a:path w="6120638" h="56641">
                <a:moveTo>
                  <a:pt x="135889" y="126"/>
                </a:moveTo>
                <a:lnTo>
                  <a:pt x="135889" y="26035"/>
                </a:lnTo>
                <a:lnTo>
                  <a:pt x="213613" y="26035"/>
                </a:lnTo>
                <a:lnTo>
                  <a:pt x="213613" y="126"/>
                </a:lnTo>
                <a:lnTo>
                  <a:pt x="135889" y="126"/>
                </a:lnTo>
                <a:close/>
              </a:path>
              <a:path w="6120638" h="56641">
                <a:moveTo>
                  <a:pt x="77724" y="36"/>
                </a:moveTo>
                <a:lnTo>
                  <a:pt x="77723" y="-25908"/>
                </a:lnTo>
                <a:lnTo>
                  <a:pt x="0" y="12953"/>
                </a:lnTo>
                <a:lnTo>
                  <a:pt x="77723" y="51815"/>
                </a:lnTo>
                <a:lnTo>
                  <a:pt x="77723" y="25944"/>
                </a:lnTo>
                <a:lnTo>
                  <a:pt x="64769" y="25907"/>
                </a:lnTo>
                <a:lnTo>
                  <a:pt x="64769" y="0"/>
                </a:lnTo>
                <a:lnTo>
                  <a:pt x="77724" y="36"/>
                </a:lnTo>
                <a:close/>
              </a:path>
              <a:path w="6120638" h="56641">
                <a:moveTo>
                  <a:pt x="77723" y="25944"/>
                </a:moveTo>
                <a:lnTo>
                  <a:pt x="109981" y="26035"/>
                </a:lnTo>
                <a:lnTo>
                  <a:pt x="109981" y="126"/>
                </a:lnTo>
                <a:lnTo>
                  <a:pt x="64769" y="0"/>
                </a:lnTo>
                <a:lnTo>
                  <a:pt x="64769" y="25907"/>
                </a:lnTo>
                <a:lnTo>
                  <a:pt x="77723" y="25944"/>
                </a:lnTo>
                <a:close/>
              </a:path>
              <a:path w="6120638" h="56641">
                <a:moveTo>
                  <a:pt x="6042914" y="4699"/>
                </a:moveTo>
                <a:lnTo>
                  <a:pt x="6042914" y="30606"/>
                </a:lnTo>
                <a:lnTo>
                  <a:pt x="6120638" y="30733"/>
                </a:lnTo>
                <a:lnTo>
                  <a:pt x="6120638" y="4825"/>
                </a:lnTo>
                <a:lnTo>
                  <a:pt x="6042914" y="4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8248904" y="2061209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938008" y="2060955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730744" y="206082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627111" y="206070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419848" y="2060575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108952" y="2060321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901688" y="2060194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798056" y="2060067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590792" y="205994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487160" y="2059813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279896" y="205968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969000" y="2059431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761736" y="205930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658104" y="2059177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450840" y="2059051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347208" y="205892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139944" y="2058797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829048" y="205854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621784" y="205841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518152" y="2058289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310888" y="20581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207256" y="205803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999991" y="2057907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689096" y="205765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481832" y="2057527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378200" y="205740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170936" y="205727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067304" y="2057146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860040" y="2057019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549144" y="2056765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8494776" y="2056638"/>
            <a:ext cx="77724" cy="2261362"/>
          </a:xfrm>
          <a:custGeom>
            <a:avLst/>
            <a:gdLst/>
            <a:ahLst/>
            <a:cxnLst/>
            <a:rect l="l" t="t" r="r" b="b"/>
            <a:pathLst>
              <a:path w="77724" h="2261362">
                <a:moveTo>
                  <a:pt x="25907" y="85089"/>
                </a:moveTo>
                <a:lnTo>
                  <a:pt x="51816" y="85089"/>
                </a:lnTo>
                <a:lnTo>
                  <a:pt x="51816" y="64770"/>
                </a:lnTo>
                <a:lnTo>
                  <a:pt x="77724" y="77724"/>
                </a:lnTo>
                <a:lnTo>
                  <a:pt x="38862" y="0"/>
                </a:lnTo>
                <a:lnTo>
                  <a:pt x="25907" y="64770"/>
                </a:lnTo>
                <a:lnTo>
                  <a:pt x="25907" y="85089"/>
                </a:lnTo>
                <a:close/>
              </a:path>
              <a:path w="77724" h="2261362">
                <a:moveTo>
                  <a:pt x="25907" y="64770"/>
                </a:moveTo>
                <a:lnTo>
                  <a:pt x="38862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64770"/>
                </a:lnTo>
                <a:close/>
              </a:path>
              <a:path w="77724" h="2261362">
                <a:moveTo>
                  <a:pt x="25907" y="2183638"/>
                </a:moveTo>
                <a:lnTo>
                  <a:pt x="25907" y="2261362"/>
                </a:lnTo>
                <a:lnTo>
                  <a:pt x="51816" y="2261362"/>
                </a:lnTo>
                <a:lnTo>
                  <a:pt x="51816" y="2183638"/>
                </a:lnTo>
                <a:lnTo>
                  <a:pt x="25907" y="2183638"/>
                </a:lnTo>
                <a:close/>
              </a:path>
              <a:path w="77724" h="2261362">
                <a:moveTo>
                  <a:pt x="25907" y="2080006"/>
                </a:moveTo>
                <a:lnTo>
                  <a:pt x="25907" y="2157730"/>
                </a:lnTo>
                <a:lnTo>
                  <a:pt x="51816" y="2157730"/>
                </a:lnTo>
                <a:lnTo>
                  <a:pt x="51816" y="2080006"/>
                </a:lnTo>
                <a:lnTo>
                  <a:pt x="25907" y="2080006"/>
                </a:lnTo>
                <a:close/>
              </a:path>
              <a:path w="77724" h="2261362">
                <a:moveTo>
                  <a:pt x="25907" y="1976374"/>
                </a:moveTo>
                <a:lnTo>
                  <a:pt x="25907" y="2054098"/>
                </a:lnTo>
                <a:lnTo>
                  <a:pt x="51816" y="2054098"/>
                </a:lnTo>
                <a:lnTo>
                  <a:pt x="51816" y="1976374"/>
                </a:lnTo>
                <a:lnTo>
                  <a:pt x="25907" y="1976374"/>
                </a:lnTo>
                <a:close/>
              </a:path>
              <a:path w="77724" h="2261362">
                <a:moveTo>
                  <a:pt x="25907" y="1872742"/>
                </a:moveTo>
                <a:lnTo>
                  <a:pt x="25907" y="1950466"/>
                </a:lnTo>
                <a:lnTo>
                  <a:pt x="51816" y="1950466"/>
                </a:lnTo>
                <a:lnTo>
                  <a:pt x="51816" y="1872742"/>
                </a:lnTo>
                <a:lnTo>
                  <a:pt x="25907" y="1872742"/>
                </a:lnTo>
                <a:close/>
              </a:path>
              <a:path w="77724" h="2261362">
                <a:moveTo>
                  <a:pt x="25907" y="1769110"/>
                </a:moveTo>
                <a:lnTo>
                  <a:pt x="25907" y="1846834"/>
                </a:lnTo>
                <a:lnTo>
                  <a:pt x="51816" y="1846834"/>
                </a:lnTo>
                <a:lnTo>
                  <a:pt x="51816" y="1769110"/>
                </a:lnTo>
                <a:lnTo>
                  <a:pt x="25907" y="1769110"/>
                </a:lnTo>
                <a:close/>
              </a:path>
              <a:path w="77724" h="2261362">
                <a:moveTo>
                  <a:pt x="25907" y="1665478"/>
                </a:moveTo>
                <a:lnTo>
                  <a:pt x="25907" y="1743202"/>
                </a:lnTo>
                <a:lnTo>
                  <a:pt x="51816" y="1743202"/>
                </a:lnTo>
                <a:lnTo>
                  <a:pt x="51816" y="1665478"/>
                </a:lnTo>
                <a:lnTo>
                  <a:pt x="25907" y="1665478"/>
                </a:lnTo>
                <a:close/>
              </a:path>
              <a:path w="77724" h="2261362">
                <a:moveTo>
                  <a:pt x="25907" y="1561845"/>
                </a:moveTo>
                <a:lnTo>
                  <a:pt x="25907" y="1639570"/>
                </a:lnTo>
                <a:lnTo>
                  <a:pt x="51816" y="1639570"/>
                </a:lnTo>
                <a:lnTo>
                  <a:pt x="51816" y="1561845"/>
                </a:lnTo>
                <a:lnTo>
                  <a:pt x="25907" y="1561845"/>
                </a:lnTo>
                <a:close/>
              </a:path>
              <a:path w="77724" h="2261362">
                <a:moveTo>
                  <a:pt x="25907" y="1458214"/>
                </a:moveTo>
                <a:lnTo>
                  <a:pt x="25907" y="1535938"/>
                </a:lnTo>
                <a:lnTo>
                  <a:pt x="51816" y="1535938"/>
                </a:lnTo>
                <a:lnTo>
                  <a:pt x="51816" y="1458214"/>
                </a:lnTo>
                <a:lnTo>
                  <a:pt x="25907" y="1458214"/>
                </a:lnTo>
                <a:close/>
              </a:path>
              <a:path w="77724" h="2261362">
                <a:moveTo>
                  <a:pt x="25907" y="1354582"/>
                </a:moveTo>
                <a:lnTo>
                  <a:pt x="25907" y="1432306"/>
                </a:lnTo>
                <a:lnTo>
                  <a:pt x="51816" y="1432306"/>
                </a:lnTo>
                <a:lnTo>
                  <a:pt x="51816" y="1354582"/>
                </a:lnTo>
                <a:lnTo>
                  <a:pt x="25907" y="1354582"/>
                </a:lnTo>
                <a:close/>
              </a:path>
              <a:path w="77724" h="2261362">
                <a:moveTo>
                  <a:pt x="25907" y="1250950"/>
                </a:moveTo>
                <a:lnTo>
                  <a:pt x="25907" y="1328674"/>
                </a:lnTo>
                <a:lnTo>
                  <a:pt x="51816" y="1328674"/>
                </a:lnTo>
                <a:lnTo>
                  <a:pt x="51816" y="1250950"/>
                </a:lnTo>
                <a:lnTo>
                  <a:pt x="25907" y="1250950"/>
                </a:lnTo>
                <a:close/>
              </a:path>
              <a:path w="77724" h="2261362">
                <a:moveTo>
                  <a:pt x="25907" y="1147317"/>
                </a:moveTo>
                <a:lnTo>
                  <a:pt x="25907" y="1225041"/>
                </a:lnTo>
                <a:lnTo>
                  <a:pt x="51816" y="1225041"/>
                </a:lnTo>
                <a:lnTo>
                  <a:pt x="51816" y="1147317"/>
                </a:lnTo>
                <a:lnTo>
                  <a:pt x="25907" y="1147317"/>
                </a:lnTo>
                <a:close/>
              </a:path>
              <a:path w="77724" h="2261362">
                <a:moveTo>
                  <a:pt x="25907" y="1043686"/>
                </a:moveTo>
                <a:lnTo>
                  <a:pt x="25907" y="1121410"/>
                </a:lnTo>
                <a:lnTo>
                  <a:pt x="51816" y="1121410"/>
                </a:lnTo>
                <a:lnTo>
                  <a:pt x="51816" y="1043686"/>
                </a:lnTo>
                <a:lnTo>
                  <a:pt x="25907" y="1043686"/>
                </a:lnTo>
                <a:close/>
              </a:path>
              <a:path w="77724" h="2261362">
                <a:moveTo>
                  <a:pt x="25907" y="940053"/>
                </a:moveTo>
                <a:lnTo>
                  <a:pt x="25907" y="1017777"/>
                </a:lnTo>
                <a:lnTo>
                  <a:pt x="51816" y="1017777"/>
                </a:lnTo>
                <a:lnTo>
                  <a:pt x="51816" y="940053"/>
                </a:lnTo>
                <a:lnTo>
                  <a:pt x="25907" y="940053"/>
                </a:lnTo>
                <a:close/>
              </a:path>
              <a:path w="77724" h="2261362">
                <a:moveTo>
                  <a:pt x="25907" y="836422"/>
                </a:moveTo>
                <a:lnTo>
                  <a:pt x="25907" y="914146"/>
                </a:lnTo>
                <a:lnTo>
                  <a:pt x="51816" y="914146"/>
                </a:lnTo>
                <a:lnTo>
                  <a:pt x="51816" y="836422"/>
                </a:lnTo>
                <a:lnTo>
                  <a:pt x="25907" y="836422"/>
                </a:lnTo>
                <a:close/>
              </a:path>
              <a:path w="77724" h="2261362">
                <a:moveTo>
                  <a:pt x="25907" y="732789"/>
                </a:moveTo>
                <a:lnTo>
                  <a:pt x="25907" y="810513"/>
                </a:lnTo>
                <a:lnTo>
                  <a:pt x="51816" y="810513"/>
                </a:lnTo>
                <a:lnTo>
                  <a:pt x="51816" y="732789"/>
                </a:lnTo>
                <a:lnTo>
                  <a:pt x="25907" y="732789"/>
                </a:lnTo>
                <a:close/>
              </a:path>
              <a:path w="77724" h="2261362">
                <a:moveTo>
                  <a:pt x="25907" y="629158"/>
                </a:moveTo>
                <a:lnTo>
                  <a:pt x="25907" y="706882"/>
                </a:lnTo>
                <a:lnTo>
                  <a:pt x="51816" y="706882"/>
                </a:lnTo>
                <a:lnTo>
                  <a:pt x="51816" y="629158"/>
                </a:lnTo>
                <a:lnTo>
                  <a:pt x="25907" y="629158"/>
                </a:lnTo>
                <a:close/>
              </a:path>
              <a:path w="77724" h="2261362">
                <a:moveTo>
                  <a:pt x="25907" y="525526"/>
                </a:moveTo>
                <a:lnTo>
                  <a:pt x="25907" y="603250"/>
                </a:lnTo>
                <a:lnTo>
                  <a:pt x="51816" y="603250"/>
                </a:lnTo>
                <a:lnTo>
                  <a:pt x="51816" y="525526"/>
                </a:lnTo>
                <a:lnTo>
                  <a:pt x="25907" y="525526"/>
                </a:lnTo>
                <a:close/>
              </a:path>
              <a:path w="77724" h="2261362">
                <a:moveTo>
                  <a:pt x="25907" y="421894"/>
                </a:moveTo>
                <a:lnTo>
                  <a:pt x="25907" y="499617"/>
                </a:lnTo>
                <a:lnTo>
                  <a:pt x="51816" y="499617"/>
                </a:lnTo>
                <a:lnTo>
                  <a:pt x="51816" y="421894"/>
                </a:lnTo>
                <a:lnTo>
                  <a:pt x="25907" y="421894"/>
                </a:lnTo>
                <a:close/>
              </a:path>
              <a:path w="77724" h="2261362">
                <a:moveTo>
                  <a:pt x="25907" y="318262"/>
                </a:moveTo>
                <a:lnTo>
                  <a:pt x="25907" y="395986"/>
                </a:lnTo>
                <a:lnTo>
                  <a:pt x="51816" y="395986"/>
                </a:lnTo>
                <a:lnTo>
                  <a:pt x="51816" y="318262"/>
                </a:lnTo>
                <a:lnTo>
                  <a:pt x="25907" y="318262"/>
                </a:lnTo>
                <a:close/>
              </a:path>
              <a:path w="77724" h="2261362">
                <a:moveTo>
                  <a:pt x="25907" y="214629"/>
                </a:moveTo>
                <a:lnTo>
                  <a:pt x="25907" y="292353"/>
                </a:lnTo>
                <a:lnTo>
                  <a:pt x="51816" y="292353"/>
                </a:lnTo>
                <a:lnTo>
                  <a:pt x="51816" y="214629"/>
                </a:lnTo>
                <a:lnTo>
                  <a:pt x="25907" y="214629"/>
                </a:lnTo>
                <a:close/>
              </a:path>
              <a:path w="77724" h="2261362">
                <a:moveTo>
                  <a:pt x="25907" y="110998"/>
                </a:moveTo>
                <a:lnTo>
                  <a:pt x="25907" y="188722"/>
                </a:lnTo>
                <a:lnTo>
                  <a:pt x="51816" y="188722"/>
                </a:lnTo>
                <a:lnTo>
                  <a:pt x="51816" y="110998"/>
                </a:lnTo>
                <a:lnTo>
                  <a:pt x="25907" y="110998"/>
                </a:lnTo>
                <a:close/>
              </a:path>
              <a:path w="77724" h="2261362">
                <a:moveTo>
                  <a:pt x="77724" y="77724"/>
                </a:moveTo>
                <a:lnTo>
                  <a:pt x="51816" y="64770"/>
                </a:lnTo>
                <a:lnTo>
                  <a:pt x="51816" y="77723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8533638" y="424027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8533638" y="413664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8533638" y="403301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8533638" y="3929379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8533638" y="382574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8533638" y="3722116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8533638" y="3618483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8533638" y="351485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8533638" y="341122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8533638" y="330758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8533638" y="3203955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8533638" y="310032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8533638" y="299669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8533638" y="289306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8533638" y="278942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8533638" y="268579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8533638" y="258216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8533638" y="2478532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8533638" y="237490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8533638" y="2271267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8533638" y="2118614"/>
            <a:ext cx="0" cy="126746"/>
          </a:xfrm>
          <a:custGeom>
            <a:avLst/>
            <a:gdLst/>
            <a:ahLst/>
            <a:cxnLst/>
            <a:rect l="l" t="t" r="r" b="b"/>
            <a:pathLst>
              <a:path w="0" h="126746">
                <a:moveTo>
                  <a:pt x="0" y="0"/>
                </a:moveTo>
                <a:lnTo>
                  <a:pt x="0" y="126746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7111746" y="2611374"/>
            <a:ext cx="1431798" cy="2050288"/>
          </a:xfrm>
          <a:custGeom>
            <a:avLst/>
            <a:gdLst/>
            <a:ahLst/>
            <a:cxnLst/>
            <a:rect l="l" t="t" r="r" b="b"/>
            <a:pathLst>
              <a:path w="1431798" h="2050288">
                <a:moveTo>
                  <a:pt x="1328165" y="1886584"/>
                </a:moveTo>
                <a:lnTo>
                  <a:pt x="1306956" y="1901444"/>
                </a:lnTo>
                <a:lnTo>
                  <a:pt x="1351279" y="1965198"/>
                </a:lnTo>
                <a:lnTo>
                  <a:pt x="1372615" y="1950339"/>
                </a:lnTo>
                <a:lnTo>
                  <a:pt x="1328165" y="1886584"/>
                </a:lnTo>
                <a:close/>
              </a:path>
              <a:path w="1431798" h="2050288">
                <a:moveTo>
                  <a:pt x="1268983" y="1801495"/>
                </a:moveTo>
                <a:lnTo>
                  <a:pt x="1247775" y="1816353"/>
                </a:lnTo>
                <a:lnTo>
                  <a:pt x="1292098" y="1880108"/>
                </a:lnTo>
                <a:lnTo>
                  <a:pt x="1313433" y="1865376"/>
                </a:lnTo>
                <a:lnTo>
                  <a:pt x="1268983" y="1801495"/>
                </a:lnTo>
                <a:close/>
              </a:path>
              <a:path w="1431798" h="2050288">
                <a:moveTo>
                  <a:pt x="1209802" y="1716405"/>
                </a:moveTo>
                <a:lnTo>
                  <a:pt x="1188593" y="1731264"/>
                </a:lnTo>
                <a:lnTo>
                  <a:pt x="1232915" y="1795018"/>
                </a:lnTo>
                <a:lnTo>
                  <a:pt x="1254252" y="1780286"/>
                </a:lnTo>
                <a:lnTo>
                  <a:pt x="1209802" y="1716405"/>
                </a:lnTo>
                <a:close/>
              </a:path>
              <a:path w="1431798" h="2050288">
                <a:moveTo>
                  <a:pt x="1150620" y="1631314"/>
                </a:moveTo>
                <a:lnTo>
                  <a:pt x="1129410" y="1646174"/>
                </a:lnTo>
                <a:lnTo>
                  <a:pt x="1173733" y="1709927"/>
                </a:lnTo>
                <a:lnTo>
                  <a:pt x="1195070" y="1695195"/>
                </a:lnTo>
                <a:lnTo>
                  <a:pt x="1150620" y="1631314"/>
                </a:lnTo>
                <a:close/>
              </a:path>
              <a:path w="1431798" h="2050288">
                <a:moveTo>
                  <a:pt x="1091437" y="1546352"/>
                </a:moveTo>
                <a:lnTo>
                  <a:pt x="1070228" y="1561083"/>
                </a:lnTo>
                <a:lnTo>
                  <a:pt x="1114552" y="1624838"/>
                </a:lnTo>
                <a:lnTo>
                  <a:pt x="1135887" y="1610106"/>
                </a:lnTo>
                <a:lnTo>
                  <a:pt x="1091437" y="1546352"/>
                </a:lnTo>
                <a:close/>
              </a:path>
              <a:path w="1431798" h="2050288">
                <a:moveTo>
                  <a:pt x="1032255" y="1461262"/>
                </a:moveTo>
                <a:lnTo>
                  <a:pt x="1011047" y="1475994"/>
                </a:lnTo>
                <a:lnTo>
                  <a:pt x="1055370" y="1539875"/>
                </a:lnTo>
                <a:lnTo>
                  <a:pt x="1076705" y="1525015"/>
                </a:lnTo>
                <a:lnTo>
                  <a:pt x="1032255" y="1461262"/>
                </a:lnTo>
                <a:close/>
              </a:path>
              <a:path w="1431798" h="2050288">
                <a:moveTo>
                  <a:pt x="973074" y="1376171"/>
                </a:moveTo>
                <a:lnTo>
                  <a:pt x="951864" y="1390903"/>
                </a:lnTo>
                <a:lnTo>
                  <a:pt x="996187" y="1454784"/>
                </a:lnTo>
                <a:lnTo>
                  <a:pt x="1017524" y="1439926"/>
                </a:lnTo>
                <a:lnTo>
                  <a:pt x="973074" y="1376171"/>
                </a:lnTo>
                <a:close/>
              </a:path>
              <a:path w="1431798" h="2050288">
                <a:moveTo>
                  <a:pt x="913892" y="1291082"/>
                </a:moveTo>
                <a:lnTo>
                  <a:pt x="892682" y="1305940"/>
                </a:lnTo>
                <a:lnTo>
                  <a:pt x="937005" y="1369695"/>
                </a:lnTo>
                <a:lnTo>
                  <a:pt x="958342" y="1354836"/>
                </a:lnTo>
                <a:lnTo>
                  <a:pt x="913892" y="1291082"/>
                </a:lnTo>
                <a:close/>
              </a:path>
              <a:path w="1431798" h="2050288">
                <a:moveTo>
                  <a:pt x="854709" y="1205992"/>
                </a:moveTo>
                <a:lnTo>
                  <a:pt x="833501" y="1220851"/>
                </a:lnTo>
                <a:lnTo>
                  <a:pt x="877824" y="1284605"/>
                </a:lnTo>
                <a:lnTo>
                  <a:pt x="899159" y="1269873"/>
                </a:lnTo>
                <a:lnTo>
                  <a:pt x="854709" y="1205992"/>
                </a:lnTo>
                <a:close/>
              </a:path>
              <a:path w="1431798" h="2050288">
                <a:moveTo>
                  <a:pt x="795527" y="1120902"/>
                </a:moveTo>
                <a:lnTo>
                  <a:pt x="774319" y="1135761"/>
                </a:lnTo>
                <a:lnTo>
                  <a:pt x="818642" y="1199514"/>
                </a:lnTo>
                <a:lnTo>
                  <a:pt x="839977" y="1184783"/>
                </a:lnTo>
                <a:lnTo>
                  <a:pt x="795527" y="1120902"/>
                </a:lnTo>
                <a:close/>
              </a:path>
              <a:path w="1431798" h="2050288">
                <a:moveTo>
                  <a:pt x="736346" y="1035812"/>
                </a:moveTo>
                <a:lnTo>
                  <a:pt x="715136" y="1050670"/>
                </a:lnTo>
                <a:lnTo>
                  <a:pt x="759459" y="1114425"/>
                </a:lnTo>
                <a:lnTo>
                  <a:pt x="780796" y="1099693"/>
                </a:lnTo>
                <a:lnTo>
                  <a:pt x="736346" y="1035812"/>
                </a:lnTo>
                <a:close/>
              </a:path>
              <a:path w="1431798" h="2050288">
                <a:moveTo>
                  <a:pt x="677163" y="950849"/>
                </a:moveTo>
                <a:lnTo>
                  <a:pt x="655954" y="965580"/>
                </a:lnTo>
                <a:lnTo>
                  <a:pt x="700277" y="1029334"/>
                </a:lnTo>
                <a:lnTo>
                  <a:pt x="721613" y="1014602"/>
                </a:lnTo>
                <a:lnTo>
                  <a:pt x="677163" y="950849"/>
                </a:lnTo>
                <a:close/>
              </a:path>
              <a:path w="1431798" h="2050288">
                <a:moveTo>
                  <a:pt x="617981" y="865759"/>
                </a:moveTo>
                <a:lnTo>
                  <a:pt x="596773" y="880490"/>
                </a:lnTo>
                <a:lnTo>
                  <a:pt x="641096" y="944372"/>
                </a:lnTo>
                <a:lnTo>
                  <a:pt x="662431" y="929513"/>
                </a:lnTo>
                <a:lnTo>
                  <a:pt x="617981" y="865759"/>
                </a:lnTo>
                <a:close/>
              </a:path>
              <a:path w="1431798" h="2050288">
                <a:moveTo>
                  <a:pt x="558800" y="780668"/>
                </a:moveTo>
                <a:lnTo>
                  <a:pt x="537590" y="795401"/>
                </a:lnTo>
                <a:lnTo>
                  <a:pt x="581913" y="859281"/>
                </a:lnTo>
                <a:lnTo>
                  <a:pt x="603250" y="844423"/>
                </a:lnTo>
                <a:lnTo>
                  <a:pt x="558800" y="780668"/>
                </a:lnTo>
                <a:close/>
              </a:path>
              <a:path w="1431798" h="2050288">
                <a:moveTo>
                  <a:pt x="499618" y="695578"/>
                </a:moveTo>
                <a:lnTo>
                  <a:pt x="478408" y="710311"/>
                </a:lnTo>
                <a:lnTo>
                  <a:pt x="522731" y="774191"/>
                </a:lnTo>
                <a:lnTo>
                  <a:pt x="544068" y="759333"/>
                </a:lnTo>
                <a:lnTo>
                  <a:pt x="499618" y="695578"/>
                </a:lnTo>
                <a:close/>
              </a:path>
              <a:path w="1431798" h="2050288">
                <a:moveTo>
                  <a:pt x="440435" y="610488"/>
                </a:moveTo>
                <a:lnTo>
                  <a:pt x="419226" y="625348"/>
                </a:lnTo>
                <a:lnTo>
                  <a:pt x="463550" y="689101"/>
                </a:lnTo>
                <a:lnTo>
                  <a:pt x="484885" y="674370"/>
                </a:lnTo>
                <a:lnTo>
                  <a:pt x="440435" y="610488"/>
                </a:lnTo>
                <a:close/>
              </a:path>
              <a:path w="1431798" h="2050288">
                <a:moveTo>
                  <a:pt x="381253" y="525399"/>
                </a:moveTo>
                <a:lnTo>
                  <a:pt x="360045" y="540258"/>
                </a:lnTo>
                <a:lnTo>
                  <a:pt x="404368" y="604012"/>
                </a:lnTo>
                <a:lnTo>
                  <a:pt x="425703" y="589279"/>
                </a:lnTo>
                <a:lnTo>
                  <a:pt x="381253" y="525399"/>
                </a:lnTo>
                <a:close/>
              </a:path>
              <a:path w="1431798" h="2050288">
                <a:moveTo>
                  <a:pt x="322072" y="440309"/>
                </a:moveTo>
                <a:lnTo>
                  <a:pt x="300862" y="455167"/>
                </a:lnTo>
                <a:lnTo>
                  <a:pt x="345185" y="518922"/>
                </a:lnTo>
                <a:lnTo>
                  <a:pt x="366522" y="504189"/>
                </a:lnTo>
                <a:lnTo>
                  <a:pt x="322072" y="440309"/>
                </a:lnTo>
                <a:close/>
              </a:path>
              <a:path w="1431798" h="2050288">
                <a:moveTo>
                  <a:pt x="262889" y="355346"/>
                </a:moveTo>
                <a:lnTo>
                  <a:pt x="241680" y="370077"/>
                </a:lnTo>
                <a:lnTo>
                  <a:pt x="286003" y="433831"/>
                </a:lnTo>
                <a:lnTo>
                  <a:pt x="307339" y="419100"/>
                </a:lnTo>
                <a:lnTo>
                  <a:pt x="262889" y="355346"/>
                </a:lnTo>
                <a:close/>
              </a:path>
              <a:path w="1431798" h="2050288">
                <a:moveTo>
                  <a:pt x="203707" y="270255"/>
                </a:moveTo>
                <a:lnTo>
                  <a:pt x="182499" y="284988"/>
                </a:lnTo>
                <a:lnTo>
                  <a:pt x="226822" y="348868"/>
                </a:lnTo>
                <a:lnTo>
                  <a:pt x="248157" y="334010"/>
                </a:lnTo>
                <a:lnTo>
                  <a:pt x="203707" y="270255"/>
                </a:lnTo>
                <a:close/>
              </a:path>
              <a:path w="1431798" h="2050288">
                <a:moveTo>
                  <a:pt x="144525" y="185165"/>
                </a:moveTo>
                <a:lnTo>
                  <a:pt x="123317" y="199898"/>
                </a:lnTo>
                <a:lnTo>
                  <a:pt x="167639" y="263778"/>
                </a:lnTo>
                <a:lnTo>
                  <a:pt x="188975" y="248920"/>
                </a:lnTo>
                <a:lnTo>
                  <a:pt x="144525" y="185165"/>
                </a:lnTo>
                <a:close/>
              </a:path>
              <a:path w="1431798" h="2050288">
                <a:moveTo>
                  <a:pt x="85344" y="100075"/>
                </a:moveTo>
                <a:lnTo>
                  <a:pt x="64134" y="114808"/>
                </a:lnTo>
                <a:lnTo>
                  <a:pt x="108457" y="178688"/>
                </a:lnTo>
                <a:lnTo>
                  <a:pt x="129794" y="163829"/>
                </a:lnTo>
                <a:lnTo>
                  <a:pt x="85344" y="100075"/>
                </a:lnTo>
                <a:close/>
              </a:path>
              <a:path w="1431798" h="2050288">
                <a:moveTo>
                  <a:pt x="47625" y="45720"/>
                </a:moveTo>
                <a:lnTo>
                  <a:pt x="33703" y="71229"/>
                </a:lnTo>
                <a:lnTo>
                  <a:pt x="49275" y="93599"/>
                </a:lnTo>
                <a:lnTo>
                  <a:pt x="70611" y="78739"/>
                </a:lnTo>
                <a:lnTo>
                  <a:pt x="55065" y="56408"/>
                </a:lnTo>
                <a:lnTo>
                  <a:pt x="76326" y="41655"/>
                </a:lnTo>
                <a:lnTo>
                  <a:pt x="0" y="0"/>
                </a:lnTo>
                <a:lnTo>
                  <a:pt x="26288" y="60578"/>
                </a:lnTo>
                <a:lnTo>
                  <a:pt x="33703" y="71229"/>
                </a:lnTo>
                <a:lnTo>
                  <a:pt x="47625" y="45720"/>
                </a:lnTo>
                <a:close/>
              </a:path>
              <a:path w="1431798" h="2050288">
                <a:moveTo>
                  <a:pt x="26288" y="60578"/>
                </a:moveTo>
                <a:lnTo>
                  <a:pt x="0" y="0"/>
                </a:lnTo>
                <a:lnTo>
                  <a:pt x="12446" y="85978"/>
                </a:lnTo>
                <a:lnTo>
                  <a:pt x="33703" y="71229"/>
                </a:lnTo>
                <a:lnTo>
                  <a:pt x="26288" y="60578"/>
                </a:lnTo>
                <a:close/>
              </a:path>
              <a:path w="1431798" h="2050288">
                <a:moveTo>
                  <a:pt x="1387348" y="1971675"/>
                </a:moveTo>
                <a:lnTo>
                  <a:pt x="1366138" y="1986407"/>
                </a:lnTo>
                <a:lnTo>
                  <a:pt x="1410461" y="2050288"/>
                </a:lnTo>
                <a:lnTo>
                  <a:pt x="1431798" y="2035428"/>
                </a:lnTo>
                <a:lnTo>
                  <a:pt x="1387348" y="1971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925318" y="4298442"/>
            <a:ext cx="3071114" cy="1662912"/>
          </a:xfrm>
          <a:custGeom>
            <a:avLst/>
            <a:gdLst/>
            <a:ahLst/>
            <a:cxnLst/>
            <a:rect l="l" t="t" r="r" b="b"/>
            <a:pathLst>
              <a:path w="3071114" h="1662912">
                <a:moveTo>
                  <a:pt x="3002787" y="1603235"/>
                </a:moveTo>
                <a:lnTo>
                  <a:pt x="2990469" y="1626044"/>
                </a:lnTo>
                <a:lnTo>
                  <a:pt x="3058922" y="1662912"/>
                </a:lnTo>
                <a:lnTo>
                  <a:pt x="3071114" y="1640103"/>
                </a:lnTo>
                <a:lnTo>
                  <a:pt x="3002787" y="1603235"/>
                </a:lnTo>
                <a:close/>
              </a:path>
              <a:path w="3071114" h="1662912">
                <a:moveTo>
                  <a:pt x="2911474" y="1554086"/>
                </a:moveTo>
                <a:lnTo>
                  <a:pt x="2899283" y="1576895"/>
                </a:lnTo>
                <a:lnTo>
                  <a:pt x="2967609" y="1613763"/>
                </a:lnTo>
                <a:lnTo>
                  <a:pt x="2979928" y="1590954"/>
                </a:lnTo>
                <a:lnTo>
                  <a:pt x="2911474" y="1554086"/>
                </a:lnTo>
                <a:close/>
              </a:path>
              <a:path w="3071114" h="1662912">
                <a:moveTo>
                  <a:pt x="2820289" y="1504924"/>
                </a:moveTo>
                <a:lnTo>
                  <a:pt x="2807970" y="1527733"/>
                </a:lnTo>
                <a:lnTo>
                  <a:pt x="2876422" y="1564601"/>
                </a:lnTo>
                <a:lnTo>
                  <a:pt x="2888742" y="1541792"/>
                </a:lnTo>
                <a:lnTo>
                  <a:pt x="2820289" y="1504924"/>
                </a:lnTo>
                <a:close/>
              </a:path>
              <a:path w="3071114" h="1662912">
                <a:moveTo>
                  <a:pt x="2729103" y="1455762"/>
                </a:moveTo>
                <a:lnTo>
                  <a:pt x="2716784" y="1478572"/>
                </a:lnTo>
                <a:lnTo>
                  <a:pt x="2785236" y="1515440"/>
                </a:lnTo>
                <a:lnTo>
                  <a:pt x="2797429" y="1492630"/>
                </a:lnTo>
                <a:lnTo>
                  <a:pt x="2729103" y="1455762"/>
                </a:lnTo>
                <a:close/>
              </a:path>
              <a:path w="3071114" h="1662912">
                <a:moveTo>
                  <a:pt x="2637790" y="1406613"/>
                </a:moveTo>
                <a:lnTo>
                  <a:pt x="2625471" y="1429423"/>
                </a:lnTo>
                <a:lnTo>
                  <a:pt x="2693923" y="1466291"/>
                </a:lnTo>
                <a:lnTo>
                  <a:pt x="2706243" y="1443481"/>
                </a:lnTo>
                <a:lnTo>
                  <a:pt x="2637790" y="1406613"/>
                </a:lnTo>
                <a:close/>
              </a:path>
              <a:path w="3071114" h="1662912">
                <a:moveTo>
                  <a:pt x="2546604" y="1357452"/>
                </a:moveTo>
                <a:lnTo>
                  <a:pt x="2534285" y="1380261"/>
                </a:lnTo>
                <a:lnTo>
                  <a:pt x="2602737" y="1417129"/>
                </a:lnTo>
                <a:lnTo>
                  <a:pt x="2615057" y="1394320"/>
                </a:lnTo>
                <a:lnTo>
                  <a:pt x="2546604" y="1357452"/>
                </a:lnTo>
                <a:close/>
              </a:path>
              <a:path w="3071114" h="1662912">
                <a:moveTo>
                  <a:pt x="2455418" y="1308290"/>
                </a:moveTo>
                <a:lnTo>
                  <a:pt x="2443098" y="1331099"/>
                </a:lnTo>
                <a:lnTo>
                  <a:pt x="2511552" y="1367967"/>
                </a:lnTo>
                <a:lnTo>
                  <a:pt x="2523744" y="1345158"/>
                </a:lnTo>
                <a:lnTo>
                  <a:pt x="2455418" y="1308290"/>
                </a:lnTo>
                <a:close/>
              </a:path>
              <a:path w="3071114" h="1662912">
                <a:moveTo>
                  <a:pt x="2364105" y="1259077"/>
                </a:moveTo>
                <a:lnTo>
                  <a:pt x="2351785" y="1281937"/>
                </a:lnTo>
                <a:lnTo>
                  <a:pt x="2420239" y="1318818"/>
                </a:lnTo>
                <a:lnTo>
                  <a:pt x="2432558" y="1296009"/>
                </a:lnTo>
                <a:lnTo>
                  <a:pt x="2364105" y="1259077"/>
                </a:lnTo>
                <a:close/>
              </a:path>
              <a:path w="3071114" h="1662912">
                <a:moveTo>
                  <a:pt x="2272919" y="1209928"/>
                </a:moveTo>
                <a:lnTo>
                  <a:pt x="2260599" y="1232788"/>
                </a:lnTo>
                <a:lnTo>
                  <a:pt x="2329053" y="1269618"/>
                </a:lnTo>
                <a:lnTo>
                  <a:pt x="2341372" y="1246885"/>
                </a:lnTo>
                <a:lnTo>
                  <a:pt x="2272919" y="1209928"/>
                </a:lnTo>
                <a:close/>
              </a:path>
              <a:path w="3071114" h="1662912">
                <a:moveTo>
                  <a:pt x="2181606" y="1160779"/>
                </a:moveTo>
                <a:lnTo>
                  <a:pt x="2169414" y="1183639"/>
                </a:lnTo>
                <a:lnTo>
                  <a:pt x="2237740" y="1220469"/>
                </a:lnTo>
                <a:lnTo>
                  <a:pt x="2250059" y="1197736"/>
                </a:lnTo>
                <a:lnTo>
                  <a:pt x="2181606" y="1160779"/>
                </a:lnTo>
                <a:close/>
              </a:path>
              <a:path w="3071114" h="1662912">
                <a:moveTo>
                  <a:pt x="2090420" y="1111630"/>
                </a:moveTo>
                <a:lnTo>
                  <a:pt x="2078101" y="1134490"/>
                </a:lnTo>
                <a:lnTo>
                  <a:pt x="2146554" y="1171320"/>
                </a:lnTo>
                <a:lnTo>
                  <a:pt x="2158872" y="1148587"/>
                </a:lnTo>
                <a:lnTo>
                  <a:pt x="2090420" y="1111630"/>
                </a:lnTo>
                <a:close/>
              </a:path>
              <a:path w="3071114" h="1662912">
                <a:moveTo>
                  <a:pt x="1999233" y="1062481"/>
                </a:moveTo>
                <a:lnTo>
                  <a:pt x="1986915" y="1085341"/>
                </a:lnTo>
                <a:lnTo>
                  <a:pt x="2055368" y="1122171"/>
                </a:lnTo>
                <a:lnTo>
                  <a:pt x="2067686" y="1099311"/>
                </a:lnTo>
                <a:lnTo>
                  <a:pt x="1999233" y="1062481"/>
                </a:lnTo>
                <a:close/>
              </a:path>
              <a:path w="3071114" h="1662912">
                <a:moveTo>
                  <a:pt x="1907920" y="1013332"/>
                </a:moveTo>
                <a:lnTo>
                  <a:pt x="1895729" y="1036192"/>
                </a:lnTo>
                <a:lnTo>
                  <a:pt x="1964055" y="1073022"/>
                </a:lnTo>
                <a:lnTo>
                  <a:pt x="1976373" y="1050162"/>
                </a:lnTo>
                <a:lnTo>
                  <a:pt x="1907920" y="1013332"/>
                </a:lnTo>
                <a:close/>
              </a:path>
              <a:path w="3071114" h="1662912">
                <a:moveTo>
                  <a:pt x="1816734" y="964183"/>
                </a:moveTo>
                <a:lnTo>
                  <a:pt x="1804416" y="987043"/>
                </a:lnTo>
                <a:lnTo>
                  <a:pt x="1872869" y="1023873"/>
                </a:lnTo>
                <a:lnTo>
                  <a:pt x="1885187" y="1001013"/>
                </a:lnTo>
                <a:lnTo>
                  <a:pt x="1816734" y="964183"/>
                </a:lnTo>
                <a:close/>
              </a:path>
              <a:path w="3071114" h="1662912">
                <a:moveTo>
                  <a:pt x="1725548" y="915034"/>
                </a:moveTo>
                <a:lnTo>
                  <a:pt x="1713230" y="937894"/>
                </a:lnTo>
                <a:lnTo>
                  <a:pt x="1781683" y="974724"/>
                </a:lnTo>
                <a:lnTo>
                  <a:pt x="1793874" y="951864"/>
                </a:lnTo>
                <a:lnTo>
                  <a:pt x="1725548" y="915034"/>
                </a:lnTo>
                <a:close/>
              </a:path>
              <a:path w="3071114" h="1662912">
                <a:moveTo>
                  <a:pt x="1634235" y="865885"/>
                </a:moveTo>
                <a:lnTo>
                  <a:pt x="1622044" y="888745"/>
                </a:lnTo>
                <a:lnTo>
                  <a:pt x="1690370" y="925575"/>
                </a:lnTo>
                <a:lnTo>
                  <a:pt x="1702689" y="902715"/>
                </a:lnTo>
                <a:lnTo>
                  <a:pt x="1634235" y="865885"/>
                </a:lnTo>
                <a:close/>
              </a:path>
              <a:path w="3071114" h="1662912">
                <a:moveTo>
                  <a:pt x="1543049" y="816736"/>
                </a:moveTo>
                <a:lnTo>
                  <a:pt x="1530731" y="839469"/>
                </a:lnTo>
                <a:lnTo>
                  <a:pt x="1599183" y="876426"/>
                </a:lnTo>
                <a:lnTo>
                  <a:pt x="1611503" y="853566"/>
                </a:lnTo>
                <a:lnTo>
                  <a:pt x="1543049" y="816736"/>
                </a:lnTo>
                <a:close/>
              </a:path>
              <a:path w="3071114" h="1662912">
                <a:moveTo>
                  <a:pt x="1451864" y="767587"/>
                </a:moveTo>
                <a:lnTo>
                  <a:pt x="1439545" y="790320"/>
                </a:lnTo>
                <a:lnTo>
                  <a:pt x="1507997" y="827277"/>
                </a:lnTo>
                <a:lnTo>
                  <a:pt x="1520190" y="804417"/>
                </a:lnTo>
                <a:lnTo>
                  <a:pt x="1451864" y="767587"/>
                </a:lnTo>
                <a:close/>
              </a:path>
              <a:path w="3071114" h="1662912">
                <a:moveTo>
                  <a:pt x="1360551" y="718438"/>
                </a:moveTo>
                <a:lnTo>
                  <a:pt x="1348232" y="741171"/>
                </a:lnTo>
                <a:lnTo>
                  <a:pt x="1416684" y="778128"/>
                </a:lnTo>
                <a:lnTo>
                  <a:pt x="1429004" y="755268"/>
                </a:lnTo>
                <a:lnTo>
                  <a:pt x="1360551" y="718438"/>
                </a:lnTo>
                <a:close/>
              </a:path>
              <a:path w="3071114" h="1662912">
                <a:moveTo>
                  <a:pt x="1269365" y="669289"/>
                </a:moveTo>
                <a:lnTo>
                  <a:pt x="1257045" y="692022"/>
                </a:lnTo>
                <a:lnTo>
                  <a:pt x="1325498" y="728979"/>
                </a:lnTo>
                <a:lnTo>
                  <a:pt x="1337818" y="706119"/>
                </a:lnTo>
                <a:lnTo>
                  <a:pt x="1269365" y="669289"/>
                </a:lnTo>
                <a:close/>
              </a:path>
              <a:path w="3071114" h="1662912">
                <a:moveTo>
                  <a:pt x="1178179" y="620140"/>
                </a:moveTo>
                <a:lnTo>
                  <a:pt x="1165859" y="642873"/>
                </a:lnTo>
                <a:lnTo>
                  <a:pt x="1234312" y="679703"/>
                </a:lnTo>
                <a:lnTo>
                  <a:pt x="1246505" y="656970"/>
                </a:lnTo>
                <a:lnTo>
                  <a:pt x="1178179" y="620140"/>
                </a:lnTo>
                <a:close/>
              </a:path>
              <a:path w="3071114" h="1662912">
                <a:moveTo>
                  <a:pt x="1086866" y="570991"/>
                </a:moveTo>
                <a:lnTo>
                  <a:pt x="1074546" y="593724"/>
                </a:lnTo>
                <a:lnTo>
                  <a:pt x="1142999" y="630554"/>
                </a:lnTo>
                <a:lnTo>
                  <a:pt x="1155319" y="607821"/>
                </a:lnTo>
                <a:lnTo>
                  <a:pt x="1086866" y="570991"/>
                </a:lnTo>
                <a:close/>
              </a:path>
              <a:path w="3071114" h="1662912">
                <a:moveTo>
                  <a:pt x="995680" y="521715"/>
                </a:moveTo>
                <a:lnTo>
                  <a:pt x="983360" y="544575"/>
                </a:lnTo>
                <a:lnTo>
                  <a:pt x="1051814" y="581405"/>
                </a:lnTo>
                <a:lnTo>
                  <a:pt x="1064133" y="558672"/>
                </a:lnTo>
                <a:lnTo>
                  <a:pt x="995680" y="521715"/>
                </a:lnTo>
                <a:close/>
              </a:path>
              <a:path w="3071114" h="1662912">
                <a:moveTo>
                  <a:pt x="904367" y="472566"/>
                </a:moveTo>
                <a:lnTo>
                  <a:pt x="892174" y="495426"/>
                </a:lnTo>
                <a:lnTo>
                  <a:pt x="960501" y="532256"/>
                </a:lnTo>
                <a:lnTo>
                  <a:pt x="972819" y="509523"/>
                </a:lnTo>
                <a:lnTo>
                  <a:pt x="904367" y="472566"/>
                </a:lnTo>
                <a:close/>
              </a:path>
              <a:path w="3071114" h="1662912">
                <a:moveTo>
                  <a:pt x="813181" y="423417"/>
                </a:moveTo>
                <a:lnTo>
                  <a:pt x="800861" y="446277"/>
                </a:lnTo>
                <a:lnTo>
                  <a:pt x="869315" y="483107"/>
                </a:lnTo>
                <a:lnTo>
                  <a:pt x="881633" y="460374"/>
                </a:lnTo>
                <a:lnTo>
                  <a:pt x="813181" y="423417"/>
                </a:lnTo>
                <a:close/>
              </a:path>
              <a:path w="3071114" h="1662912">
                <a:moveTo>
                  <a:pt x="721994" y="374268"/>
                </a:moveTo>
                <a:lnTo>
                  <a:pt x="709676" y="397128"/>
                </a:lnTo>
                <a:lnTo>
                  <a:pt x="778129" y="433958"/>
                </a:lnTo>
                <a:lnTo>
                  <a:pt x="790447" y="411225"/>
                </a:lnTo>
                <a:lnTo>
                  <a:pt x="721994" y="374268"/>
                </a:lnTo>
                <a:close/>
              </a:path>
              <a:path w="3071114" h="1662912">
                <a:moveTo>
                  <a:pt x="630682" y="325119"/>
                </a:moveTo>
                <a:lnTo>
                  <a:pt x="618490" y="347979"/>
                </a:lnTo>
                <a:lnTo>
                  <a:pt x="686816" y="384809"/>
                </a:lnTo>
                <a:lnTo>
                  <a:pt x="699134" y="361949"/>
                </a:lnTo>
                <a:lnTo>
                  <a:pt x="630682" y="325119"/>
                </a:lnTo>
                <a:close/>
              </a:path>
              <a:path w="3071114" h="1662912">
                <a:moveTo>
                  <a:pt x="539495" y="275970"/>
                </a:moveTo>
                <a:lnTo>
                  <a:pt x="527177" y="298830"/>
                </a:lnTo>
                <a:lnTo>
                  <a:pt x="595630" y="335660"/>
                </a:lnTo>
                <a:lnTo>
                  <a:pt x="607948" y="312800"/>
                </a:lnTo>
                <a:lnTo>
                  <a:pt x="539495" y="275970"/>
                </a:lnTo>
                <a:close/>
              </a:path>
              <a:path w="3071114" h="1662912">
                <a:moveTo>
                  <a:pt x="448309" y="226821"/>
                </a:moveTo>
                <a:lnTo>
                  <a:pt x="435991" y="249681"/>
                </a:lnTo>
                <a:lnTo>
                  <a:pt x="504444" y="286511"/>
                </a:lnTo>
                <a:lnTo>
                  <a:pt x="516635" y="263651"/>
                </a:lnTo>
                <a:lnTo>
                  <a:pt x="448309" y="226821"/>
                </a:lnTo>
                <a:close/>
              </a:path>
              <a:path w="3071114" h="1662912">
                <a:moveTo>
                  <a:pt x="356996" y="177672"/>
                </a:moveTo>
                <a:lnTo>
                  <a:pt x="344805" y="200532"/>
                </a:lnTo>
                <a:lnTo>
                  <a:pt x="413131" y="237362"/>
                </a:lnTo>
                <a:lnTo>
                  <a:pt x="425449" y="214502"/>
                </a:lnTo>
                <a:lnTo>
                  <a:pt x="356996" y="177672"/>
                </a:lnTo>
                <a:close/>
              </a:path>
              <a:path w="3071114" h="1662912">
                <a:moveTo>
                  <a:pt x="265811" y="128523"/>
                </a:moveTo>
                <a:lnTo>
                  <a:pt x="253492" y="151256"/>
                </a:lnTo>
                <a:lnTo>
                  <a:pt x="321944" y="188213"/>
                </a:lnTo>
                <a:lnTo>
                  <a:pt x="334264" y="165353"/>
                </a:lnTo>
                <a:lnTo>
                  <a:pt x="265811" y="128523"/>
                </a:lnTo>
                <a:close/>
              </a:path>
              <a:path w="3071114" h="1662912">
                <a:moveTo>
                  <a:pt x="174625" y="79374"/>
                </a:moveTo>
                <a:lnTo>
                  <a:pt x="162306" y="102107"/>
                </a:lnTo>
                <a:lnTo>
                  <a:pt x="230758" y="139064"/>
                </a:lnTo>
                <a:lnTo>
                  <a:pt x="242950" y="116204"/>
                </a:lnTo>
                <a:lnTo>
                  <a:pt x="174625" y="79374"/>
                </a:lnTo>
                <a:close/>
              </a:path>
              <a:path w="3071114" h="1662912">
                <a:moveTo>
                  <a:pt x="83312" y="30225"/>
                </a:moveTo>
                <a:lnTo>
                  <a:pt x="71119" y="52958"/>
                </a:lnTo>
                <a:lnTo>
                  <a:pt x="139445" y="89915"/>
                </a:lnTo>
                <a:lnTo>
                  <a:pt x="151764" y="67055"/>
                </a:lnTo>
                <a:lnTo>
                  <a:pt x="83312" y="30225"/>
                </a:lnTo>
                <a:close/>
              </a:path>
              <a:path w="3071114" h="1662912">
                <a:moveTo>
                  <a:pt x="86868" y="2666"/>
                </a:moveTo>
                <a:lnTo>
                  <a:pt x="0" y="0"/>
                </a:lnTo>
                <a:lnTo>
                  <a:pt x="50037" y="71119"/>
                </a:lnTo>
                <a:lnTo>
                  <a:pt x="86868" y="2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990082" y="5074031"/>
            <a:ext cx="2547492" cy="888199"/>
          </a:xfrm>
          <a:custGeom>
            <a:avLst/>
            <a:gdLst/>
            <a:ahLst/>
            <a:cxnLst/>
            <a:rect l="l" t="t" r="r" b="b"/>
            <a:pathLst>
              <a:path w="2547492" h="888199">
                <a:moveTo>
                  <a:pt x="2539238" y="0"/>
                </a:moveTo>
                <a:lnTo>
                  <a:pt x="2465577" y="25019"/>
                </a:lnTo>
                <a:lnTo>
                  <a:pt x="2473960" y="49530"/>
                </a:lnTo>
                <a:lnTo>
                  <a:pt x="2547492" y="24638"/>
                </a:lnTo>
                <a:lnTo>
                  <a:pt x="2539238" y="0"/>
                </a:lnTo>
                <a:close/>
              </a:path>
              <a:path w="2547492" h="888199">
                <a:moveTo>
                  <a:pt x="2441066" y="33401"/>
                </a:moveTo>
                <a:lnTo>
                  <a:pt x="2367534" y="58420"/>
                </a:lnTo>
                <a:lnTo>
                  <a:pt x="2375789" y="82931"/>
                </a:lnTo>
                <a:lnTo>
                  <a:pt x="2449448" y="57912"/>
                </a:lnTo>
                <a:lnTo>
                  <a:pt x="2441066" y="33401"/>
                </a:lnTo>
                <a:close/>
              </a:path>
              <a:path w="2547492" h="888199">
                <a:moveTo>
                  <a:pt x="2343022" y="66675"/>
                </a:moveTo>
                <a:lnTo>
                  <a:pt x="2269363" y="91694"/>
                </a:lnTo>
                <a:lnTo>
                  <a:pt x="2277744" y="116205"/>
                </a:lnTo>
                <a:lnTo>
                  <a:pt x="2351277" y="91313"/>
                </a:lnTo>
                <a:lnTo>
                  <a:pt x="2343022" y="66675"/>
                </a:lnTo>
                <a:close/>
              </a:path>
              <a:path w="2547492" h="888199">
                <a:moveTo>
                  <a:pt x="2244851" y="100076"/>
                </a:moveTo>
                <a:lnTo>
                  <a:pt x="2171191" y="125095"/>
                </a:lnTo>
                <a:lnTo>
                  <a:pt x="2179573" y="149606"/>
                </a:lnTo>
                <a:lnTo>
                  <a:pt x="2253234" y="124587"/>
                </a:lnTo>
                <a:lnTo>
                  <a:pt x="2244851" y="100076"/>
                </a:lnTo>
                <a:close/>
              </a:path>
              <a:path w="2547492" h="888199">
                <a:moveTo>
                  <a:pt x="2146681" y="133350"/>
                </a:moveTo>
                <a:lnTo>
                  <a:pt x="2073147" y="158369"/>
                </a:lnTo>
                <a:lnTo>
                  <a:pt x="2081402" y="182880"/>
                </a:lnTo>
                <a:lnTo>
                  <a:pt x="2155063" y="157988"/>
                </a:lnTo>
                <a:lnTo>
                  <a:pt x="2146681" y="133350"/>
                </a:lnTo>
                <a:close/>
              </a:path>
              <a:path w="2547492" h="888199">
                <a:moveTo>
                  <a:pt x="2048637" y="166751"/>
                </a:moveTo>
                <a:lnTo>
                  <a:pt x="1974976" y="191770"/>
                </a:lnTo>
                <a:lnTo>
                  <a:pt x="1983359" y="216281"/>
                </a:lnTo>
                <a:lnTo>
                  <a:pt x="2056891" y="191262"/>
                </a:lnTo>
                <a:lnTo>
                  <a:pt x="2048637" y="166751"/>
                </a:lnTo>
                <a:close/>
              </a:path>
              <a:path w="2547492" h="888199">
                <a:moveTo>
                  <a:pt x="1950465" y="200025"/>
                </a:moveTo>
                <a:lnTo>
                  <a:pt x="1876933" y="225044"/>
                </a:lnTo>
                <a:lnTo>
                  <a:pt x="1885188" y="249555"/>
                </a:lnTo>
                <a:lnTo>
                  <a:pt x="1958847" y="224663"/>
                </a:lnTo>
                <a:lnTo>
                  <a:pt x="1950465" y="200025"/>
                </a:lnTo>
                <a:close/>
              </a:path>
              <a:path w="2547492" h="888199">
                <a:moveTo>
                  <a:pt x="1852294" y="233426"/>
                </a:moveTo>
                <a:lnTo>
                  <a:pt x="1778762" y="258445"/>
                </a:lnTo>
                <a:lnTo>
                  <a:pt x="1787143" y="282956"/>
                </a:lnTo>
                <a:lnTo>
                  <a:pt x="1860676" y="257937"/>
                </a:lnTo>
                <a:lnTo>
                  <a:pt x="1852294" y="233426"/>
                </a:lnTo>
                <a:close/>
              </a:path>
              <a:path w="2547492" h="888199">
                <a:moveTo>
                  <a:pt x="1754250" y="266700"/>
                </a:moveTo>
                <a:lnTo>
                  <a:pt x="1680590" y="291719"/>
                </a:lnTo>
                <a:lnTo>
                  <a:pt x="1688972" y="316230"/>
                </a:lnTo>
                <a:lnTo>
                  <a:pt x="1762506" y="291338"/>
                </a:lnTo>
                <a:lnTo>
                  <a:pt x="1754250" y="266700"/>
                </a:lnTo>
                <a:close/>
              </a:path>
              <a:path w="2547492" h="888199">
                <a:moveTo>
                  <a:pt x="1656079" y="300101"/>
                </a:moveTo>
                <a:lnTo>
                  <a:pt x="1582546" y="325120"/>
                </a:lnTo>
                <a:lnTo>
                  <a:pt x="1590801" y="349631"/>
                </a:lnTo>
                <a:lnTo>
                  <a:pt x="1664462" y="324612"/>
                </a:lnTo>
                <a:lnTo>
                  <a:pt x="1656079" y="300101"/>
                </a:lnTo>
                <a:close/>
              </a:path>
              <a:path w="2547492" h="888199">
                <a:moveTo>
                  <a:pt x="1558036" y="333375"/>
                </a:moveTo>
                <a:lnTo>
                  <a:pt x="1484375" y="358394"/>
                </a:lnTo>
                <a:lnTo>
                  <a:pt x="1492758" y="382905"/>
                </a:lnTo>
                <a:lnTo>
                  <a:pt x="1566290" y="357886"/>
                </a:lnTo>
                <a:lnTo>
                  <a:pt x="1558036" y="333375"/>
                </a:lnTo>
                <a:close/>
              </a:path>
              <a:path w="2547492" h="888199">
                <a:moveTo>
                  <a:pt x="1459864" y="366776"/>
                </a:moveTo>
                <a:lnTo>
                  <a:pt x="1386204" y="391795"/>
                </a:lnTo>
                <a:lnTo>
                  <a:pt x="1394587" y="416306"/>
                </a:lnTo>
                <a:lnTo>
                  <a:pt x="1468246" y="391287"/>
                </a:lnTo>
                <a:lnTo>
                  <a:pt x="1459864" y="366776"/>
                </a:lnTo>
                <a:close/>
              </a:path>
              <a:path w="2547492" h="888199">
                <a:moveTo>
                  <a:pt x="1361693" y="400050"/>
                </a:moveTo>
                <a:lnTo>
                  <a:pt x="1288161" y="425069"/>
                </a:lnTo>
                <a:lnTo>
                  <a:pt x="1296415" y="449580"/>
                </a:lnTo>
                <a:lnTo>
                  <a:pt x="1370075" y="424561"/>
                </a:lnTo>
                <a:lnTo>
                  <a:pt x="1361693" y="400050"/>
                </a:lnTo>
                <a:close/>
              </a:path>
              <a:path w="2547492" h="888199">
                <a:moveTo>
                  <a:pt x="1263649" y="433451"/>
                </a:moveTo>
                <a:lnTo>
                  <a:pt x="1189989" y="458470"/>
                </a:lnTo>
                <a:lnTo>
                  <a:pt x="1198371" y="482981"/>
                </a:lnTo>
                <a:lnTo>
                  <a:pt x="1271904" y="457962"/>
                </a:lnTo>
                <a:lnTo>
                  <a:pt x="1263649" y="433451"/>
                </a:lnTo>
                <a:close/>
              </a:path>
              <a:path w="2547492" h="888199">
                <a:moveTo>
                  <a:pt x="1165478" y="466725"/>
                </a:moveTo>
                <a:lnTo>
                  <a:pt x="1091945" y="491744"/>
                </a:lnTo>
                <a:lnTo>
                  <a:pt x="1100200" y="516293"/>
                </a:lnTo>
                <a:lnTo>
                  <a:pt x="1173861" y="491236"/>
                </a:lnTo>
                <a:lnTo>
                  <a:pt x="1165478" y="466725"/>
                </a:lnTo>
                <a:close/>
              </a:path>
              <a:path w="2547492" h="888199">
                <a:moveTo>
                  <a:pt x="1067308" y="500126"/>
                </a:moveTo>
                <a:lnTo>
                  <a:pt x="993774" y="525106"/>
                </a:lnTo>
                <a:lnTo>
                  <a:pt x="1002157" y="549630"/>
                </a:lnTo>
                <a:lnTo>
                  <a:pt x="1075689" y="524637"/>
                </a:lnTo>
                <a:lnTo>
                  <a:pt x="1067308" y="500126"/>
                </a:lnTo>
                <a:close/>
              </a:path>
              <a:path w="2547492" h="888199">
                <a:moveTo>
                  <a:pt x="969263" y="533438"/>
                </a:moveTo>
                <a:lnTo>
                  <a:pt x="895603" y="558444"/>
                </a:lnTo>
                <a:lnTo>
                  <a:pt x="903986" y="582968"/>
                </a:lnTo>
                <a:lnTo>
                  <a:pt x="977518" y="557974"/>
                </a:lnTo>
                <a:lnTo>
                  <a:pt x="969263" y="533438"/>
                </a:lnTo>
                <a:close/>
              </a:path>
              <a:path w="2547492" h="888199">
                <a:moveTo>
                  <a:pt x="871092" y="566775"/>
                </a:moveTo>
                <a:lnTo>
                  <a:pt x="797560" y="591781"/>
                </a:lnTo>
                <a:lnTo>
                  <a:pt x="805814" y="616305"/>
                </a:lnTo>
                <a:lnTo>
                  <a:pt x="879474" y="591312"/>
                </a:lnTo>
                <a:lnTo>
                  <a:pt x="871092" y="566775"/>
                </a:lnTo>
                <a:close/>
              </a:path>
              <a:path w="2547492" h="888199">
                <a:moveTo>
                  <a:pt x="773048" y="600113"/>
                </a:moveTo>
                <a:lnTo>
                  <a:pt x="699388" y="625119"/>
                </a:lnTo>
                <a:lnTo>
                  <a:pt x="707770" y="649643"/>
                </a:lnTo>
                <a:lnTo>
                  <a:pt x="781303" y="624649"/>
                </a:lnTo>
                <a:lnTo>
                  <a:pt x="773048" y="600113"/>
                </a:lnTo>
                <a:close/>
              </a:path>
              <a:path w="2547492" h="888199">
                <a:moveTo>
                  <a:pt x="674877" y="633450"/>
                </a:moveTo>
                <a:lnTo>
                  <a:pt x="601217" y="658456"/>
                </a:lnTo>
                <a:lnTo>
                  <a:pt x="609599" y="682980"/>
                </a:lnTo>
                <a:lnTo>
                  <a:pt x="683260" y="657974"/>
                </a:lnTo>
                <a:lnTo>
                  <a:pt x="674877" y="633450"/>
                </a:lnTo>
                <a:close/>
              </a:path>
              <a:path w="2547492" h="888199">
                <a:moveTo>
                  <a:pt x="576707" y="666788"/>
                </a:moveTo>
                <a:lnTo>
                  <a:pt x="503173" y="691794"/>
                </a:lnTo>
                <a:lnTo>
                  <a:pt x="511428" y="716318"/>
                </a:lnTo>
                <a:lnTo>
                  <a:pt x="585088" y="691311"/>
                </a:lnTo>
                <a:lnTo>
                  <a:pt x="576707" y="666788"/>
                </a:lnTo>
                <a:close/>
              </a:path>
              <a:path w="2547492" h="888199">
                <a:moveTo>
                  <a:pt x="478663" y="700125"/>
                </a:moveTo>
                <a:lnTo>
                  <a:pt x="405002" y="725119"/>
                </a:lnTo>
                <a:lnTo>
                  <a:pt x="413384" y="749655"/>
                </a:lnTo>
                <a:lnTo>
                  <a:pt x="486917" y="724649"/>
                </a:lnTo>
                <a:lnTo>
                  <a:pt x="478663" y="700125"/>
                </a:lnTo>
                <a:close/>
              </a:path>
              <a:path w="2547492" h="888199">
                <a:moveTo>
                  <a:pt x="380491" y="733463"/>
                </a:moveTo>
                <a:lnTo>
                  <a:pt x="306958" y="758456"/>
                </a:lnTo>
                <a:lnTo>
                  <a:pt x="315213" y="782993"/>
                </a:lnTo>
                <a:lnTo>
                  <a:pt x="388873" y="757986"/>
                </a:lnTo>
                <a:lnTo>
                  <a:pt x="380491" y="733463"/>
                </a:lnTo>
                <a:close/>
              </a:path>
              <a:path w="2547492" h="888199">
                <a:moveTo>
                  <a:pt x="282320" y="766800"/>
                </a:moveTo>
                <a:lnTo>
                  <a:pt x="208787" y="791794"/>
                </a:lnTo>
                <a:lnTo>
                  <a:pt x="217169" y="816330"/>
                </a:lnTo>
                <a:lnTo>
                  <a:pt x="290702" y="791324"/>
                </a:lnTo>
                <a:lnTo>
                  <a:pt x="282320" y="766800"/>
                </a:lnTo>
                <a:close/>
              </a:path>
              <a:path w="2547492" h="888199">
                <a:moveTo>
                  <a:pt x="184276" y="800138"/>
                </a:moveTo>
                <a:lnTo>
                  <a:pt x="110616" y="825131"/>
                </a:lnTo>
                <a:lnTo>
                  <a:pt x="118998" y="849668"/>
                </a:lnTo>
                <a:lnTo>
                  <a:pt x="192531" y="824661"/>
                </a:lnTo>
                <a:lnTo>
                  <a:pt x="184276" y="800138"/>
                </a:lnTo>
                <a:close/>
              </a:path>
              <a:path w="2547492" h="888199">
                <a:moveTo>
                  <a:pt x="65531" y="867841"/>
                </a:moveTo>
                <a:lnTo>
                  <a:pt x="57150" y="843318"/>
                </a:lnTo>
                <a:lnTo>
                  <a:pt x="0" y="876414"/>
                </a:lnTo>
                <a:lnTo>
                  <a:pt x="86105" y="888199"/>
                </a:lnTo>
                <a:lnTo>
                  <a:pt x="65531" y="867841"/>
                </a:lnTo>
                <a:close/>
              </a:path>
              <a:path w="2547492" h="888199">
                <a:moveTo>
                  <a:pt x="86105" y="888199"/>
                </a:moveTo>
                <a:lnTo>
                  <a:pt x="77769" y="863682"/>
                </a:lnTo>
                <a:lnTo>
                  <a:pt x="94487" y="857999"/>
                </a:lnTo>
                <a:lnTo>
                  <a:pt x="86105" y="833475"/>
                </a:lnTo>
                <a:lnTo>
                  <a:pt x="69427" y="839144"/>
                </a:lnTo>
                <a:lnTo>
                  <a:pt x="61087" y="814616"/>
                </a:lnTo>
                <a:lnTo>
                  <a:pt x="0" y="876414"/>
                </a:lnTo>
                <a:lnTo>
                  <a:pt x="57150" y="843318"/>
                </a:lnTo>
                <a:lnTo>
                  <a:pt x="65531" y="867841"/>
                </a:lnTo>
                <a:lnTo>
                  <a:pt x="86105" y="888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465946"/>
            <a:ext cx="120863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Lo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0547" y="465946"/>
            <a:ext cx="17037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1966" y="465946"/>
            <a:ext cx="32760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6121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0831" y="1428805"/>
            <a:ext cx="6565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1256" y="1428805"/>
            <a:ext cx="32056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Show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2183" y="2391980"/>
            <a:ext cx="80436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pri</a:t>
            </a: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4729" y="2391980"/>
            <a:ext cx="61941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b;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6836" y="3215568"/>
            <a:ext cx="10212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th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s.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b=b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138" y="5948963"/>
            <a:ext cx="35847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Compi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2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ime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or: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8843" y="5948963"/>
            <a:ext cx="8467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0118" y="6223283"/>
            <a:ext cx="3978808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1800" spc="5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-fi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al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iab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rom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66193" marR="985213" algn="ctr">
              <a:lnSpc>
                <a:spcPct val="95825"/>
              </a:lnSpc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152" y="1773174"/>
            <a:ext cx="146050" cy="28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664202" y="1773174"/>
            <a:ext cx="4247388" cy="397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4"/>
              </a:spcBef>
            </a:pPr>
            <a:endParaRPr sz="550"/>
          </a:p>
          <a:p>
            <a:pPr marL="216281">
              <a:lnSpc>
                <a:spcPct val="95825"/>
              </a:lnSpc>
              <a:spcBef>
                <a:spcPts val="200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30681">
              <a:lnSpc>
                <a:spcPct val="95825"/>
              </a:lnSpc>
              <a:spcBef>
                <a:spcPts val="4413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30681">
              <a:lnSpc>
                <a:spcPct val="95825"/>
              </a:lnSpc>
              <a:spcBef>
                <a:spcPts val="4410"/>
              </a:spcBef>
            </a:pP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-1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2360091">
              <a:lnSpc>
                <a:spcPct val="95825"/>
              </a:lnSpc>
              <a:spcBef>
                <a:spcPts val="2252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="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a);</a:t>
            </a:r>
            <a:endParaRPr sz="1800">
              <a:latin typeface="Arial"/>
              <a:cs typeface="Arial"/>
            </a:endParaRPr>
          </a:p>
          <a:p>
            <a:pPr marL="236009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("b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"+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36009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="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x);</a:t>
            </a:r>
            <a:endParaRPr sz="1800">
              <a:latin typeface="Arial"/>
              <a:cs typeface="Arial"/>
            </a:endParaRPr>
          </a:p>
          <a:p>
            <a:pPr marL="113068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nd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8152" y="2058352"/>
            <a:ext cx="146050" cy="3684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0" y="1324800"/>
            <a:ext cx="35814" cy="48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5814" y="1324800"/>
            <a:ext cx="4248912" cy="48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91287">
              <a:lnSpc>
                <a:spcPct val="95825"/>
              </a:lnSpc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cl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ss</a:t>
            </a:r>
            <a:r>
              <a:rPr dirty="0" smtClean="0" sz="1800" spc="-6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12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800" spc="-39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ate</a:t>
            </a:r>
            <a:r>
              <a:rPr dirty="0" smtClean="0" sz="1800" spc="3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a;</a:t>
            </a:r>
            <a:endParaRPr sz="1800">
              <a:latin typeface="Arial"/>
              <a:cs typeface="Arial"/>
            </a:endParaRPr>
          </a:p>
          <a:p>
            <a:pPr marL="1005687" marR="492547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protect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mtClean="0" sz="1800" spc="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tic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;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5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mtClean="0" sz="1800" spc="4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90499" marR="1364439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.a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-39" b="1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d</a:t>
            </a:r>
            <a:r>
              <a:rPr dirty="0" smtClean="0" sz="1800" spc="34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sh</a:t>
            </a:r>
            <a:r>
              <a:rPr dirty="0" smtClean="0" sz="1800" spc="-9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39" b="1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90522" marR="1366088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4" b="1">
                <a:solidFill>
                  <a:srgbClr val="FF5050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x=1</a:t>
            </a:r>
            <a:r>
              <a:rPr dirty="0" smtClean="0" sz="1800" spc="-9" b="1">
                <a:solidFill>
                  <a:srgbClr val="FF5050"/>
                </a:solidFill>
                <a:latin typeface="Arial"/>
                <a:cs typeface="Arial"/>
              </a:rPr>
              <a:t>0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6572"/>
              </a:spcBef>
            </a:pP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1800" spc="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39" b="1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()</a:t>
            </a:r>
            <a:r>
              <a:rPr dirty="0" smtClean="0" sz="1800" spc="-3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800" spc="-9" b="1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th</a:t>
            </a:r>
            <a:r>
              <a:rPr dirty="0" smtClean="0" sz="1800" spc="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61419" marR="2228584" algn="ctr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mtClean="0" sz="1800" spc="-6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-7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4726" y="1324800"/>
            <a:ext cx="103886" cy="73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88612" y="1324800"/>
            <a:ext cx="2750991" cy="48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9203">
              <a:lnSpc>
                <a:spcPts val="650"/>
              </a:lnSpc>
              <a:spcBef>
                <a:spcPts val="39"/>
              </a:spcBef>
            </a:pPr>
            <a:endParaRPr sz="650"/>
          </a:p>
          <a:p>
            <a:pPr marL="491871" marR="160613" indent="3047">
              <a:lnSpc>
                <a:spcPts val="2069"/>
              </a:lnSpc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ith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491871" marR="160613">
              <a:lnSpc>
                <a:spcPts val="2069"/>
              </a:lnSpc>
              <a:spcBef>
                <a:spcPts val="1196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cl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ss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406271" marR="129203">
              <a:lnSpc>
                <a:spcPct val="95825"/>
              </a:lnSpc>
              <a:spcBef>
                <a:spcPts val="2284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pri</a:t>
            </a: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te</a:t>
            </a:r>
            <a:r>
              <a:rPr dirty="0" smtClean="0" sz="1800" spc="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int</a:t>
            </a:r>
            <a:endParaRPr sz="1800">
              <a:latin typeface="Arial"/>
              <a:cs typeface="Arial"/>
            </a:endParaRPr>
          </a:p>
          <a:p>
            <a:pPr marL="1406271" marR="129203">
              <a:lnSpc>
                <a:spcPct val="95825"/>
              </a:lnSpc>
              <a:spcBef>
                <a:spcPts val="90"/>
              </a:spcBef>
            </a:pP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  <a:p>
            <a:pPr marR="150717" algn="r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thi</a:t>
            </a:r>
            <a:endParaRPr sz="1800">
              <a:latin typeface="Arial"/>
              <a:cs typeface="Arial"/>
            </a:endParaRPr>
          </a:p>
          <a:p>
            <a:pPr marL="1367672" marR="1217196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406271" marR="102520">
              <a:lnSpc>
                <a:spcPct val="95825"/>
              </a:lnSpc>
              <a:spcBef>
                <a:spcPts val="90"/>
              </a:spcBef>
            </a:pP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406271">
              <a:lnSpc>
                <a:spcPct val="100041"/>
              </a:lnSpc>
              <a:spcBef>
                <a:spcPts val="90"/>
              </a:spcBef>
            </a:pPr>
            <a:r>
              <a:rPr dirty="0" smtClean="0" sz="180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80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406271" marR="129203">
              <a:lnSpc>
                <a:spcPct val="95825"/>
              </a:lnSpc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nd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491871" marR="129203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84726" y="2058098"/>
            <a:ext cx="103886" cy="410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5814" y="1341881"/>
            <a:ext cx="4248912" cy="4823460"/>
          </a:xfrm>
          <a:custGeom>
            <a:avLst/>
            <a:gdLst/>
            <a:ahLst/>
            <a:cxnLst/>
            <a:rect l="l" t="t" r="r" b="b"/>
            <a:pathLst>
              <a:path w="4248912" h="4823460">
                <a:moveTo>
                  <a:pt x="0" y="4823460"/>
                </a:moveTo>
                <a:lnTo>
                  <a:pt x="4248912" y="4823460"/>
                </a:lnTo>
                <a:lnTo>
                  <a:pt x="4248912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446020" y="4510278"/>
            <a:ext cx="51816" cy="288036"/>
          </a:xfrm>
          <a:custGeom>
            <a:avLst/>
            <a:gdLst/>
            <a:ahLst/>
            <a:cxnLst/>
            <a:rect l="l" t="t" r="r" b="b"/>
            <a:pathLst>
              <a:path w="51816" h="288036">
                <a:moveTo>
                  <a:pt x="25907" y="0"/>
                </a:moveTo>
                <a:lnTo>
                  <a:pt x="25907" y="77724"/>
                </a:lnTo>
                <a:lnTo>
                  <a:pt x="51816" y="77724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288036">
                <a:moveTo>
                  <a:pt x="25907" y="103632"/>
                </a:moveTo>
                <a:lnTo>
                  <a:pt x="25907" y="181356"/>
                </a:lnTo>
                <a:lnTo>
                  <a:pt x="51816" y="181356"/>
                </a:lnTo>
                <a:lnTo>
                  <a:pt x="51816" y="103632"/>
                </a:lnTo>
                <a:lnTo>
                  <a:pt x="25907" y="103632"/>
                </a:lnTo>
                <a:close/>
              </a:path>
              <a:path w="51816" h="288036">
                <a:moveTo>
                  <a:pt x="25908" y="210311"/>
                </a:moveTo>
                <a:lnTo>
                  <a:pt x="0" y="210312"/>
                </a:lnTo>
                <a:lnTo>
                  <a:pt x="38862" y="288036"/>
                </a:lnTo>
                <a:lnTo>
                  <a:pt x="77724" y="210312"/>
                </a:lnTo>
                <a:lnTo>
                  <a:pt x="51816" y="210311"/>
                </a:lnTo>
                <a:lnTo>
                  <a:pt x="51816" y="223266"/>
                </a:lnTo>
                <a:lnTo>
                  <a:pt x="25907" y="223266"/>
                </a:lnTo>
                <a:lnTo>
                  <a:pt x="25908" y="210311"/>
                </a:lnTo>
                <a:close/>
              </a:path>
              <a:path w="51816" h="288036">
                <a:moveTo>
                  <a:pt x="25907" y="223266"/>
                </a:moveTo>
                <a:lnTo>
                  <a:pt x="51816" y="223266"/>
                </a:lnTo>
                <a:lnTo>
                  <a:pt x="51816" y="207264"/>
                </a:lnTo>
                <a:lnTo>
                  <a:pt x="25907" y="207264"/>
                </a:lnTo>
                <a:lnTo>
                  <a:pt x="25907" y="2232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484882" y="451027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484881" y="4613910"/>
            <a:ext cx="0" cy="124587"/>
          </a:xfrm>
          <a:custGeom>
            <a:avLst/>
            <a:gdLst/>
            <a:ahLst/>
            <a:cxnLst/>
            <a:rect l="l" t="t" r="r" b="b"/>
            <a:pathLst>
              <a:path w="0" h="124587">
                <a:moveTo>
                  <a:pt x="0" y="0"/>
                </a:moveTo>
                <a:lnTo>
                  <a:pt x="0" y="124587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64202" y="1773174"/>
            <a:ext cx="4247388" cy="3970020"/>
          </a:xfrm>
          <a:custGeom>
            <a:avLst/>
            <a:gdLst/>
            <a:ahLst/>
            <a:cxnLst/>
            <a:rect l="l" t="t" r="r" b="b"/>
            <a:pathLst>
              <a:path w="4247388" h="3970020">
                <a:moveTo>
                  <a:pt x="0" y="3970020"/>
                </a:moveTo>
                <a:lnTo>
                  <a:pt x="4247388" y="3970020"/>
                </a:lnTo>
                <a:lnTo>
                  <a:pt x="4247388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474341" y="1773174"/>
            <a:ext cx="2189860" cy="3031871"/>
          </a:xfrm>
          <a:custGeom>
            <a:avLst/>
            <a:gdLst/>
            <a:ahLst/>
            <a:cxnLst/>
            <a:rect l="l" t="t" r="r" b="b"/>
            <a:pathLst>
              <a:path w="2189860" h="3031871">
                <a:moveTo>
                  <a:pt x="45465" y="2953766"/>
                </a:moveTo>
                <a:lnTo>
                  <a:pt x="0" y="3016758"/>
                </a:lnTo>
                <a:lnTo>
                  <a:pt x="21081" y="3031871"/>
                </a:lnTo>
                <a:lnTo>
                  <a:pt x="66547" y="2968879"/>
                </a:lnTo>
                <a:lnTo>
                  <a:pt x="45465" y="2953766"/>
                </a:lnTo>
                <a:close/>
              </a:path>
              <a:path w="2189860" h="3031871">
                <a:moveTo>
                  <a:pt x="106044" y="2869692"/>
                </a:moveTo>
                <a:lnTo>
                  <a:pt x="60578" y="2932684"/>
                </a:lnTo>
                <a:lnTo>
                  <a:pt x="81660" y="2947797"/>
                </a:lnTo>
                <a:lnTo>
                  <a:pt x="127126" y="2884805"/>
                </a:lnTo>
                <a:lnTo>
                  <a:pt x="106044" y="2869692"/>
                </a:lnTo>
                <a:close/>
              </a:path>
              <a:path w="2189860" h="3031871">
                <a:moveTo>
                  <a:pt x="166623" y="2785491"/>
                </a:moveTo>
                <a:lnTo>
                  <a:pt x="121157" y="2848610"/>
                </a:lnTo>
                <a:lnTo>
                  <a:pt x="142239" y="2863723"/>
                </a:lnTo>
                <a:lnTo>
                  <a:pt x="187706" y="2800731"/>
                </a:lnTo>
                <a:lnTo>
                  <a:pt x="166623" y="2785491"/>
                </a:lnTo>
                <a:close/>
              </a:path>
              <a:path w="2189860" h="3031871">
                <a:moveTo>
                  <a:pt x="227202" y="2701417"/>
                </a:moveTo>
                <a:lnTo>
                  <a:pt x="181736" y="2764536"/>
                </a:lnTo>
                <a:lnTo>
                  <a:pt x="202819" y="2779649"/>
                </a:lnTo>
                <a:lnTo>
                  <a:pt x="248284" y="2716657"/>
                </a:lnTo>
                <a:lnTo>
                  <a:pt x="227202" y="2701417"/>
                </a:lnTo>
                <a:close/>
              </a:path>
              <a:path w="2189860" h="3031871">
                <a:moveTo>
                  <a:pt x="287781" y="2617343"/>
                </a:moveTo>
                <a:lnTo>
                  <a:pt x="242315" y="2680462"/>
                </a:lnTo>
                <a:lnTo>
                  <a:pt x="263397" y="2695575"/>
                </a:lnTo>
                <a:lnTo>
                  <a:pt x="308863" y="2632583"/>
                </a:lnTo>
                <a:lnTo>
                  <a:pt x="287781" y="2617343"/>
                </a:lnTo>
                <a:close/>
              </a:path>
              <a:path w="2189860" h="3031871">
                <a:moveTo>
                  <a:pt x="348360" y="2533269"/>
                </a:moveTo>
                <a:lnTo>
                  <a:pt x="302894" y="2596388"/>
                </a:lnTo>
                <a:lnTo>
                  <a:pt x="323976" y="2611501"/>
                </a:lnTo>
                <a:lnTo>
                  <a:pt x="369442" y="2548509"/>
                </a:lnTo>
                <a:lnTo>
                  <a:pt x="348360" y="2533269"/>
                </a:lnTo>
                <a:close/>
              </a:path>
              <a:path w="2189860" h="3031871">
                <a:moveTo>
                  <a:pt x="408939" y="2449195"/>
                </a:moveTo>
                <a:lnTo>
                  <a:pt x="363600" y="2512314"/>
                </a:lnTo>
                <a:lnTo>
                  <a:pt x="384556" y="2527427"/>
                </a:lnTo>
                <a:lnTo>
                  <a:pt x="430021" y="2464435"/>
                </a:lnTo>
                <a:lnTo>
                  <a:pt x="408939" y="2449195"/>
                </a:lnTo>
                <a:close/>
              </a:path>
              <a:path w="2189860" h="3031871">
                <a:moveTo>
                  <a:pt x="469519" y="2365121"/>
                </a:moveTo>
                <a:lnTo>
                  <a:pt x="424179" y="2428240"/>
                </a:lnTo>
                <a:lnTo>
                  <a:pt x="445134" y="2443353"/>
                </a:lnTo>
                <a:lnTo>
                  <a:pt x="490600" y="2380361"/>
                </a:lnTo>
                <a:lnTo>
                  <a:pt x="469519" y="2365121"/>
                </a:lnTo>
                <a:close/>
              </a:path>
              <a:path w="2189860" h="3031871">
                <a:moveTo>
                  <a:pt x="530097" y="2281047"/>
                </a:moveTo>
                <a:lnTo>
                  <a:pt x="484758" y="2344166"/>
                </a:lnTo>
                <a:lnTo>
                  <a:pt x="505713" y="2359279"/>
                </a:lnTo>
                <a:lnTo>
                  <a:pt x="551179" y="2296287"/>
                </a:lnTo>
                <a:lnTo>
                  <a:pt x="530097" y="2281047"/>
                </a:lnTo>
                <a:close/>
              </a:path>
              <a:path w="2189860" h="3031871">
                <a:moveTo>
                  <a:pt x="590676" y="2196973"/>
                </a:moveTo>
                <a:lnTo>
                  <a:pt x="545338" y="2260092"/>
                </a:lnTo>
                <a:lnTo>
                  <a:pt x="566292" y="2275205"/>
                </a:lnTo>
                <a:lnTo>
                  <a:pt x="611758" y="2212213"/>
                </a:lnTo>
                <a:lnTo>
                  <a:pt x="590676" y="2196973"/>
                </a:lnTo>
                <a:close/>
              </a:path>
              <a:path w="2189860" h="3031871">
                <a:moveTo>
                  <a:pt x="651256" y="2112899"/>
                </a:moveTo>
                <a:lnTo>
                  <a:pt x="605916" y="2176018"/>
                </a:lnTo>
                <a:lnTo>
                  <a:pt x="626871" y="2191131"/>
                </a:lnTo>
                <a:lnTo>
                  <a:pt x="672338" y="2128139"/>
                </a:lnTo>
                <a:lnTo>
                  <a:pt x="651256" y="2112899"/>
                </a:lnTo>
                <a:close/>
              </a:path>
              <a:path w="2189860" h="3031871">
                <a:moveTo>
                  <a:pt x="711961" y="2028825"/>
                </a:moveTo>
                <a:lnTo>
                  <a:pt x="666495" y="2091944"/>
                </a:lnTo>
                <a:lnTo>
                  <a:pt x="687451" y="2107057"/>
                </a:lnTo>
                <a:lnTo>
                  <a:pt x="732916" y="2043938"/>
                </a:lnTo>
                <a:lnTo>
                  <a:pt x="711961" y="2028825"/>
                </a:lnTo>
                <a:close/>
              </a:path>
              <a:path w="2189860" h="3031871">
                <a:moveTo>
                  <a:pt x="772540" y="1944751"/>
                </a:moveTo>
                <a:lnTo>
                  <a:pt x="727075" y="2007870"/>
                </a:lnTo>
                <a:lnTo>
                  <a:pt x="748029" y="2022983"/>
                </a:lnTo>
                <a:lnTo>
                  <a:pt x="793495" y="1959864"/>
                </a:lnTo>
                <a:lnTo>
                  <a:pt x="772540" y="1944751"/>
                </a:lnTo>
                <a:close/>
              </a:path>
              <a:path w="2189860" h="3031871">
                <a:moveTo>
                  <a:pt x="833119" y="1860677"/>
                </a:moveTo>
                <a:lnTo>
                  <a:pt x="787654" y="1923795"/>
                </a:lnTo>
                <a:lnTo>
                  <a:pt x="808608" y="1938908"/>
                </a:lnTo>
                <a:lnTo>
                  <a:pt x="854074" y="1875789"/>
                </a:lnTo>
                <a:lnTo>
                  <a:pt x="833119" y="1860677"/>
                </a:lnTo>
                <a:close/>
              </a:path>
              <a:path w="2189860" h="3031871">
                <a:moveTo>
                  <a:pt x="893698" y="1776602"/>
                </a:moveTo>
                <a:lnTo>
                  <a:pt x="848232" y="1839721"/>
                </a:lnTo>
                <a:lnTo>
                  <a:pt x="869187" y="1854834"/>
                </a:lnTo>
                <a:lnTo>
                  <a:pt x="914654" y="1791715"/>
                </a:lnTo>
                <a:lnTo>
                  <a:pt x="893698" y="1776602"/>
                </a:lnTo>
                <a:close/>
              </a:path>
              <a:path w="2189860" h="3031871">
                <a:moveTo>
                  <a:pt x="954278" y="1692528"/>
                </a:moveTo>
                <a:lnTo>
                  <a:pt x="908811" y="1755648"/>
                </a:lnTo>
                <a:lnTo>
                  <a:pt x="929767" y="1770761"/>
                </a:lnTo>
                <a:lnTo>
                  <a:pt x="975232" y="1707641"/>
                </a:lnTo>
                <a:lnTo>
                  <a:pt x="954278" y="1692528"/>
                </a:lnTo>
                <a:close/>
              </a:path>
              <a:path w="2189860" h="3031871">
                <a:moveTo>
                  <a:pt x="1014857" y="1608454"/>
                </a:moveTo>
                <a:lnTo>
                  <a:pt x="969391" y="1671574"/>
                </a:lnTo>
                <a:lnTo>
                  <a:pt x="990472" y="1686687"/>
                </a:lnTo>
                <a:lnTo>
                  <a:pt x="1035811" y="1623567"/>
                </a:lnTo>
                <a:lnTo>
                  <a:pt x="1014857" y="1608454"/>
                </a:lnTo>
                <a:close/>
              </a:path>
              <a:path w="2189860" h="3031871">
                <a:moveTo>
                  <a:pt x="1075435" y="1524380"/>
                </a:moveTo>
                <a:lnTo>
                  <a:pt x="1029969" y="1587500"/>
                </a:lnTo>
                <a:lnTo>
                  <a:pt x="1051051" y="1602613"/>
                </a:lnTo>
                <a:lnTo>
                  <a:pt x="1096391" y="1539493"/>
                </a:lnTo>
                <a:lnTo>
                  <a:pt x="1075435" y="1524380"/>
                </a:lnTo>
                <a:close/>
              </a:path>
              <a:path w="2189860" h="3031871">
                <a:moveTo>
                  <a:pt x="1136014" y="1440306"/>
                </a:moveTo>
                <a:lnTo>
                  <a:pt x="1090548" y="1503426"/>
                </a:lnTo>
                <a:lnTo>
                  <a:pt x="1111631" y="1518539"/>
                </a:lnTo>
                <a:lnTo>
                  <a:pt x="1156970" y="1455420"/>
                </a:lnTo>
                <a:lnTo>
                  <a:pt x="1136014" y="1440306"/>
                </a:lnTo>
                <a:close/>
              </a:path>
              <a:path w="2189860" h="3031871">
                <a:moveTo>
                  <a:pt x="1196594" y="1356233"/>
                </a:moveTo>
                <a:lnTo>
                  <a:pt x="1151128" y="1419352"/>
                </a:lnTo>
                <a:lnTo>
                  <a:pt x="1172209" y="1434464"/>
                </a:lnTo>
                <a:lnTo>
                  <a:pt x="1217548" y="1371346"/>
                </a:lnTo>
                <a:lnTo>
                  <a:pt x="1196594" y="1356233"/>
                </a:lnTo>
                <a:close/>
              </a:path>
              <a:path w="2189860" h="3031871">
                <a:moveTo>
                  <a:pt x="1257172" y="1272159"/>
                </a:moveTo>
                <a:lnTo>
                  <a:pt x="1211707" y="1335151"/>
                </a:lnTo>
                <a:lnTo>
                  <a:pt x="1232788" y="1350390"/>
                </a:lnTo>
                <a:lnTo>
                  <a:pt x="1278128" y="1287272"/>
                </a:lnTo>
                <a:lnTo>
                  <a:pt x="1257172" y="1272159"/>
                </a:lnTo>
                <a:close/>
              </a:path>
              <a:path w="2189860" h="3031871">
                <a:moveTo>
                  <a:pt x="1317751" y="1188085"/>
                </a:moveTo>
                <a:lnTo>
                  <a:pt x="1272285" y="1251077"/>
                </a:lnTo>
                <a:lnTo>
                  <a:pt x="1293368" y="1266316"/>
                </a:lnTo>
                <a:lnTo>
                  <a:pt x="1338833" y="1203198"/>
                </a:lnTo>
                <a:lnTo>
                  <a:pt x="1317751" y="1188085"/>
                </a:lnTo>
                <a:close/>
              </a:path>
              <a:path w="2189860" h="3031871">
                <a:moveTo>
                  <a:pt x="1378331" y="1104011"/>
                </a:moveTo>
                <a:lnTo>
                  <a:pt x="1332864" y="1167002"/>
                </a:lnTo>
                <a:lnTo>
                  <a:pt x="1353946" y="1182242"/>
                </a:lnTo>
                <a:lnTo>
                  <a:pt x="1399412" y="1119124"/>
                </a:lnTo>
                <a:lnTo>
                  <a:pt x="1378331" y="1104011"/>
                </a:lnTo>
                <a:close/>
              </a:path>
              <a:path w="2189860" h="3031871">
                <a:moveTo>
                  <a:pt x="1438909" y="1019937"/>
                </a:moveTo>
                <a:lnTo>
                  <a:pt x="1393444" y="1082928"/>
                </a:lnTo>
                <a:lnTo>
                  <a:pt x="1414525" y="1098168"/>
                </a:lnTo>
                <a:lnTo>
                  <a:pt x="1459992" y="1035050"/>
                </a:lnTo>
                <a:lnTo>
                  <a:pt x="1438909" y="1019937"/>
                </a:lnTo>
                <a:close/>
              </a:path>
              <a:path w="2189860" h="3031871">
                <a:moveTo>
                  <a:pt x="1499488" y="935863"/>
                </a:moveTo>
                <a:lnTo>
                  <a:pt x="1454022" y="998854"/>
                </a:lnTo>
                <a:lnTo>
                  <a:pt x="1475105" y="1014095"/>
                </a:lnTo>
                <a:lnTo>
                  <a:pt x="1520570" y="950976"/>
                </a:lnTo>
                <a:lnTo>
                  <a:pt x="1499488" y="935863"/>
                </a:lnTo>
                <a:close/>
              </a:path>
              <a:path w="2189860" h="3031871">
                <a:moveTo>
                  <a:pt x="1560068" y="851788"/>
                </a:moveTo>
                <a:lnTo>
                  <a:pt x="1514601" y="914780"/>
                </a:lnTo>
                <a:lnTo>
                  <a:pt x="1535683" y="930021"/>
                </a:lnTo>
                <a:lnTo>
                  <a:pt x="1581149" y="866901"/>
                </a:lnTo>
                <a:lnTo>
                  <a:pt x="1560068" y="851788"/>
                </a:lnTo>
                <a:close/>
              </a:path>
              <a:path w="2189860" h="3031871">
                <a:moveTo>
                  <a:pt x="1620646" y="767714"/>
                </a:moveTo>
                <a:lnTo>
                  <a:pt x="1575181" y="830706"/>
                </a:lnTo>
                <a:lnTo>
                  <a:pt x="1596262" y="845947"/>
                </a:lnTo>
                <a:lnTo>
                  <a:pt x="1641729" y="782827"/>
                </a:lnTo>
                <a:lnTo>
                  <a:pt x="1620646" y="767714"/>
                </a:lnTo>
                <a:close/>
              </a:path>
              <a:path w="2189860" h="3031871">
                <a:moveTo>
                  <a:pt x="1681225" y="683640"/>
                </a:moveTo>
                <a:lnTo>
                  <a:pt x="1635886" y="746633"/>
                </a:lnTo>
                <a:lnTo>
                  <a:pt x="1656842" y="761873"/>
                </a:lnTo>
                <a:lnTo>
                  <a:pt x="1702308" y="698753"/>
                </a:lnTo>
                <a:lnTo>
                  <a:pt x="1681225" y="683640"/>
                </a:lnTo>
                <a:close/>
              </a:path>
              <a:path w="2189860" h="3031871">
                <a:moveTo>
                  <a:pt x="1741805" y="599566"/>
                </a:moveTo>
                <a:lnTo>
                  <a:pt x="1696466" y="662559"/>
                </a:lnTo>
                <a:lnTo>
                  <a:pt x="1717420" y="677799"/>
                </a:lnTo>
                <a:lnTo>
                  <a:pt x="1762886" y="614679"/>
                </a:lnTo>
                <a:lnTo>
                  <a:pt x="1741805" y="599566"/>
                </a:lnTo>
                <a:close/>
              </a:path>
              <a:path w="2189860" h="3031871">
                <a:moveTo>
                  <a:pt x="1802383" y="515492"/>
                </a:moveTo>
                <a:lnTo>
                  <a:pt x="1757045" y="578485"/>
                </a:lnTo>
                <a:lnTo>
                  <a:pt x="1777999" y="593725"/>
                </a:lnTo>
                <a:lnTo>
                  <a:pt x="1823466" y="530605"/>
                </a:lnTo>
                <a:lnTo>
                  <a:pt x="1802383" y="515492"/>
                </a:lnTo>
                <a:close/>
              </a:path>
              <a:path w="2189860" h="3031871">
                <a:moveTo>
                  <a:pt x="1862962" y="431418"/>
                </a:moveTo>
                <a:lnTo>
                  <a:pt x="1817623" y="494411"/>
                </a:lnTo>
                <a:lnTo>
                  <a:pt x="1838579" y="509524"/>
                </a:lnTo>
                <a:lnTo>
                  <a:pt x="1884045" y="446531"/>
                </a:lnTo>
                <a:lnTo>
                  <a:pt x="1862962" y="431418"/>
                </a:lnTo>
                <a:close/>
              </a:path>
              <a:path w="2189860" h="3031871">
                <a:moveTo>
                  <a:pt x="1923669" y="347345"/>
                </a:moveTo>
                <a:lnTo>
                  <a:pt x="1878203" y="410337"/>
                </a:lnTo>
                <a:lnTo>
                  <a:pt x="1899158" y="425450"/>
                </a:lnTo>
                <a:lnTo>
                  <a:pt x="1944623" y="362458"/>
                </a:lnTo>
                <a:lnTo>
                  <a:pt x="1923669" y="347345"/>
                </a:lnTo>
                <a:close/>
              </a:path>
              <a:path w="2189860" h="3031871">
                <a:moveTo>
                  <a:pt x="1984247" y="263271"/>
                </a:moveTo>
                <a:lnTo>
                  <a:pt x="1938782" y="326263"/>
                </a:lnTo>
                <a:lnTo>
                  <a:pt x="1959736" y="341375"/>
                </a:lnTo>
                <a:lnTo>
                  <a:pt x="2005203" y="278384"/>
                </a:lnTo>
                <a:lnTo>
                  <a:pt x="1984247" y="263271"/>
                </a:lnTo>
                <a:close/>
              </a:path>
              <a:path w="2189860" h="3031871">
                <a:moveTo>
                  <a:pt x="2044826" y="179197"/>
                </a:moveTo>
                <a:lnTo>
                  <a:pt x="1999360" y="242188"/>
                </a:lnTo>
                <a:lnTo>
                  <a:pt x="2020316" y="257301"/>
                </a:lnTo>
                <a:lnTo>
                  <a:pt x="2065782" y="194310"/>
                </a:lnTo>
                <a:lnTo>
                  <a:pt x="2044826" y="179197"/>
                </a:lnTo>
                <a:close/>
              </a:path>
              <a:path w="2189860" h="3031871">
                <a:moveTo>
                  <a:pt x="2105406" y="95123"/>
                </a:moveTo>
                <a:lnTo>
                  <a:pt x="2059939" y="158114"/>
                </a:lnTo>
                <a:lnTo>
                  <a:pt x="2080895" y="173227"/>
                </a:lnTo>
                <a:lnTo>
                  <a:pt x="2126360" y="110236"/>
                </a:lnTo>
                <a:lnTo>
                  <a:pt x="2105406" y="95123"/>
                </a:lnTo>
                <a:close/>
              </a:path>
              <a:path w="2189860" h="3031871">
                <a:moveTo>
                  <a:pt x="2120519" y="74040"/>
                </a:moveTo>
                <a:lnTo>
                  <a:pt x="2141473" y="89153"/>
                </a:lnTo>
                <a:lnTo>
                  <a:pt x="2154854" y="70583"/>
                </a:lnTo>
                <a:lnTo>
                  <a:pt x="2162429" y="60071"/>
                </a:lnTo>
                <a:lnTo>
                  <a:pt x="2175891" y="85725"/>
                </a:lnTo>
                <a:lnTo>
                  <a:pt x="2189860" y="0"/>
                </a:lnTo>
                <a:lnTo>
                  <a:pt x="2141473" y="44958"/>
                </a:lnTo>
                <a:lnTo>
                  <a:pt x="2133884" y="55490"/>
                </a:lnTo>
                <a:lnTo>
                  <a:pt x="2120519" y="74040"/>
                </a:lnTo>
                <a:close/>
              </a:path>
              <a:path w="2189860" h="3031871">
                <a:moveTo>
                  <a:pt x="2141473" y="44958"/>
                </a:moveTo>
                <a:lnTo>
                  <a:pt x="2189860" y="0"/>
                </a:lnTo>
                <a:lnTo>
                  <a:pt x="2112898" y="40386"/>
                </a:lnTo>
                <a:lnTo>
                  <a:pt x="2133884" y="55490"/>
                </a:lnTo>
                <a:lnTo>
                  <a:pt x="2141473" y="44958"/>
                </a:lnTo>
                <a:close/>
              </a:path>
              <a:path w="2189860" h="3031871">
                <a:moveTo>
                  <a:pt x="2175891" y="85725"/>
                </a:moveTo>
                <a:lnTo>
                  <a:pt x="2162429" y="60071"/>
                </a:lnTo>
                <a:lnTo>
                  <a:pt x="2154854" y="70583"/>
                </a:lnTo>
                <a:lnTo>
                  <a:pt x="2175891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484882" y="4931918"/>
            <a:ext cx="2183765" cy="823772"/>
          </a:xfrm>
          <a:custGeom>
            <a:avLst/>
            <a:gdLst/>
            <a:ahLst/>
            <a:cxnLst/>
            <a:rect l="l" t="t" r="r" b="b"/>
            <a:pathLst>
              <a:path w="2183765" h="823772">
                <a:moveTo>
                  <a:pt x="2013584" y="736828"/>
                </a:moveTo>
                <a:lnTo>
                  <a:pt x="2004568" y="761136"/>
                </a:lnTo>
                <a:lnTo>
                  <a:pt x="2077593" y="787984"/>
                </a:lnTo>
                <a:lnTo>
                  <a:pt x="2086483" y="763676"/>
                </a:lnTo>
                <a:lnTo>
                  <a:pt x="2013584" y="736828"/>
                </a:lnTo>
                <a:close/>
              </a:path>
              <a:path w="2183765" h="823772">
                <a:moveTo>
                  <a:pt x="1916303" y="701039"/>
                </a:moveTo>
                <a:lnTo>
                  <a:pt x="1907413" y="725347"/>
                </a:lnTo>
                <a:lnTo>
                  <a:pt x="1980310" y="752195"/>
                </a:lnTo>
                <a:lnTo>
                  <a:pt x="1989201" y="727875"/>
                </a:lnTo>
                <a:lnTo>
                  <a:pt x="1916303" y="701039"/>
                </a:lnTo>
                <a:close/>
              </a:path>
              <a:path w="2183765" h="823772">
                <a:moveTo>
                  <a:pt x="1819020" y="665251"/>
                </a:moveTo>
                <a:lnTo>
                  <a:pt x="1810131" y="689559"/>
                </a:lnTo>
                <a:lnTo>
                  <a:pt x="1883029" y="716406"/>
                </a:lnTo>
                <a:lnTo>
                  <a:pt x="1892045" y="692086"/>
                </a:lnTo>
                <a:lnTo>
                  <a:pt x="1819020" y="665251"/>
                </a:lnTo>
                <a:close/>
              </a:path>
              <a:path w="2183765" h="823772">
                <a:moveTo>
                  <a:pt x="1721866" y="629411"/>
                </a:moveTo>
                <a:lnTo>
                  <a:pt x="1712848" y="653795"/>
                </a:lnTo>
                <a:lnTo>
                  <a:pt x="1785746" y="680618"/>
                </a:lnTo>
                <a:lnTo>
                  <a:pt x="1794764" y="656297"/>
                </a:lnTo>
                <a:lnTo>
                  <a:pt x="1721866" y="629411"/>
                </a:lnTo>
                <a:close/>
              </a:path>
              <a:path w="2183765" h="823772">
                <a:moveTo>
                  <a:pt x="1624583" y="593724"/>
                </a:moveTo>
                <a:lnTo>
                  <a:pt x="1615567" y="617981"/>
                </a:lnTo>
                <a:lnTo>
                  <a:pt x="1688592" y="644778"/>
                </a:lnTo>
                <a:lnTo>
                  <a:pt x="1697482" y="620521"/>
                </a:lnTo>
                <a:lnTo>
                  <a:pt x="1624583" y="593724"/>
                </a:lnTo>
                <a:close/>
              </a:path>
              <a:path w="2183765" h="823772">
                <a:moveTo>
                  <a:pt x="1527302" y="557910"/>
                </a:moveTo>
                <a:lnTo>
                  <a:pt x="1518284" y="582167"/>
                </a:lnTo>
                <a:lnTo>
                  <a:pt x="1591309" y="609091"/>
                </a:lnTo>
                <a:lnTo>
                  <a:pt x="1600200" y="584707"/>
                </a:lnTo>
                <a:lnTo>
                  <a:pt x="1527302" y="557910"/>
                </a:lnTo>
                <a:close/>
              </a:path>
              <a:path w="2183765" h="823772">
                <a:moveTo>
                  <a:pt x="1430020" y="522096"/>
                </a:moveTo>
                <a:lnTo>
                  <a:pt x="1421130" y="546353"/>
                </a:lnTo>
                <a:lnTo>
                  <a:pt x="1494028" y="573277"/>
                </a:lnTo>
                <a:lnTo>
                  <a:pt x="1502918" y="548893"/>
                </a:lnTo>
                <a:lnTo>
                  <a:pt x="1430020" y="522096"/>
                </a:lnTo>
                <a:close/>
              </a:path>
              <a:path w="2183765" h="823772">
                <a:moveTo>
                  <a:pt x="1332738" y="486282"/>
                </a:moveTo>
                <a:lnTo>
                  <a:pt x="1323847" y="510666"/>
                </a:lnTo>
                <a:lnTo>
                  <a:pt x="1396745" y="537463"/>
                </a:lnTo>
                <a:lnTo>
                  <a:pt x="1405763" y="513206"/>
                </a:lnTo>
                <a:lnTo>
                  <a:pt x="1332738" y="486282"/>
                </a:lnTo>
                <a:close/>
              </a:path>
              <a:path w="2183765" h="823772">
                <a:moveTo>
                  <a:pt x="1235583" y="450468"/>
                </a:moveTo>
                <a:lnTo>
                  <a:pt x="1226566" y="474852"/>
                </a:lnTo>
                <a:lnTo>
                  <a:pt x="1299464" y="501649"/>
                </a:lnTo>
                <a:lnTo>
                  <a:pt x="1308481" y="477392"/>
                </a:lnTo>
                <a:lnTo>
                  <a:pt x="1235583" y="450468"/>
                </a:lnTo>
                <a:close/>
              </a:path>
              <a:path w="2183765" h="823772">
                <a:moveTo>
                  <a:pt x="1138301" y="414781"/>
                </a:moveTo>
                <a:lnTo>
                  <a:pt x="1129283" y="439038"/>
                </a:lnTo>
                <a:lnTo>
                  <a:pt x="1202308" y="465835"/>
                </a:lnTo>
                <a:lnTo>
                  <a:pt x="1211198" y="441578"/>
                </a:lnTo>
                <a:lnTo>
                  <a:pt x="1138301" y="414781"/>
                </a:lnTo>
                <a:close/>
              </a:path>
              <a:path w="2183765" h="823772">
                <a:moveTo>
                  <a:pt x="1041019" y="378967"/>
                </a:moveTo>
                <a:lnTo>
                  <a:pt x="1032129" y="403224"/>
                </a:lnTo>
                <a:lnTo>
                  <a:pt x="1105027" y="430148"/>
                </a:lnTo>
                <a:lnTo>
                  <a:pt x="1113917" y="405764"/>
                </a:lnTo>
                <a:lnTo>
                  <a:pt x="1041019" y="378967"/>
                </a:lnTo>
                <a:close/>
              </a:path>
              <a:path w="2183765" h="823772">
                <a:moveTo>
                  <a:pt x="943737" y="343153"/>
                </a:moveTo>
                <a:lnTo>
                  <a:pt x="934846" y="367410"/>
                </a:lnTo>
                <a:lnTo>
                  <a:pt x="1007744" y="394334"/>
                </a:lnTo>
                <a:lnTo>
                  <a:pt x="1016762" y="369950"/>
                </a:lnTo>
                <a:lnTo>
                  <a:pt x="943737" y="343153"/>
                </a:lnTo>
                <a:close/>
              </a:path>
              <a:path w="2183765" h="823772">
                <a:moveTo>
                  <a:pt x="846455" y="307339"/>
                </a:moveTo>
                <a:lnTo>
                  <a:pt x="837565" y="331723"/>
                </a:lnTo>
                <a:lnTo>
                  <a:pt x="910463" y="358520"/>
                </a:lnTo>
                <a:lnTo>
                  <a:pt x="919480" y="334136"/>
                </a:lnTo>
                <a:lnTo>
                  <a:pt x="846455" y="307339"/>
                </a:lnTo>
                <a:close/>
              </a:path>
              <a:path w="2183765" h="823772">
                <a:moveTo>
                  <a:pt x="749300" y="271525"/>
                </a:moveTo>
                <a:lnTo>
                  <a:pt x="740282" y="295909"/>
                </a:lnTo>
                <a:lnTo>
                  <a:pt x="813181" y="322706"/>
                </a:lnTo>
                <a:lnTo>
                  <a:pt x="822197" y="298449"/>
                </a:lnTo>
                <a:lnTo>
                  <a:pt x="749300" y="271525"/>
                </a:lnTo>
                <a:close/>
              </a:path>
              <a:path w="2183765" h="823772">
                <a:moveTo>
                  <a:pt x="652018" y="235711"/>
                </a:moveTo>
                <a:lnTo>
                  <a:pt x="643001" y="260095"/>
                </a:lnTo>
                <a:lnTo>
                  <a:pt x="716026" y="286892"/>
                </a:lnTo>
                <a:lnTo>
                  <a:pt x="724916" y="262635"/>
                </a:lnTo>
                <a:lnTo>
                  <a:pt x="652018" y="235711"/>
                </a:lnTo>
                <a:close/>
              </a:path>
              <a:path w="2183765" h="823772">
                <a:moveTo>
                  <a:pt x="554736" y="200024"/>
                </a:moveTo>
                <a:lnTo>
                  <a:pt x="545845" y="224281"/>
                </a:lnTo>
                <a:lnTo>
                  <a:pt x="618744" y="251078"/>
                </a:lnTo>
                <a:lnTo>
                  <a:pt x="627634" y="226821"/>
                </a:lnTo>
                <a:lnTo>
                  <a:pt x="554736" y="200024"/>
                </a:lnTo>
                <a:close/>
              </a:path>
              <a:path w="2183765" h="823772">
                <a:moveTo>
                  <a:pt x="457454" y="164210"/>
                </a:moveTo>
                <a:lnTo>
                  <a:pt x="448563" y="188467"/>
                </a:lnTo>
                <a:lnTo>
                  <a:pt x="521462" y="215391"/>
                </a:lnTo>
                <a:lnTo>
                  <a:pt x="530479" y="191007"/>
                </a:lnTo>
                <a:lnTo>
                  <a:pt x="457454" y="164210"/>
                </a:lnTo>
                <a:close/>
              </a:path>
              <a:path w="2183765" h="823772">
                <a:moveTo>
                  <a:pt x="360172" y="128396"/>
                </a:moveTo>
                <a:lnTo>
                  <a:pt x="351281" y="152780"/>
                </a:lnTo>
                <a:lnTo>
                  <a:pt x="424180" y="179577"/>
                </a:lnTo>
                <a:lnTo>
                  <a:pt x="433197" y="155193"/>
                </a:lnTo>
                <a:lnTo>
                  <a:pt x="360172" y="128396"/>
                </a:lnTo>
                <a:close/>
              </a:path>
              <a:path w="2183765" h="823772">
                <a:moveTo>
                  <a:pt x="263017" y="92582"/>
                </a:moveTo>
                <a:lnTo>
                  <a:pt x="254000" y="116966"/>
                </a:lnTo>
                <a:lnTo>
                  <a:pt x="326898" y="143763"/>
                </a:lnTo>
                <a:lnTo>
                  <a:pt x="335915" y="119506"/>
                </a:lnTo>
                <a:lnTo>
                  <a:pt x="263017" y="92582"/>
                </a:lnTo>
                <a:close/>
              </a:path>
              <a:path w="2183765" h="823772">
                <a:moveTo>
                  <a:pt x="165735" y="56768"/>
                </a:moveTo>
                <a:lnTo>
                  <a:pt x="156718" y="81152"/>
                </a:lnTo>
                <a:lnTo>
                  <a:pt x="229743" y="107949"/>
                </a:lnTo>
                <a:lnTo>
                  <a:pt x="238632" y="83692"/>
                </a:lnTo>
                <a:lnTo>
                  <a:pt x="165735" y="56768"/>
                </a:lnTo>
                <a:close/>
              </a:path>
              <a:path w="2183765" h="823772">
                <a:moveTo>
                  <a:pt x="68453" y="21081"/>
                </a:moveTo>
                <a:lnTo>
                  <a:pt x="68514" y="48629"/>
                </a:lnTo>
                <a:lnTo>
                  <a:pt x="132461" y="72135"/>
                </a:lnTo>
                <a:lnTo>
                  <a:pt x="141350" y="47878"/>
                </a:lnTo>
                <a:lnTo>
                  <a:pt x="77414" y="24376"/>
                </a:lnTo>
                <a:lnTo>
                  <a:pt x="86360" y="0"/>
                </a:lnTo>
                <a:lnTo>
                  <a:pt x="0" y="9651"/>
                </a:lnTo>
                <a:lnTo>
                  <a:pt x="59562" y="45338"/>
                </a:lnTo>
                <a:lnTo>
                  <a:pt x="68514" y="48629"/>
                </a:lnTo>
                <a:lnTo>
                  <a:pt x="68453" y="21081"/>
                </a:lnTo>
                <a:close/>
              </a:path>
              <a:path w="2183765" h="823772">
                <a:moveTo>
                  <a:pt x="59562" y="45338"/>
                </a:moveTo>
                <a:lnTo>
                  <a:pt x="0" y="9651"/>
                </a:lnTo>
                <a:lnTo>
                  <a:pt x="59562" y="73024"/>
                </a:lnTo>
                <a:lnTo>
                  <a:pt x="68514" y="48629"/>
                </a:lnTo>
                <a:lnTo>
                  <a:pt x="59562" y="45338"/>
                </a:lnTo>
                <a:close/>
              </a:path>
              <a:path w="2183765" h="823772">
                <a:moveTo>
                  <a:pt x="2110867" y="772617"/>
                </a:moveTo>
                <a:lnTo>
                  <a:pt x="2101850" y="796937"/>
                </a:lnTo>
                <a:lnTo>
                  <a:pt x="2174875" y="823772"/>
                </a:lnTo>
                <a:lnTo>
                  <a:pt x="2183765" y="799464"/>
                </a:lnTo>
                <a:lnTo>
                  <a:pt x="2110867" y="7726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446020" y="4941570"/>
            <a:ext cx="51816" cy="288036"/>
          </a:xfrm>
          <a:custGeom>
            <a:avLst/>
            <a:gdLst/>
            <a:ahLst/>
            <a:cxnLst/>
            <a:rect l="l" t="t" r="r" b="b"/>
            <a:pathLst>
              <a:path w="51816" h="288036">
                <a:moveTo>
                  <a:pt x="25907" y="0"/>
                </a:moveTo>
                <a:lnTo>
                  <a:pt x="25907" y="77723"/>
                </a:lnTo>
                <a:lnTo>
                  <a:pt x="51816" y="77723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288036">
                <a:moveTo>
                  <a:pt x="25907" y="103631"/>
                </a:moveTo>
                <a:lnTo>
                  <a:pt x="25907" y="181355"/>
                </a:lnTo>
                <a:lnTo>
                  <a:pt x="51816" y="181355"/>
                </a:lnTo>
                <a:lnTo>
                  <a:pt x="51816" y="103631"/>
                </a:lnTo>
                <a:lnTo>
                  <a:pt x="25907" y="103631"/>
                </a:lnTo>
                <a:close/>
              </a:path>
              <a:path w="51816" h="288036">
                <a:moveTo>
                  <a:pt x="25908" y="210311"/>
                </a:moveTo>
                <a:lnTo>
                  <a:pt x="0" y="210311"/>
                </a:lnTo>
                <a:lnTo>
                  <a:pt x="38862" y="288035"/>
                </a:lnTo>
                <a:lnTo>
                  <a:pt x="77724" y="210311"/>
                </a:lnTo>
                <a:lnTo>
                  <a:pt x="51816" y="210311"/>
                </a:lnTo>
                <a:lnTo>
                  <a:pt x="51816" y="223265"/>
                </a:lnTo>
                <a:lnTo>
                  <a:pt x="25907" y="223265"/>
                </a:lnTo>
                <a:lnTo>
                  <a:pt x="25908" y="210311"/>
                </a:lnTo>
                <a:close/>
              </a:path>
              <a:path w="51816" h="288036">
                <a:moveTo>
                  <a:pt x="25907" y="223265"/>
                </a:moveTo>
                <a:lnTo>
                  <a:pt x="51816" y="223265"/>
                </a:lnTo>
                <a:lnTo>
                  <a:pt x="51816" y="207263"/>
                </a:lnTo>
                <a:lnTo>
                  <a:pt x="25907" y="207263"/>
                </a:lnTo>
                <a:lnTo>
                  <a:pt x="25907" y="223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484882" y="494157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484881" y="5045202"/>
            <a:ext cx="0" cy="124587"/>
          </a:xfrm>
          <a:custGeom>
            <a:avLst/>
            <a:gdLst/>
            <a:ahLst/>
            <a:cxnLst/>
            <a:rect l="l" t="t" r="r" b="b"/>
            <a:pathLst>
              <a:path w="0" h="124587">
                <a:moveTo>
                  <a:pt x="0" y="0"/>
                </a:moveTo>
                <a:lnTo>
                  <a:pt x="0" y="124587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413254" y="2043684"/>
            <a:ext cx="6120638" cy="56641"/>
          </a:xfrm>
          <a:custGeom>
            <a:avLst/>
            <a:gdLst/>
            <a:ahLst/>
            <a:cxnLst/>
            <a:rect l="l" t="t" r="r" b="b"/>
            <a:pathLst>
              <a:path w="6120638" h="56641">
                <a:moveTo>
                  <a:pt x="5939282" y="4571"/>
                </a:moveTo>
                <a:lnTo>
                  <a:pt x="5939282" y="30479"/>
                </a:lnTo>
                <a:lnTo>
                  <a:pt x="6017006" y="30606"/>
                </a:lnTo>
                <a:lnTo>
                  <a:pt x="6017006" y="4699"/>
                </a:lnTo>
                <a:lnTo>
                  <a:pt x="5939282" y="4571"/>
                </a:lnTo>
                <a:close/>
              </a:path>
              <a:path w="6120638" h="56641">
                <a:moveTo>
                  <a:pt x="5835650" y="4571"/>
                </a:moveTo>
                <a:lnTo>
                  <a:pt x="5835650" y="30479"/>
                </a:lnTo>
                <a:lnTo>
                  <a:pt x="5913374" y="30479"/>
                </a:lnTo>
                <a:lnTo>
                  <a:pt x="5913374" y="4571"/>
                </a:lnTo>
                <a:lnTo>
                  <a:pt x="5835650" y="4571"/>
                </a:lnTo>
                <a:close/>
              </a:path>
              <a:path w="6120638" h="56641">
                <a:moveTo>
                  <a:pt x="5732018" y="4444"/>
                </a:moveTo>
                <a:lnTo>
                  <a:pt x="5732018" y="30352"/>
                </a:lnTo>
                <a:lnTo>
                  <a:pt x="5809742" y="30479"/>
                </a:lnTo>
                <a:lnTo>
                  <a:pt x="5809742" y="4571"/>
                </a:lnTo>
                <a:lnTo>
                  <a:pt x="5732018" y="4444"/>
                </a:lnTo>
                <a:close/>
              </a:path>
              <a:path w="6120638" h="56641">
                <a:moveTo>
                  <a:pt x="5628386" y="4317"/>
                </a:moveTo>
                <a:lnTo>
                  <a:pt x="5628386" y="30225"/>
                </a:lnTo>
                <a:lnTo>
                  <a:pt x="5706110" y="30352"/>
                </a:lnTo>
                <a:lnTo>
                  <a:pt x="5706110" y="4444"/>
                </a:lnTo>
                <a:lnTo>
                  <a:pt x="5628386" y="4317"/>
                </a:lnTo>
                <a:close/>
              </a:path>
              <a:path w="6120638" h="56641">
                <a:moveTo>
                  <a:pt x="5524754" y="4317"/>
                </a:moveTo>
                <a:lnTo>
                  <a:pt x="5524754" y="30225"/>
                </a:lnTo>
                <a:lnTo>
                  <a:pt x="5602478" y="30225"/>
                </a:lnTo>
                <a:lnTo>
                  <a:pt x="5602478" y="4317"/>
                </a:lnTo>
                <a:lnTo>
                  <a:pt x="5524754" y="4317"/>
                </a:lnTo>
                <a:close/>
              </a:path>
              <a:path w="6120638" h="56641">
                <a:moveTo>
                  <a:pt x="5421122" y="4190"/>
                </a:moveTo>
                <a:lnTo>
                  <a:pt x="5421122" y="30099"/>
                </a:lnTo>
                <a:lnTo>
                  <a:pt x="5498846" y="30225"/>
                </a:lnTo>
                <a:lnTo>
                  <a:pt x="5498846" y="4317"/>
                </a:lnTo>
                <a:lnTo>
                  <a:pt x="5421122" y="4190"/>
                </a:lnTo>
                <a:close/>
              </a:path>
              <a:path w="6120638" h="56641">
                <a:moveTo>
                  <a:pt x="5317490" y="4190"/>
                </a:moveTo>
                <a:lnTo>
                  <a:pt x="5317490" y="30099"/>
                </a:lnTo>
                <a:lnTo>
                  <a:pt x="5395214" y="30099"/>
                </a:lnTo>
                <a:lnTo>
                  <a:pt x="5395214" y="4190"/>
                </a:lnTo>
                <a:lnTo>
                  <a:pt x="5317490" y="4190"/>
                </a:lnTo>
                <a:close/>
              </a:path>
              <a:path w="6120638" h="56641">
                <a:moveTo>
                  <a:pt x="5213858" y="4063"/>
                </a:moveTo>
                <a:lnTo>
                  <a:pt x="5213858" y="29971"/>
                </a:lnTo>
                <a:lnTo>
                  <a:pt x="5291582" y="29971"/>
                </a:lnTo>
                <a:lnTo>
                  <a:pt x="5291582" y="4063"/>
                </a:lnTo>
                <a:lnTo>
                  <a:pt x="5213858" y="4063"/>
                </a:lnTo>
                <a:close/>
              </a:path>
              <a:path w="6120638" h="56641">
                <a:moveTo>
                  <a:pt x="5110226" y="3937"/>
                </a:moveTo>
                <a:lnTo>
                  <a:pt x="5110226" y="29844"/>
                </a:lnTo>
                <a:lnTo>
                  <a:pt x="5187950" y="29971"/>
                </a:lnTo>
                <a:lnTo>
                  <a:pt x="5187950" y="4063"/>
                </a:lnTo>
                <a:lnTo>
                  <a:pt x="5110226" y="3937"/>
                </a:lnTo>
                <a:close/>
              </a:path>
              <a:path w="6120638" h="56641">
                <a:moveTo>
                  <a:pt x="5006594" y="3937"/>
                </a:moveTo>
                <a:lnTo>
                  <a:pt x="5006594" y="29844"/>
                </a:lnTo>
                <a:lnTo>
                  <a:pt x="5084318" y="29844"/>
                </a:lnTo>
                <a:lnTo>
                  <a:pt x="5084318" y="3937"/>
                </a:lnTo>
                <a:lnTo>
                  <a:pt x="5006594" y="3937"/>
                </a:lnTo>
                <a:close/>
              </a:path>
              <a:path w="6120638" h="56641">
                <a:moveTo>
                  <a:pt x="4902962" y="3810"/>
                </a:moveTo>
                <a:lnTo>
                  <a:pt x="4902962" y="29717"/>
                </a:lnTo>
                <a:lnTo>
                  <a:pt x="4980686" y="29844"/>
                </a:lnTo>
                <a:lnTo>
                  <a:pt x="4980686" y="3937"/>
                </a:lnTo>
                <a:lnTo>
                  <a:pt x="4902962" y="3810"/>
                </a:lnTo>
                <a:close/>
              </a:path>
              <a:path w="6120638" h="56641">
                <a:moveTo>
                  <a:pt x="4799330" y="3682"/>
                </a:moveTo>
                <a:lnTo>
                  <a:pt x="4799330" y="29590"/>
                </a:lnTo>
                <a:lnTo>
                  <a:pt x="4877054" y="29717"/>
                </a:lnTo>
                <a:lnTo>
                  <a:pt x="4877054" y="3810"/>
                </a:lnTo>
                <a:lnTo>
                  <a:pt x="4799330" y="3682"/>
                </a:lnTo>
                <a:close/>
              </a:path>
              <a:path w="6120638" h="56641">
                <a:moveTo>
                  <a:pt x="4695698" y="3682"/>
                </a:moveTo>
                <a:lnTo>
                  <a:pt x="4695698" y="29590"/>
                </a:lnTo>
                <a:lnTo>
                  <a:pt x="4773422" y="29590"/>
                </a:lnTo>
                <a:lnTo>
                  <a:pt x="4773422" y="3682"/>
                </a:lnTo>
                <a:lnTo>
                  <a:pt x="4695698" y="3682"/>
                </a:lnTo>
                <a:close/>
              </a:path>
              <a:path w="6120638" h="56641">
                <a:moveTo>
                  <a:pt x="4592066" y="3555"/>
                </a:moveTo>
                <a:lnTo>
                  <a:pt x="4592066" y="29463"/>
                </a:lnTo>
                <a:lnTo>
                  <a:pt x="4669790" y="29590"/>
                </a:lnTo>
                <a:lnTo>
                  <a:pt x="4669790" y="3682"/>
                </a:lnTo>
                <a:lnTo>
                  <a:pt x="4592066" y="3555"/>
                </a:lnTo>
                <a:close/>
              </a:path>
              <a:path w="6120638" h="56641">
                <a:moveTo>
                  <a:pt x="4488434" y="3555"/>
                </a:moveTo>
                <a:lnTo>
                  <a:pt x="4488434" y="29463"/>
                </a:lnTo>
                <a:lnTo>
                  <a:pt x="4566158" y="29463"/>
                </a:lnTo>
                <a:lnTo>
                  <a:pt x="4566158" y="3555"/>
                </a:lnTo>
                <a:lnTo>
                  <a:pt x="4488434" y="3555"/>
                </a:lnTo>
                <a:close/>
              </a:path>
              <a:path w="6120638" h="56641">
                <a:moveTo>
                  <a:pt x="4384802" y="3428"/>
                </a:moveTo>
                <a:lnTo>
                  <a:pt x="4384802" y="29337"/>
                </a:lnTo>
                <a:lnTo>
                  <a:pt x="4462526" y="29337"/>
                </a:lnTo>
                <a:lnTo>
                  <a:pt x="4462526" y="3428"/>
                </a:lnTo>
                <a:lnTo>
                  <a:pt x="4384802" y="3428"/>
                </a:lnTo>
                <a:close/>
              </a:path>
              <a:path w="6120638" h="56641">
                <a:moveTo>
                  <a:pt x="4281170" y="3301"/>
                </a:moveTo>
                <a:lnTo>
                  <a:pt x="4281170" y="29210"/>
                </a:lnTo>
                <a:lnTo>
                  <a:pt x="4358894" y="29337"/>
                </a:lnTo>
                <a:lnTo>
                  <a:pt x="4358894" y="3428"/>
                </a:lnTo>
                <a:lnTo>
                  <a:pt x="4281170" y="3301"/>
                </a:lnTo>
                <a:close/>
              </a:path>
              <a:path w="6120638" h="56641">
                <a:moveTo>
                  <a:pt x="4177538" y="3301"/>
                </a:moveTo>
                <a:lnTo>
                  <a:pt x="4177538" y="29210"/>
                </a:lnTo>
                <a:lnTo>
                  <a:pt x="4255262" y="29210"/>
                </a:lnTo>
                <a:lnTo>
                  <a:pt x="4255262" y="3301"/>
                </a:lnTo>
                <a:lnTo>
                  <a:pt x="4177538" y="3301"/>
                </a:lnTo>
                <a:close/>
              </a:path>
              <a:path w="6120638" h="56641">
                <a:moveTo>
                  <a:pt x="4073905" y="3175"/>
                </a:moveTo>
                <a:lnTo>
                  <a:pt x="4073905" y="29082"/>
                </a:lnTo>
                <a:lnTo>
                  <a:pt x="4151629" y="29082"/>
                </a:lnTo>
                <a:lnTo>
                  <a:pt x="4151629" y="3175"/>
                </a:lnTo>
                <a:lnTo>
                  <a:pt x="4073905" y="3175"/>
                </a:lnTo>
                <a:close/>
              </a:path>
              <a:path w="6120638" h="56641">
                <a:moveTo>
                  <a:pt x="3970274" y="3048"/>
                </a:moveTo>
                <a:lnTo>
                  <a:pt x="3970274" y="28955"/>
                </a:lnTo>
                <a:lnTo>
                  <a:pt x="4047998" y="29082"/>
                </a:lnTo>
                <a:lnTo>
                  <a:pt x="4047998" y="3175"/>
                </a:lnTo>
                <a:lnTo>
                  <a:pt x="3970274" y="3048"/>
                </a:lnTo>
                <a:close/>
              </a:path>
              <a:path w="6120638" h="56641">
                <a:moveTo>
                  <a:pt x="3866642" y="3048"/>
                </a:moveTo>
                <a:lnTo>
                  <a:pt x="3866642" y="28955"/>
                </a:lnTo>
                <a:lnTo>
                  <a:pt x="3944366" y="28955"/>
                </a:lnTo>
                <a:lnTo>
                  <a:pt x="3944366" y="3048"/>
                </a:lnTo>
                <a:lnTo>
                  <a:pt x="3866642" y="3048"/>
                </a:lnTo>
                <a:close/>
              </a:path>
              <a:path w="6120638" h="56641">
                <a:moveTo>
                  <a:pt x="3763009" y="2920"/>
                </a:moveTo>
                <a:lnTo>
                  <a:pt x="3763009" y="28828"/>
                </a:lnTo>
                <a:lnTo>
                  <a:pt x="3840733" y="28955"/>
                </a:lnTo>
                <a:lnTo>
                  <a:pt x="3840733" y="3048"/>
                </a:lnTo>
                <a:lnTo>
                  <a:pt x="3763009" y="2920"/>
                </a:lnTo>
                <a:close/>
              </a:path>
              <a:path w="6120638" h="56641">
                <a:moveTo>
                  <a:pt x="3659378" y="2793"/>
                </a:moveTo>
                <a:lnTo>
                  <a:pt x="3659378" y="28701"/>
                </a:lnTo>
                <a:lnTo>
                  <a:pt x="3737102" y="28828"/>
                </a:lnTo>
                <a:lnTo>
                  <a:pt x="3737102" y="2920"/>
                </a:lnTo>
                <a:lnTo>
                  <a:pt x="3659378" y="2793"/>
                </a:lnTo>
                <a:close/>
              </a:path>
              <a:path w="6120638" h="56641">
                <a:moveTo>
                  <a:pt x="3555746" y="2793"/>
                </a:moveTo>
                <a:lnTo>
                  <a:pt x="3555746" y="28701"/>
                </a:lnTo>
                <a:lnTo>
                  <a:pt x="3633470" y="28701"/>
                </a:lnTo>
                <a:lnTo>
                  <a:pt x="3633470" y="2793"/>
                </a:lnTo>
                <a:lnTo>
                  <a:pt x="3555746" y="2793"/>
                </a:lnTo>
                <a:close/>
              </a:path>
              <a:path w="6120638" h="56641">
                <a:moveTo>
                  <a:pt x="3452113" y="2666"/>
                </a:moveTo>
                <a:lnTo>
                  <a:pt x="3452113" y="28575"/>
                </a:lnTo>
                <a:lnTo>
                  <a:pt x="3529837" y="28701"/>
                </a:lnTo>
                <a:lnTo>
                  <a:pt x="3529837" y="2793"/>
                </a:lnTo>
                <a:lnTo>
                  <a:pt x="3452113" y="2666"/>
                </a:lnTo>
                <a:close/>
              </a:path>
              <a:path w="6120638" h="56641">
                <a:moveTo>
                  <a:pt x="3348481" y="2666"/>
                </a:moveTo>
                <a:lnTo>
                  <a:pt x="3348481" y="28575"/>
                </a:lnTo>
                <a:lnTo>
                  <a:pt x="3426205" y="28575"/>
                </a:lnTo>
                <a:lnTo>
                  <a:pt x="3426205" y="2666"/>
                </a:lnTo>
                <a:lnTo>
                  <a:pt x="3348481" y="2666"/>
                </a:lnTo>
                <a:close/>
              </a:path>
              <a:path w="6120638" h="56641">
                <a:moveTo>
                  <a:pt x="3244849" y="2539"/>
                </a:moveTo>
                <a:lnTo>
                  <a:pt x="3244849" y="28448"/>
                </a:lnTo>
                <a:lnTo>
                  <a:pt x="3322574" y="28448"/>
                </a:lnTo>
                <a:lnTo>
                  <a:pt x="3322574" y="2539"/>
                </a:lnTo>
                <a:lnTo>
                  <a:pt x="3244849" y="2539"/>
                </a:lnTo>
                <a:close/>
              </a:path>
              <a:path w="6120638" h="56641">
                <a:moveTo>
                  <a:pt x="3141218" y="2412"/>
                </a:moveTo>
                <a:lnTo>
                  <a:pt x="3141218" y="28320"/>
                </a:lnTo>
                <a:lnTo>
                  <a:pt x="3218942" y="28448"/>
                </a:lnTo>
                <a:lnTo>
                  <a:pt x="3218942" y="2539"/>
                </a:lnTo>
                <a:lnTo>
                  <a:pt x="3141218" y="2412"/>
                </a:lnTo>
                <a:close/>
              </a:path>
              <a:path w="6120638" h="56641">
                <a:moveTo>
                  <a:pt x="3037585" y="2412"/>
                </a:moveTo>
                <a:lnTo>
                  <a:pt x="3037585" y="28320"/>
                </a:lnTo>
                <a:lnTo>
                  <a:pt x="3115310" y="28320"/>
                </a:lnTo>
                <a:lnTo>
                  <a:pt x="3115310" y="2412"/>
                </a:lnTo>
                <a:lnTo>
                  <a:pt x="3037585" y="2412"/>
                </a:lnTo>
                <a:close/>
              </a:path>
              <a:path w="6120638" h="56641">
                <a:moveTo>
                  <a:pt x="2933954" y="2286"/>
                </a:moveTo>
                <a:lnTo>
                  <a:pt x="2933954" y="28193"/>
                </a:lnTo>
                <a:lnTo>
                  <a:pt x="3011678" y="28193"/>
                </a:lnTo>
                <a:lnTo>
                  <a:pt x="3011678" y="2286"/>
                </a:lnTo>
                <a:lnTo>
                  <a:pt x="2933954" y="2286"/>
                </a:lnTo>
                <a:close/>
              </a:path>
              <a:path w="6120638" h="56641">
                <a:moveTo>
                  <a:pt x="2830322" y="2158"/>
                </a:moveTo>
                <a:lnTo>
                  <a:pt x="2830322" y="28066"/>
                </a:lnTo>
                <a:lnTo>
                  <a:pt x="2908046" y="28193"/>
                </a:lnTo>
                <a:lnTo>
                  <a:pt x="2908046" y="2286"/>
                </a:lnTo>
                <a:lnTo>
                  <a:pt x="2830322" y="2158"/>
                </a:lnTo>
                <a:close/>
              </a:path>
              <a:path w="6120638" h="56641">
                <a:moveTo>
                  <a:pt x="2726690" y="2158"/>
                </a:moveTo>
                <a:lnTo>
                  <a:pt x="2726690" y="28066"/>
                </a:lnTo>
                <a:lnTo>
                  <a:pt x="2804413" y="28066"/>
                </a:lnTo>
                <a:lnTo>
                  <a:pt x="2804413" y="2158"/>
                </a:lnTo>
                <a:lnTo>
                  <a:pt x="2726690" y="2158"/>
                </a:lnTo>
                <a:close/>
              </a:path>
              <a:path w="6120638" h="56641">
                <a:moveTo>
                  <a:pt x="2623058" y="2031"/>
                </a:moveTo>
                <a:lnTo>
                  <a:pt x="2623058" y="27939"/>
                </a:lnTo>
                <a:lnTo>
                  <a:pt x="2700782" y="28066"/>
                </a:lnTo>
                <a:lnTo>
                  <a:pt x="2700782" y="2158"/>
                </a:lnTo>
                <a:lnTo>
                  <a:pt x="2623058" y="2031"/>
                </a:lnTo>
                <a:close/>
              </a:path>
              <a:path w="6120638" h="56641">
                <a:moveTo>
                  <a:pt x="2519425" y="1904"/>
                </a:moveTo>
                <a:lnTo>
                  <a:pt x="2519425" y="27812"/>
                </a:lnTo>
                <a:lnTo>
                  <a:pt x="2597149" y="27939"/>
                </a:lnTo>
                <a:lnTo>
                  <a:pt x="2597149" y="2031"/>
                </a:lnTo>
                <a:lnTo>
                  <a:pt x="2519425" y="1904"/>
                </a:lnTo>
                <a:close/>
              </a:path>
              <a:path w="6120638" h="56641">
                <a:moveTo>
                  <a:pt x="2415794" y="1904"/>
                </a:moveTo>
                <a:lnTo>
                  <a:pt x="2415794" y="27812"/>
                </a:lnTo>
                <a:lnTo>
                  <a:pt x="2493518" y="27812"/>
                </a:lnTo>
                <a:lnTo>
                  <a:pt x="2493518" y="1904"/>
                </a:lnTo>
                <a:lnTo>
                  <a:pt x="2415794" y="1904"/>
                </a:lnTo>
                <a:close/>
              </a:path>
              <a:path w="6120638" h="56641">
                <a:moveTo>
                  <a:pt x="2312161" y="1777"/>
                </a:moveTo>
                <a:lnTo>
                  <a:pt x="2312161" y="27686"/>
                </a:lnTo>
                <a:lnTo>
                  <a:pt x="2389885" y="27812"/>
                </a:lnTo>
                <a:lnTo>
                  <a:pt x="2389885" y="1904"/>
                </a:lnTo>
                <a:lnTo>
                  <a:pt x="2312161" y="1777"/>
                </a:lnTo>
                <a:close/>
              </a:path>
              <a:path w="6120638" h="56641">
                <a:moveTo>
                  <a:pt x="2208530" y="1777"/>
                </a:moveTo>
                <a:lnTo>
                  <a:pt x="2208530" y="27686"/>
                </a:lnTo>
                <a:lnTo>
                  <a:pt x="2286254" y="27686"/>
                </a:lnTo>
                <a:lnTo>
                  <a:pt x="2286254" y="1777"/>
                </a:lnTo>
                <a:lnTo>
                  <a:pt x="2208530" y="1777"/>
                </a:lnTo>
                <a:close/>
              </a:path>
              <a:path w="6120638" h="56641">
                <a:moveTo>
                  <a:pt x="2104897" y="1650"/>
                </a:moveTo>
                <a:lnTo>
                  <a:pt x="2104897" y="27558"/>
                </a:lnTo>
                <a:lnTo>
                  <a:pt x="2182622" y="27558"/>
                </a:lnTo>
                <a:lnTo>
                  <a:pt x="2182622" y="1650"/>
                </a:lnTo>
                <a:lnTo>
                  <a:pt x="2104897" y="1650"/>
                </a:lnTo>
                <a:close/>
              </a:path>
              <a:path w="6120638" h="56641">
                <a:moveTo>
                  <a:pt x="2001266" y="1524"/>
                </a:moveTo>
                <a:lnTo>
                  <a:pt x="2001266" y="27431"/>
                </a:lnTo>
                <a:lnTo>
                  <a:pt x="2078990" y="27558"/>
                </a:lnTo>
                <a:lnTo>
                  <a:pt x="2078990" y="1650"/>
                </a:lnTo>
                <a:lnTo>
                  <a:pt x="2001266" y="1524"/>
                </a:lnTo>
                <a:close/>
              </a:path>
              <a:path w="6120638" h="56641">
                <a:moveTo>
                  <a:pt x="1897633" y="1524"/>
                </a:moveTo>
                <a:lnTo>
                  <a:pt x="1897633" y="27431"/>
                </a:lnTo>
                <a:lnTo>
                  <a:pt x="1975358" y="27431"/>
                </a:lnTo>
                <a:lnTo>
                  <a:pt x="1975358" y="1524"/>
                </a:lnTo>
                <a:lnTo>
                  <a:pt x="1897633" y="1524"/>
                </a:lnTo>
                <a:close/>
              </a:path>
              <a:path w="6120638" h="56641">
                <a:moveTo>
                  <a:pt x="1794001" y="1396"/>
                </a:moveTo>
                <a:lnTo>
                  <a:pt x="1794001" y="27304"/>
                </a:lnTo>
                <a:lnTo>
                  <a:pt x="1871725" y="27304"/>
                </a:lnTo>
                <a:lnTo>
                  <a:pt x="1871725" y="1396"/>
                </a:lnTo>
                <a:lnTo>
                  <a:pt x="1794001" y="1396"/>
                </a:lnTo>
                <a:close/>
              </a:path>
              <a:path w="6120638" h="56641">
                <a:moveTo>
                  <a:pt x="1690370" y="1269"/>
                </a:moveTo>
                <a:lnTo>
                  <a:pt x="1690370" y="27177"/>
                </a:lnTo>
                <a:lnTo>
                  <a:pt x="1768094" y="27304"/>
                </a:lnTo>
                <a:lnTo>
                  <a:pt x="1768094" y="1396"/>
                </a:lnTo>
                <a:lnTo>
                  <a:pt x="1690370" y="1269"/>
                </a:lnTo>
                <a:close/>
              </a:path>
              <a:path w="6120638" h="56641">
                <a:moveTo>
                  <a:pt x="1586737" y="1269"/>
                </a:moveTo>
                <a:lnTo>
                  <a:pt x="1586737" y="27177"/>
                </a:lnTo>
                <a:lnTo>
                  <a:pt x="1664461" y="27177"/>
                </a:lnTo>
                <a:lnTo>
                  <a:pt x="1664461" y="1269"/>
                </a:lnTo>
                <a:lnTo>
                  <a:pt x="1586737" y="1269"/>
                </a:lnTo>
                <a:close/>
              </a:path>
              <a:path w="6120638" h="56641">
                <a:moveTo>
                  <a:pt x="1483106" y="1142"/>
                </a:moveTo>
                <a:lnTo>
                  <a:pt x="1483106" y="27050"/>
                </a:lnTo>
                <a:lnTo>
                  <a:pt x="1560830" y="27177"/>
                </a:lnTo>
                <a:lnTo>
                  <a:pt x="1560830" y="1269"/>
                </a:lnTo>
                <a:lnTo>
                  <a:pt x="1483106" y="1142"/>
                </a:lnTo>
                <a:close/>
              </a:path>
              <a:path w="6120638" h="56641">
                <a:moveTo>
                  <a:pt x="1379473" y="1015"/>
                </a:moveTo>
                <a:lnTo>
                  <a:pt x="1379473" y="26924"/>
                </a:lnTo>
                <a:lnTo>
                  <a:pt x="1457197" y="27050"/>
                </a:lnTo>
                <a:lnTo>
                  <a:pt x="1457197" y="1142"/>
                </a:lnTo>
                <a:lnTo>
                  <a:pt x="1379473" y="1015"/>
                </a:lnTo>
                <a:close/>
              </a:path>
              <a:path w="6120638" h="56641">
                <a:moveTo>
                  <a:pt x="1275842" y="1015"/>
                </a:moveTo>
                <a:lnTo>
                  <a:pt x="1275842" y="26924"/>
                </a:lnTo>
                <a:lnTo>
                  <a:pt x="1353566" y="26924"/>
                </a:lnTo>
                <a:lnTo>
                  <a:pt x="1353566" y="1015"/>
                </a:lnTo>
                <a:lnTo>
                  <a:pt x="1275842" y="1015"/>
                </a:lnTo>
                <a:close/>
              </a:path>
              <a:path w="6120638" h="56641">
                <a:moveTo>
                  <a:pt x="1172209" y="888"/>
                </a:moveTo>
                <a:lnTo>
                  <a:pt x="1172209" y="26796"/>
                </a:lnTo>
                <a:lnTo>
                  <a:pt x="1249933" y="26924"/>
                </a:lnTo>
                <a:lnTo>
                  <a:pt x="1249933" y="1015"/>
                </a:lnTo>
                <a:lnTo>
                  <a:pt x="1172209" y="888"/>
                </a:lnTo>
                <a:close/>
              </a:path>
              <a:path w="6120638" h="56641">
                <a:moveTo>
                  <a:pt x="1068578" y="888"/>
                </a:moveTo>
                <a:lnTo>
                  <a:pt x="1068578" y="26796"/>
                </a:lnTo>
                <a:lnTo>
                  <a:pt x="1146301" y="26796"/>
                </a:lnTo>
                <a:lnTo>
                  <a:pt x="1146301" y="888"/>
                </a:lnTo>
                <a:lnTo>
                  <a:pt x="1068578" y="888"/>
                </a:lnTo>
                <a:close/>
              </a:path>
              <a:path w="6120638" h="56641">
                <a:moveTo>
                  <a:pt x="964945" y="762"/>
                </a:moveTo>
                <a:lnTo>
                  <a:pt x="964945" y="26669"/>
                </a:lnTo>
                <a:lnTo>
                  <a:pt x="1042669" y="26669"/>
                </a:lnTo>
                <a:lnTo>
                  <a:pt x="1042669" y="762"/>
                </a:lnTo>
                <a:lnTo>
                  <a:pt x="964945" y="762"/>
                </a:lnTo>
                <a:close/>
              </a:path>
              <a:path w="6120638" h="56641">
                <a:moveTo>
                  <a:pt x="861313" y="635"/>
                </a:moveTo>
                <a:lnTo>
                  <a:pt x="861313" y="26542"/>
                </a:lnTo>
                <a:lnTo>
                  <a:pt x="939037" y="26669"/>
                </a:lnTo>
                <a:lnTo>
                  <a:pt x="939037" y="762"/>
                </a:lnTo>
                <a:lnTo>
                  <a:pt x="861313" y="635"/>
                </a:lnTo>
                <a:close/>
              </a:path>
              <a:path w="6120638" h="56641">
                <a:moveTo>
                  <a:pt x="757682" y="635"/>
                </a:moveTo>
                <a:lnTo>
                  <a:pt x="757682" y="26542"/>
                </a:lnTo>
                <a:lnTo>
                  <a:pt x="835406" y="26542"/>
                </a:lnTo>
                <a:lnTo>
                  <a:pt x="835406" y="635"/>
                </a:lnTo>
                <a:lnTo>
                  <a:pt x="757682" y="635"/>
                </a:lnTo>
                <a:close/>
              </a:path>
              <a:path w="6120638" h="56641">
                <a:moveTo>
                  <a:pt x="654050" y="507"/>
                </a:moveTo>
                <a:lnTo>
                  <a:pt x="654050" y="26415"/>
                </a:lnTo>
                <a:lnTo>
                  <a:pt x="731773" y="26415"/>
                </a:lnTo>
                <a:lnTo>
                  <a:pt x="731773" y="507"/>
                </a:lnTo>
                <a:lnTo>
                  <a:pt x="654050" y="507"/>
                </a:lnTo>
                <a:close/>
              </a:path>
              <a:path w="6120638" h="56641">
                <a:moveTo>
                  <a:pt x="550418" y="380"/>
                </a:moveTo>
                <a:lnTo>
                  <a:pt x="550418" y="26288"/>
                </a:lnTo>
                <a:lnTo>
                  <a:pt x="628141" y="26415"/>
                </a:lnTo>
                <a:lnTo>
                  <a:pt x="628141" y="507"/>
                </a:lnTo>
                <a:lnTo>
                  <a:pt x="550418" y="380"/>
                </a:lnTo>
                <a:close/>
              </a:path>
              <a:path w="6120638" h="56641">
                <a:moveTo>
                  <a:pt x="446785" y="380"/>
                </a:moveTo>
                <a:lnTo>
                  <a:pt x="446785" y="26288"/>
                </a:lnTo>
                <a:lnTo>
                  <a:pt x="524509" y="26288"/>
                </a:lnTo>
                <a:lnTo>
                  <a:pt x="524509" y="380"/>
                </a:lnTo>
                <a:lnTo>
                  <a:pt x="446785" y="380"/>
                </a:lnTo>
                <a:close/>
              </a:path>
              <a:path w="6120638" h="56641">
                <a:moveTo>
                  <a:pt x="343153" y="253"/>
                </a:moveTo>
                <a:lnTo>
                  <a:pt x="343153" y="26162"/>
                </a:lnTo>
                <a:lnTo>
                  <a:pt x="420877" y="26288"/>
                </a:lnTo>
                <a:lnTo>
                  <a:pt x="420877" y="380"/>
                </a:lnTo>
                <a:lnTo>
                  <a:pt x="343153" y="253"/>
                </a:lnTo>
                <a:close/>
              </a:path>
              <a:path w="6120638" h="56641">
                <a:moveTo>
                  <a:pt x="239521" y="126"/>
                </a:moveTo>
                <a:lnTo>
                  <a:pt x="239521" y="26035"/>
                </a:lnTo>
                <a:lnTo>
                  <a:pt x="317245" y="26162"/>
                </a:lnTo>
                <a:lnTo>
                  <a:pt x="317245" y="253"/>
                </a:lnTo>
                <a:lnTo>
                  <a:pt x="239521" y="126"/>
                </a:lnTo>
                <a:close/>
              </a:path>
              <a:path w="6120638" h="56641">
                <a:moveTo>
                  <a:pt x="135889" y="126"/>
                </a:moveTo>
                <a:lnTo>
                  <a:pt x="135889" y="26035"/>
                </a:lnTo>
                <a:lnTo>
                  <a:pt x="213613" y="26035"/>
                </a:lnTo>
                <a:lnTo>
                  <a:pt x="213613" y="126"/>
                </a:lnTo>
                <a:lnTo>
                  <a:pt x="135889" y="126"/>
                </a:lnTo>
                <a:close/>
              </a:path>
              <a:path w="6120638" h="56641">
                <a:moveTo>
                  <a:pt x="77724" y="36"/>
                </a:moveTo>
                <a:lnTo>
                  <a:pt x="77723" y="-25908"/>
                </a:lnTo>
                <a:lnTo>
                  <a:pt x="0" y="12953"/>
                </a:lnTo>
                <a:lnTo>
                  <a:pt x="77723" y="51815"/>
                </a:lnTo>
                <a:lnTo>
                  <a:pt x="77723" y="25944"/>
                </a:lnTo>
                <a:lnTo>
                  <a:pt x="64769" y="25907"/>
                </a:lnTo>
                <a:lnTo>
                  <a:pt x="64769" y="0"/>
                </a:lnTo>
                <a:lnTo>
                  <a:pt x="77724" y="36"/>
                </a:lnTo>
                <a:close/>
              </a:path>
              <a:path w="6120638" h="56641">
                <a:moveTo>
                  <a:pt x="77723" y="25944"/>
                </a:moveTo>
                <a:lnTo>
                  <a:pt x="109981" y="26035"/>
                </a:lnTo>
                <a:lnTo>
                  <a:pt x="109981" y="126"/>
                </a:lnTo>
                <a:lnTo>
                  <a:pt x="64769" y="0"/>
                </a:lnTo>
                <a:lnTo>
                  <a:pt x="64769" y="25907"/>
                </a:lnTo>
                <a:lnTo>
                  <a:pt x="77723" y="25944"/>
                </a:lnTo>
                <a:close/>
              </a:path>
              <a:path w="6120638" h="56641">
                <a:moveTo>
                  <a:pt x="6042914" y="4699"/>
                </a:moveTo>
                <a:lnTo>
                  <a:pt x="6042914" y="30606"/>
                </a:lnTo>
                <a:lnTo>
                  <a:pt x="6120638" y="30733"/>
                </a:lnTo>
                <a:lnTo>
                  <a:pt x="6120638" y="4825"/>
                </a:lnTo>
                <a:lnTo>
                  <a:pt x="6042914" y="4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248904" y="2061209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938008" y="2060955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730744" y="206082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627111" y="206070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419848" y="2060575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108952" y="2060321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01688" y="2060194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798056" y="2060067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590792" y="205994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487160" y="2059813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279896" y="205968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969000" y="2059431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761736" y="205930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658104" y="2059177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450840" y="2059051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347208" y="205892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139944" y="2058797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829048" y="205854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621784" y="205841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518152" y="2058289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310888" y="2058162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207256" y="2058034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999991" y="2057907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689096" y="205765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3481832" y="2057527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3378200" y="2057400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170936" y="2057273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067304" y="2057146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860040" y="2057019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549144" y="2056765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494776" y="2056638"/>
            <a:ext cx="77724" cy="2261362"/>
          </a:xfrm>
          <a:custGeom>
            <a:avLst/>
            <a:gdLst/>
            <a:ahLst/>
            <a:cxnLst/>
            <a:rect l="l" t="t" r="r" b="b"/>
            <a:pathLst>
              <a:path w="77724" h="2261362">
                <a:moveTo>
                  <a:pt x="25907" y="85089"/>
                </a:moveTo>
                <a:lnTo>
                  <a:pt x="51816" y="85089"/>
                </a:lnTo>
                <a:lnTo>
                  <a:pt x="51816" y="64770"/>
                </a:lnTo>
                <a:lnTo>
                  <a:pt x="77724" y="77724"/>
                </a:lnTo>
                <a:lnTo>
                  <a:pt x="38862" y="0"/>
                </a:lnTo>
                <a:lnTo>
                  <a:pt x="25907" y="64770"/>
                </a:lnTo>
                <a:lnTo>
                  <a:pt x="25907" y="85089"/>
                </a:lnTo>
                <a:close/>
              </a:path>
              <a:path w="77724" h="2261362">
                <a:moveTo>
                  <a:pt x="25907" y="64770"/>
                </a:moveTo>
                <a:lnTo>
                  <a:pt x="38862" y="0"/>
                </a:lnTo>
                <a:lnTo>
                  <a:pt x="0" y="77724"/>
                </a:lnTo>
                <a:lnTo>
                  <a:pt x="25908" y="77723"/>
                </a:lnTo>
                <a:lnTo>
                  <a:pt x="25907" y="64770"/>
                </a:lnTo>
                <a:close/>
              </a:path>
              <a:path w="77724" h="2261362">
                <a:moveTo>
                  <a:pt x="25907" y="2183638"/>
                </a:moveTo>
                <a:lnTo>
                  <a:pt x="25907" y="2261362"/>
                </a:lnTo>
                <a:lnTo>
                  <a:pt x="51816" y="2261362"/>
                </a:lnTo>
                <a:lnTo>
                  <a:pt x="51816" y="2183638"/>
                </a:lnTo>
                <a:lnTo>
                  <a:pt x="25907" y="2183638"/>
                </a:lnTo>
                <a:close/>
              </a:path>
              <a:path w="77724" h="2261362">
                <a:moveTo>
                  <a:pt x="25907" y="2080006"/>
                </a:moveTo>
                <a:lnTo>
                  <a:pt x="25907" y="2157730"/>
                </a:lnTo>
                <a:lnTo>
                  <a:pt x="51816" y="2157730"/>
                </a:lnTo>
                <a:lnTo>
                  <a:pt x="51816" y="2080006"/>
                </a:lnTo>
                <a:lnTo>
                  <a:pt x="25907" y="2080006"/>
                </a:lnTo>
                <a:close/>
              </a:path>
              <a:path w="77724" h="2261362">
                <a:moveTo>
                  <a:pt x="25907" y="1976374"/>
                </a:moveTo>
                <a:lnTo>
                  <a:pt x="25907" y="2054098"/>
                </a:lnTo>
                <a:lnTo>
                  <a:pt x="51816" y="2054098"/>
                </a:lnTo>
                <a:lnTo>
                  <a:pt x="51816" y="1976374"/>
                </a:lnTo>
                <a:lnTo>
                  <a:pt x="25907" y="1976374"/>
                </a:lnTo>
                <a:close/>
              </a:path>
              <a:path w="77724" h="2261362">
                <a:moveTo>
                  <a:pt x="25907" y="1872742"/>
                </a:moveTo>
                <a:lnTo>
                  <a:pt x="25907" y="1950466"/>
                </a:lnTo>
                <a:lnTo>
                  <a:pt x="51816" y="1950466"/>
                </a:lnTo>
                <a:lnTo>
                  <a:pt x="51816" y="1872742"/>
                </a:lnTo>
                <a:lnTo>
                  <a:pt x="25907" y="1872742"/>
                </a:lnTo>
                <a:close/>
              </a:path>
              <a:path w="77724" h="2261362">
                <a:moveTo>
                  <a:pt x="25907" y="1769110"/>
                </a:moveTo>
                <a:lnTo>
                  <a:pt x="25907" y="1846834"/>
                </a:lnTo>
                <a:lnTo>
                  <a:pt x="51816" y="1846834"/>
                </a:lnTo>
                <a:lnTo>
                  <a:pt x="51816" y="1769110"/>
                </a:lnTo>
                <a:lnTo>
                  <a:pt x="25907" y="1769110"/>
                </a:lnTo>
                <a:close/>
              </a:path>
              <a:path w="77724" h="2261362">
                <a:moveTo>
                  <a:pt x="25907" y="1665478"/>
                </a:moveTo>
                <a:lnTo>
                  <a:pt x="25907" y="1743202"/>
                </a:lnTo>
                <a:lnTo>
                  <a:pt x="51816" y="1743202"/>
                </a:lnTo>
                <a:lnTo>
                  <a:pt x="51816" y="1665478"/>
                </a:lnTo>
                <a:lnTo>
                  <a:pt x="25907" y="1665478"/>
                </a:lnTo>
                <a:close/>
              </a:path>
              <a:path w="77724" h="2261362">
                <a:moveTo>
                  <a:pt x="25907" y="1561845"/>
                </a:moveTo>
                <a:lnTo>
                  <a:pt x="25907" y="1639570"/>
                </a:lnTo>
                <a:lnTo>
                  <a:pt x="51816" y="1639570"/>
                </a:lnTo>
                <a:lnTo>
                  <a:pt x="51816" y="1561845"/>
                </a:lnTo>
                <a:lnTo>
                  <a:pt x="25907" y="1561845"/>
                </a:lnTo>
                <a:close/>
              </a:path>
              <a:path w="77724" h="2261362">
                <a:moveTo>
                  <a:pt x="25907" y="1458214"/>
                </a:moveTo>
                <a:lnTo>
                  <a:pt x="25907" y="1535938"/>
                </a:lnTo>
                <a:lnTo>
                  <a:pt x="51816" y="1535938"/>
                </a:lnTo>
                <a:lnTo>
                  <a:pt x="51816" y="1458214"/>
                </a:lnTo>
                <a:lnTo>
                  <a:pt x="25907" y="1458214"/>
                </a:lnTo>
                <a:close/>
              </a:path>
              <a:path w="77724" h="2261362">
                <a:moveTo>
                  <a:pt x="25907" y="1354582"/>
                </a:moveTo>
                <a:lnTo>
                  <a:pt x="25907" y="1432306"/>
                </a:lnTo>
                <a:lnTo>
                  <a:pt x="51816" y="1432306"/>
                </a:lnTo>
                <a:lnTo>
                  <a:pt x="51816" y="1354582"/>
                </a:lnTo>
                <a:lnTo>
                  <a:pt x="25907" y="1354582"/>
                </a:lnTo>
                <a:close/>
              </a:path>
              <a:path w="77724" h="2261362">
                <a:moveTo>
                  <a:pt x="25907" y="1250950"/>
                </a:moveTo>
                <a:lnTo>
                  <a:pt x="25907" y="1328674"/>
                </a:lnTo>
                <a:lnTo>
                  <a:pt x="51816" y="1328674"/>
                </a:lnTo>
                <a:lnTo>
                  <a:pt x="51816" y="1250950"/>
                </a:lnTo>
                <a:lnTo>
                  <a:pt x="25907" y="1250950"/>
                </a:lnTo>
                <a:close/>
              </a:path>
              <a:path w="77724" h="2261362">
                <a:moveTo>
                  <a:pt x="25907" y="1147317"/>
                </a:moveTo>
                <a:lnTo>
                  <a:pt x="25907" y="1225041"/>
                </a:lnTo>
                <a:lnTo>
                  <a:pt x="51816" y="1225041"/>
                </a:lnTo>
                <a:lnTo>
                  <a:pt x="51816" y="1147317"/>
                </a:lnTo>
                <a:lnTo>
                  <a:pt x="25907" y="1147317"/>
                </a:lnTo>
                <a:close/>
              </a:path>
              <a:path w="77724" h="2261362">
                <a:moveTo>
                  <a:pt x="25907" y="1043686"/>
                </a:moveTo>
                <a:lnTo>
                  <a:pt x="25907" y="1121410"/>
                </a:lnTo>
                <a:lnTo>
                  <a:pt x="51816" y="1121410"/>
                </a:lnTo>
                <a:lnTo>
                  <a:pt x="51816" y="1043686"/>
                </a:lnTo>
                <a:lnTo>
                  <a:pt x="25907" y="1043686"/>
                </a:lnTo>
                <a:close/>
              </a:path>
              <a:path w="77724" h="2261362">
                <a:moveTo>
                  <a:pt x="25907" y="940053"/>
                </a:moveTo>
                <a:lnTo>
                  <a:pt x="25907" y="1017777"/>
                </a:lnTo>
                <a:lnTo>
                  <a:pt x="51816" y="1017777"/>
                </a:lnTo>
                <a:lnTo>
                  <a:pt x="51816" y="940053"/>
                </a:lnTo>
                <a:lnTo>
                  <a:pt x="25907" y="940053"/>
                </a:lnTo>
                <a:close/>
              </a:path>
              <a:path w="77724" h="2261362">
                <a:moveTo>
                  <a:pt x="25907" y="836422"/>
                </a:moveTo>
                <a:lnTo>
                  <a:pt x="25907" y="914146"/>
                </a:lnTo>
                <a:lnTo>
                  <a:pt x="51816" y="914146"/>
                </a:lnTo>
                <a:lnTo>
                  <a:pt x="51816" y="836422"/>
                </a:lnTo>
                <a:lnTo>
                  <a:pt x="25907" y="836422"/>
                </a:lnTo>
                <a:close/>
              </a:path>
              <a:path w="77724" h="2261362">
                <a:moveTo>
                  <a:pt x="25907" y="732789"/>
                </a:moveTo>
                <a:lnTo>
                  <a:pt x="25907" y="810513"/>
                </a:lnTo>
                <a:lnTo>
                  <a:pt x="51816" y="810513"/>
                </a:lnTo>
                <a:lnTo>
                  <a:pt x="51816" y="732789"/>
                </a:lnTo>
                <a:lnTo>
                  <a:pt x="25907" y="732789"/>
                </a:lnTo>
                <a:close/>
              </a:path>
              <a:path w="77724" h="2261362">
                <a:moveTo>
                  <a:pt x="25907" y="629158"/>
                </a:moveTo>
                <a:lnTo>
                  <a:pt x="25907" y="706882"/>
                </a:lnTo>
                <a:lnTo>
                  <a:pt x="51816" y="706882"/>
                </a:lnTo>
                <a:lnTo>
                  <a:pt x="51816" y="629158"/>
                </a:lnTo>
                <a:lnTo>
                  <a:pt x="25907" y="629158"/>
                </a:lnTo>
                <a:close/>
              </a:path>
              <a:path w="77724" h="2261362">
                <a:moveTo>
                  <a:pt x="25907" y="525526"/>
                </a:moveTo>
                <a:lnTo>
                  <a:pt x="25907" y="603250"/>
                </a:lnTo>
                <a:lnTo>
                  <a:pt x="51816" y="603250"/>
                </a:lnTo>
                <a:lnTo>
                  <a:pt x="51816" y="525526"/>
                </a:lnTo>
                <a:lnTo>
                  <a:pt x="25907" y="525526"/>
                </a:lnTo>
                <a:close/>
              </a:path>
              <a:path w="77724" h="2261362">
                <a:moveTo>
                  <a:pt x="25907" y="421894"/>
                </a:moveTo>
                <a:lnTo>
                  <a:pt x="25907" y="499617"/>
                </a:lnTo>
                <a:lnTo>
                  <a:pt x="51816" y="499617"/>
                </a:lnTo>
                <a:lnTo>
                  <a:pt x="51816" y="421894"/>
                </a:lnTo>
                <a:lnTo>
                  <a:pt x="25907" y="421894"/>
                </a:lnTo>
                <a:close/>
              </a:path>
              <a:path w="77724" h="2261362">
                <a:moveTo>
                  <a:pt x="25907" y="318262"/>
                </a:moveTo>
                <a:lnTo>
                  <a:pt x="25907" y="395986"/>
                </a:lnTo>
                <a:lnTo>
                  <a:pt x="51816" y="395986"/>
                </a:lnTo>
                <a:lnTo>
                  <a:pt x="51816" y="318262"/>
                </a:lnTo>
                <a:lnTo>
                  <a:pt x="25907" y="318262"/>
                </a:lnTo>
                <a:close/>
              </a:path>
              <a:path w="77724" h="2261362">
                <a:moveTo>
                  <a:pt x="25907" y="214629"/>
                </a:moveTo>
                <a:lnTo>
                  <a:pt x="25907" y="292353"/>
                </a:lnTo>
                <a:lnTo>
                  <a:pt x="51816" y="292353"/>
                </a:lnTo>
                <a:lnTo>
                  <a:pt x="51816" y="214629"/>
                </a:lnTo>
                <a:lnTo>
                  <a:pt x="25907" y="214629"/>
                </a:lnTo>
                <a:close/>
              </a:path>
              <a:path w="77724" h="2261362">
                <a:moveTo>
                  <a:pt x="25907" y="110998"/>
                </a:moveTo>
                <a:lnTo>
                  <a:pt x="25907" y="188722"/>
                </a:lnTo>
                <a:lnTo>
                  <a:pt x="51816" y="188722"/>
                </a:lnTo>
                <a:lnTo>
                  <a:pt x="51816" y="110998"/>
                </a:lnTo>
                <a:lnTo>
                  <a:pt x="25907" y="110998"/>
                </a:lnTo>
                <a:close/>
              </a:path>
              <a:path w="77724" h="2261362">
                <a:moveTo>
                  <a:pt x="77724" y="77724"/>
                </a:moveTo>
                <a:lnTo>
                  <a:pt x="51816" y="64770"/>
                </a:lnTo>
                <a:lnTo>
                  <a:pt x="51816" y="77723"/>
                </a:lnTo>
                <a:lnTo>
                  <a:pt x="77724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8533638" y="424027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8533638" y="413664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8533638" y="403301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8533638" y="3929379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8533638" y="382574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8533638" y="3722116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8533638" y="3618483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8533638" y="3514852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8533638" y="341122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8533638" y="330758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8533638" y="3203955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8533638" y="310032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8533638" y="2996691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8533638" y="289306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8533638" y="2789428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8533638" y="268579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8533638" y="2582164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8533638" y="2478532"/>
            <a:ext cx="0" cy="77723"/>
          </a:xfrm>
          <a:custGeom>
            <a:avLst/>
            <a:gdLst/>
            <a:ahLst/>
            <a:cxnLst/>
            <a:rect l="l" t="t" r="r" b="b"/>
            <a:pathLst>
              <a:path w="0" h="77723">
                <a:moveTo>
                  <a:pt x="0" y="0"/>
                </a:moveTo>
                <a:lnTo>
                  <a:pt x="0" y="77723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8533638" y="2374900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8533638" y="2271267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8533638" y="2118614"/>
            <a:ext cx="0" cy="126746"/>
          </a:xfrm>
          <a:custGeom>
            <a:avLst/>
            <a:gdLst/>
            <a:ahLst/>
            <a:cxnLst/>
            <a:rect l="l" t="t" r="r" b="b"/>
            <a:pathLst>
              <a:path w="0" h="126746">
                <a:moveTo>
                  <a:pt x="0" y="0"/>
                </a:moveTo>
                <a:lnTo>
                  <a:pt x="0" y="126746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111746" y="2611374"/>
            <a:ext cx="1431798" cy="2050288"/>
          </a:xfrm>
          <a:custGeom>
            <a:avLst/>
            <a:gdLst/>
            <a:ahLst/>
            <a:cxnLst/>
            <a:rect l="l" t="t" r="r" b="b"/>
            <a:pathLst>
              <a:path w="1431798" h="2050288">
                <a:moveTo>
                  <a:pt x="1328165" y="1886584"/>
                </a:moveTo>
                <a:lnTo>
                  <a:pt x="1306956" y="1901444"/>
                </a:lnTo>
                <a:lnTo>
                  <a:pt x="1351279" y="1965198"/>
                </a:lnTo>
                <a:lnTo>
                  <a:pt x="1372615" y="1950339"/>
                </a:lnTo>
                <a:lnTo>
                  <a:pt x="1328165" y="1886584"/>
                </a:lnTo>
                <a:close/>
              </a:path>
              <a:path w="1431798" h="2050288">
                <a:moveTo>
                  <a:pt x="1268983" y="1801495"/>
                </a:moveTo>
                <a:lnTo>
                  <a:pt x="1247775" y="1816353"/>
                </a:lnTo>
                <a:lnTo>
                  <a:pt x="1292098" y="1880108"/>
                </a:lnTo>
                <a:lnTo>
                  <a:pt x="1313433" y="1865376"/>
                </a:lnTo>
                <a:lnTo>
                  <a:pt x="1268983" y="1801495"/>
                </a:lnTo>
                <a:close/>
              </a:path>
              <a:path w="1431798" h="2050288">
                <a:moveTo>
                  <a:pt x="1209802" y="1716405"/>
                </a:moveTo>
                <a:lnTo>
                  <a:pt x="1188593" y="1731264"/>
                </a:lnTo>
                <a:lnTo>
                  <a:pt x="1232915" y="1795018"/>
                </a:lnTo>
                <a:lnTo>
                  <a:pt x="1254252" y="1780286"/>
                </a:lnTo>
                <a:lnTo>
                  <a:pt x="1209802" y="1716405"/>
                </a:lnTo>
                <a:close/>
              </a:path>
              <a:path w="1431798" h="2050288">
                <a:moveTo>
                  <a:pt x="1150620" y="1631314"/>
                </a:moveTo>
                <a:lnTo>
                  <a:pt x="1129410" y="1646174"/>
                </a:lnTo>
                <a:lnTo>
                  <a:pt x="1173733" y="1709927"/>
                </a:lnTo>
                <a:lnTo>
                  <a:pt x="1195070" y="1695195"/>
                </a:lnTo>
                <a:lnTo>
                  <a:pt x="1150620" y="1631314"/>
                </a:lnTo>
                <a:close/>
              </a:path>
              <a:path w="1431798" h="2050288">
                <a:moveTo>
                  <a:pt x="1091437" y="1546352"/>
                </a:moveTo>
                <a:lnTo>
                  <a:pt x="1070228" y="1561083"/>
                </a:lnTo>
                <a:lnTo>
                  <a:pt x="1114552" y="1624838"/>
                </a:lnTo>
                <a:lnTo>
                  <a:pt x="1135887" y="1610106"/>
                </a:lnTo>
                <a:lnTo>
                  <a:pt x="1091437" y="1546352"/>
                </a:lnTo>
                <a:close/>
              </a:path>
              <a:path w="1431798" h="2050288">
                <a:moveTo>
                  <a:pt x="1032255" y="1461262"/>
                </a:moveTo>
                <a:lnTo>
                  <a:pt x="1011047" y="1475994"/>
                </a:lnTo>
                <a:lnTo>
                  <a:pt x="1055370" y="1539875"/>
                </a:lnTo>
                <a:lnTo>
                  <a:pt x="1076705" y="1525015"/>
                </a:lnTo>
                <a:lnTo>
                  <a:pt x="1032255" y="1461262"/>
                </a:lnTo>
                <a:close/>
              </a:path>
              <a:path w="1431798" h="2050288">
                <a:moveTo>
                  <a:pt x="973074" y="1376171"/>
                </a:moveTo>
                <a:lnTo>
                  <a:pt x="951864" y="1390903"/>
                </a:lnTo>
                <a:lnTo>
                  <a:pt x="996187" y="1454784"/>
                </a:lnTo>
                <a:lnTo>
                  <a:pt x="1017524" y="1439926"/>
                </a:lnTo>
                <a:lnTo>
                  <a:pt x="973074" y="1376171"/>
                </a:lnTo>
                <a:close/>
              </a:path>
              <a:path w="1431798" h="2050288">
                <a:moveTo>
                  <a:pt x="913892" y="1291082"/>
                </a:moveTo>
                <a:lnTo>
                  <a:pt x="892682" y="1305940"/>
                </a:lnTo>
                <a:lnTo>
                  <a:pt x="937005" y="1369695"/>
                </a:lnTo>
                <a:lnTo>
                  <a:pt x="958342" y="1354836"/>
                </a:lnTo>
                <a:lnTo>
                  <a:pt x="913892" y="1291082"/>
                </a:lnTo>
                <a:close/>
              </a:path>
              <a:path w="1431798" h="2050288">
                <a:moveTo>
                  <a:pt x="854709" y="1205992"/>
                </a:moveTo>
                <a:lnTo>
                  <a:pt x="833501" y="1220851"/>
                </a:lnTo>
                <a:lnTo>
                  <a:pt x="877824" y="1284605"/>
                </a:lnTo>
                <a:lnTo>
                  <a:pt x="899159" y="1269873"/>
                </a:lnTo>
                <a:lnTo>
                  <a:pt x="854709" y="1205992"/>
                </a:lnTo>
                <a:close/>
              </a:path>
              <a:path w="1431798" h="2050288">
                <a:moveTo>
                  <a:pt x="795527" y="1120902"/>
                </a:moveTo>
                <a:lnTo>
                  <a:pt x="774319" y="1135761"/>
                </a:lnTo>
                <a:lnTo>
                  <a:pt x="818642" y="1199514"/>
                </a:lnTo>
                <a:lnTo>
                  <a:pt x="839977" y="1184783"/>
                </a:lnTo>
                <a:lnTo>
                  <a:pt x="795527" y="1120902"/>
                </a:lnTo>
                <a:close/>
              </a:path>
              <a:path w="1431798" h="2050288">
                <a:moveTo>
                  <a:pt x="736346" y="1035812"/>
                </a:moveTo>
                <a:lnTo>
                  <a:pt x="715136" y="1050670"/>
                </a:lnTo>
                <a:lnTo>
                  <a:pt x="759459" y="1114425"/>
                </a:lnTo>
                <a:lnTo>
                  <a:pt x="780796" y="1099693"/>
                </a:lnTo>
                <a:lnTo>
                  <a:pt x="736346" y="1035812"/>
                </a:lnTo>
                <a:close/>
              </a:path>
              <a:path w="1431798" h="2050288">
                <a:moveTo>
                  <a:pt x="677163" y="950849"/>
                </a:moveTo>
                <a:lnTo>
                  <a:pt x="655954" y="965580"/>
                </a:lnTo>
                <a:lnTo>
                  <a:pt x="700277" y="1029334"/>
                </a:lnTo>
                <a:lnTo>
                  <a:pt x="721613" y="1014602"/>
                </a:lnTo>
                <a:lnTo>
                  <a:pt x="677163" y="950849"/>
                </a:lnTo>
                <a:close/>
              </a:path>
              <a:path w="1431798" h="2050288">
                <a:moveTo>
                  <a:pt x="617981" y="865759"/>
                </a:moveTo>
                <a:lnTo>
                  <a:pt x="596773" y="880490"/>
                </a:lnTo>
                <a:lnTo>
                  <a:pt x="641096" y="944372"/>
                </a:lnTo>
                <a:lnTo>
                  <a:pt x="662431" y="929513"/>
                </a:lnTo>
                <a:lnTo>
                  <a:pt x="617981" y="865759"/>
                </a:lnTo>
                <a:close/>
              </a:path>
              <a:path w="1431798" h="2050288">
                <a:moveTo>
                  <a:pt x="558800" y="780668"/>
                </a:moveTo>
                <a:lnTo>
                  <a:pt x="537590" y="795401"/>
                </a:lnTo>
                <a:lnTo>
                  <a:pt x="581913" y="859281"/>
                </a:lnTo>
                <a:lnTo>
                  <a:pt x="603250" y="844423"/>
                </a:lnTo>
                <a:lnTo>
                  <a:pt x="558800" y="780668"/>
                </a:lnTo>
                <a:close/>
              </a:path>
              <a:path w="1431798" h="2050288">
                <a:moveTo>
                  <a:pt x="499618" y="695578"/>
                </a:moveTo>
                <a:lnTo>
                  <a:pt x="478408" y="710311"/>
                </a:lnTo>
                <a:lnTo>
                  <a:pt x="522731" y="774191"/>
                </a:lnTo>
                <a:lnTo>
                  <a:pt x="544068" y="759333"/>
                </a:lnTo>
                <a:lnTo>
                  <a:pt x="499618" y="695578"/>
                </a:lnTo>
                <a:close/>
              </a:path>
              <a:path w="1431798" h="2050288">
                <a:moveTo>
                  <a:pt x="440435" y="610488"/>
                </a:moveTo>
                <a:lnTo>
                  <a:pt x="419226" y="625348"/>
                </a:lnTo>
                <a:lnTo>
                  <a:pt x="463550" y="689101"/>
                </a:lnTo>
                <a:lnTo>
                  <a:pt x="484885" y="674370"/>
                </a:lnTo>
                <a:lnTo>
                  <a:pt x="440435" y="610488"/>
                </a:lnTo>
                <a:close/>
              </a:path>
              <a:path w="1431798" h="2050288">
                <a:moveTo>
                  <a:pt x="381253" y="525399"/>
                </a:moveTo>
                <a:lnTo>
                  <a:pt x="360045" y="540258"/>
                </a:lnTo>
                <a:lnTo>
                  <a:pt x="404368" y="604012"/>
                </a:lnTo>
                <a:lnTo>
                  <a:pt x="425703" y="589279"/>
                </a:lnTo>
                <a:lnTo>
                  <a:pt x="381253" y="525399"/>
                </a:lnTo>
                <a:close/>
              </a:path>
              <a:path w="1431798" h="2050288">
                <a:moveTo>
                  <a:pt x="322072" y="440309"/>
                </a:moveTo>
                <a:lnTo>
                  <a:pt x="300862" y="455167"/>
                </a:lnTo>
                <a:lnTo>
                  <a:pt x="345185" y="518922"/>
                </a:lnTo>
                <a:lnTo>
                  <a:pt x="366522" y="504189"/>
                </a:lnTo>
                <a:lnTo>
                  <a:pt x="322072" y="440309"/>
                </a:lnTo>
                <a:close/>
              </a:path>
              <a:path w="1431798" h="2050288">
                <a:moveTo>
                  <a:pt x="262889" y="355346"/>
                </a:moveTo>
                <a:lnTo>
                  <a:pt x="241680" y="370077"/>
                </a:lnTo>
                <a:lnTo>
                  <a:pt x="286003" y="433831"/>
                </a:lnTo>
                <a:lnTo>
                  <a:pt x="307339" y="419100"/>
                </a:lnTo>
                <a:lnTo>
                  <a:pt x="262889" y="355346"/>
                </a:lnTo>
                <a:close/>
              </a:path>
              <a:path w="1431798" h="2050288">
                <a:moveTo>
                  <a:pt x="203707" y="270255"/>
                </a:moveTo>
                <a:lnTo>
                  <a:pt x="182499" y="284988"/>
                </a:lnTo>
                <a:lnTo>
                  <a:pt x="226822" y="348868"/>
                </a:lnTo>
                <a:lnTo>
                  <a:pt x="248157" y="334010"/>
                </a:lnTo>
                <a:lnTo>
                  <a:pt x="203707" y="270255"/>
                </a:lnTo>
                <a:close/>
              </a:path>
              <a:path w="1431798" h="2050288">
                <a:moveTo>
                  <a:pt x="144525" y="185165"/>
                </a:moveTo>
                <a:lnTo>
                  <a:pt x="123317" y="199898"/>
                </a:lnTo>
                <a:lnTo>
                  <a:pt x="167639" y="263778"/>
                </a:lnTo>
                <a:lnTo>
                  <a:pt x="188975" y="248920"/>
                </a:lnTo>
                <a:lnTo>
                  <a:pt x="144525" y="185165"/>
                </a:lnTo>
                <a:close/>
              </a:path>
              <a:path w="1431798" h="2050288">
                <a:moveTo>
                  <a:pt x="85344" y="100075"/>
                </a:moveTo>
                <a:lnTo>
                  <a:pt x="64134" y="114808"/>
                </a:lnTo>
                <a:lnTo>
                  <a:pt x="108457" y="178688"/>
                </a:lnTo>
                <a:lnTo>
                  <a:pt x="129794" y="163829"/>
                </a:lnTo>
                <a:lnTo>
                  <a:pt x="85344" y="100075"/>
                </a:lnTo>
                <a:close/>
              </a:path>
              <a:path w="1431798" h="2050288">
                <a:moveTo>
                  <a:pt x="47625" y="45720"/>
                </a:moveTo>
                <a:lnTo>
                  <a:pt x="33703" y="71229"/>
                </a:lnTo>
                <a:lnTo>
                  <a:pt x="49275" y="93599"/>
                </a:lnTo>
                <a:lnTo>
                  <a:pt x="70611" y="78739"/>
                </a:lnTo>
                <a:lnTo>
                  <a:pt x="55065" y="56408"/>
                </a:lnTo>
                <a:lnTo>
                  <a:pt x="76326" y="41655"/>
                </a:lnTo>
                <a:lnTo>
                  <a:pt x="0" y="0"/>
                </a:lnTo>
                <a:lnTo>
                  <a:pt x="26288" y="60578"/>
                </a:lnTo>
                <a:lnTo>
                  <a:pt x="33703" y="71229"/>
                </a:lnTo>
                <a:lnTo>
                  <a:pt x="47625" y="45720"/>
                </a:lnTo>
                <a:close/>
              </a:path>
              <a:path w="1431798" h="2050288">
                <a:moveTo>
                  <a:pt x="26288" y="60578"/>
                </a:moveTo>
                <a:lnTo>
                  <a:pt x="0" y="0"/>
                </a:lnTo>
                <a:lnTo>
                  <a:pt x="12446" y="85978"/>
                </a:lnTo>
                <a:lnTo>
                  <a:pt x="33703" y="71229"/>
                </a:lnTo>
                <a:lnTo>
                  <a:pt x="26288" y="60578"/>
                </a:lnTo>
                <a:close/>
              </a:path>
              <a:path w="1431798" h="2050288">
                <a:moveTo>
                  <a:pt x="1387348" y="1971675"/>
                </a:moveTo>
                <a:lnTo>
                  <a:pt x="1366138" y="1986407"/>
                </a:lnTo>
                <a:lnTo>
                  <a:pt x="1410461" y="2050288"/>
                </a:lnTo>
                <a:lnTo>
                  <a:pt x="1431798" y="2035428"/>
                </a:lnTo>
                <a:lnTo>
                  <a:pt x="1387348" y="19716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3565398" y="4318254"/>
            <a:ext cx="2435860" cy="1647609"/>
          </a:xfrm>
          <a:custGeom>
            <a:avLst/>
            <a:gdLst/>
            <a:ahLst/>
            <a:cxnLst/>
            <a:rect l="l" t="t" r="r" b="b"/>
            <a:pathLst>
              <a:path w="2435860" h="1647609">
                <a:moveTo>
                  <a:pt x="2214499" y="1467104"/>
                </a:moveTo>
                <a:lnTo>
                  <a:pt x="2193290" y="1498714"/>
                </a:lnTo>
                <a:lnTo>
                  <a:pt x="2288031" y="1562531"/>
                </a:lnTo>
                <a:lnTo>
                  <a:pt x="2309367" y="1530921"/>
                </a:lnTo>
                <a:lnTo>
                  <a:pt x="2214499" y="1467104"/>
                </a:lnTo>
                <a:close/>
              </a:path>
              <a:path w="2435860" h="1647609">
                <a:moveTo>
                  <a:pt x="2088134" y="1382026"/>
                </a:moveTo>
                <a:lnTo>
                  <a:pt x="2066798" y="1413637"/>
                </a:lnTo>
                <a:lnTo>
                  <a:pt x="2161666" y="1477454"/>
                </a:lnTo>
                <a:lnTo>
                  <a:pt x="2182876" y="1445844"/>
                </a:lnTo>
                <a:lnTo>
                  <a:pt x="2088134" y="1382026"/>
                </a:lnTo>
                <a:close/>
              </a:path>
              <a:path w="2435860" h="1647609">
                <a:moveTo>
                  <a:pt x="1961641" y="1296949"/>
                </a:moveTo>
                <a:lnTo>
                  <a:pt x="1940432" y="1328559"/>
                </a:lnTo>
                <a:lnTo>
                  <a:pt x="2035175" y="1392377"/>
                </a:lnTo>
                <a:lnTo>
                  <a:pt x="2056511" y="1360766"/>
                </a:lnTo>
                <a:lnTo>
                  <a:pt x="1961641" y="1296949"/>
                </a:lnTo>
                <a:close/>
              </a:path>
              <a:path w="2435860" h="1647609">
                <a:moveTo>
                  <a:pt x="1835150" y="1211834"/>
                </a:moveTo>
                <a:lnTo>
                  <a:pt x="1813940" y="1243457"/>
                </a:lnTo>
                <a:lnTo>
                  <a:pt x="1908810" y="1307299"/>
                </a:lnTo>
                <a:lnTo>
                  <a:pt x="1930018" y="1275689"/>
                </a:lnTo>
                <a:lnTo>
                  <a:pt x="1835150" y="1211834"/>
                </a:lnTo>
                <a:close/>
              </a:path>
              <a:path w="2435860" h="1647609">
                <a:moveTo>
                  <a:pt x="1708785" y="1126744"/>
                </a:moveTo>
                <a:lnTo>
                  <a:pt x="1687449" y="1158367"/>
                </a:lnTo>
                <a:lnTo>
                  <a:pt x="1782317" y="1222248"/>
                </a:lnTo>
                <a:lnTo>
                  <a:pt x="1803653" y="1190625"/>
                </a:lnTo>
                <a:lnTo>
                  <a:pt x="1708785" y="1126744"/>
                </a:lnTo>
                <a:close/>
              </a:path>
              <a:path w="2435860" h="1647609">
                <a:moveTo>
                  <a:pt x="1582292" y="1041781"/>
                </a:moveTo>
                <a:lnTo>
                  <a:pt x="1561084" y="1073277"/>
                </a:lnTo>
                <a:lnTo>
                  <a:pt x="1655826" y="1137158"/>
                </a:lnTo>
                <a:lnTo>
                  <a:pt x="1677162" y="1105535"/>
                </a:lnTo>
                <a:lnTo>
                  <a:pt x="1582292" y="1041781"/>
                </a:lnTo>
                <a:close/>
              </a:path>
              <a:path w="2435860" h="1647609">
                <a:moveTo>
                  <a:pt x="1455927" y="956691"/>
                </a:moveTo>
                <a:lnTo>
                  <a:pt x="1434591" y="988314"/>
                </a:lnTo>
                <a:lnTo>
                  <a:pt x="1529461" y="1052068"/>
                </a:lnTo>
                <a:lnTo>
                  <a:pt x="1550669" y="1020445"/>
                </a:lnTo>
                <a:lnTo>
                  <a:pt x="1455927" y="956691"/>
                </a:lnTo>
                <a:close/>
              </a:path>
              <a:path w="2435860" h="1647609">
                <a:moveTo>
                  <a:pt x="1329436" y="871601"/>
                </a:moveTo>
                <a:lnTo>
                  <a:pt x="1308227" y="903224"/>
                </a:lnTo>
                <a:lnTo>
                  <a:pt x="1402968" y="966978"/>
                </a:lnTo>
                <a:lnTo>
                  <a:pt x="1424304" y="935355"/>
                </a:lnTo>
                <a:lnTo>
                  <a:pt x="1329436" y="871601"/>
                </a:lnTo>
                <a:close/>
              </a:path>
              <a:path w="2435860" h="1647609">
                <a:moveTo>
                  <a:pt x="1202943" y="786511"/>
                </a:moveTo>
                <a:lnTo>
                  <a:pt x="1181735" y="818134"/>
                </a:lnTo>
                <a:lnTo>
                  <a:pt x="1276603" y="881888"/>
                </a:lnTo>
                <a:lnTo>
                  <a:pt x="1297813" y="850265"/>
                </a:lnTo>
                <a:lnTo>
                  <a:pt x="1202943" y="786511"/>
                </a:lnTo>
                <a:close/>
              </a:path>
              <a:path w="2435860" h="1647609">
                <a:moveTo>
                  <a:pt x="1076578" y="701421"/>
                </a:moveTo>
                <a:lnTo>
                  <a:pt x="1055242" y="733044"/>
                </a:lnTo>
                <a:lnTo>
                  <a:pt x="1150112" y="796798"/>
                </a:lnTo>
                <a:lnTo>
                  <a:pt x="1171448" y="765175"/>
                </a:lnTo>
                <a:lnTo>
                  <a:pt x="1076578" y="701421"/>
                </a:lnTo>
                <a:close/>
              </a:path>
              <a:path w="2435860" h="1647609">
                <a:moveTo>
                  <a:pt x="950087" y="616331"/>
                </a:moveTo>
                <a:lnTo>
                  <a:pt x="928877" y="647954"/>
                </a:lnTo>
                <a:lnTo>
                  <a:pt x="1023619" y="711708"/>
                </a:lnTo>
                <a:lnTo>
                  <a:pt x="1044955" y="680085"/>
                </a:lnTo>
                <a:lnTo>
                  <a:pt x="950087" y="616331"/>
                </a:lnTo>
                <a:close/>
              </a:path>
              <a:path w="2435860" h="1647609">
                <a:moveTo>
                  <a:pt x="823722" y="531241"/>
                </a:moveTo>
                <a:lnTo>
                  <a:pt x="802386" y="562864"/>
                </a:lnTo>
                <a:lnTo>
                  <a:pt x="897254" y="626618"/>
                </a:lnTo>
                <a:lnTo>
                  <a:pt x="918463" y="595122"/>
                </a:lnTo>
                <a:lnTo>
                  <a:pt x="823722" y="531241"/>
                </a:lnTo>
                <a:close/>
              </a:path>
              <a:path w="2435860" h="1647609">
                <a:moveTo>
                  <a:pt x="697229" y="446151"/>
                </a:moveTo>
                <a:lnTo>
                  <a:pt x="676021" y="477774"/>
                </a:lnTo>
                <a:lnTo>
                  <a:pt x="770763" y="541655"/>
                </a:lnTo>
                <a:lnTo>
                  <a:pt x="792099" y="510032"/>
                </a:lnTo>
                <a:lnTo>
                  <a:pt x="697229" y="446151"/>
                </a:lnTo>
                <a:close/>
              </a:path>
              <a:path w="2435860" h="1647609">
                <a:moveTo>
                  <a:pt x="570738" y="361061"/>
                </a:moveTo>
                <a:lnTo>
                  <a:pt x="549528" y="392684"/>
                </a:lnTo>
                <a:lnTo>
                  <a:pt x="644398" y="456565"/>
                </a:lnTo>
                <a:lnTo>
                  <a:pt x="665606" y="424942"/>
                </a:lnTo>
                <a:lnTo>
                  <a:pt x="570738" y="361061"/>
                </a:lnTo>
                <a:close/>
              </a:path>
              <a:path w="2435860" h="1647609">
                <a:moveTo>
                  <a:pt x="444373" y="275971"/>
                </a:moveTo>
                <a:lnTo>
                  <a:pt x="423037" y="307594"/>
                </a:lnTo>
                <a:lnTo>
                  <a:pt x="517905" y="371475"/>
                </a:lnTo>
                <a:lnTo>
                  <a:pt x="539114" y="339852"/>
                </a:lnTo>
                <a:lnTo>
                  <a:pt x="444373" y="275971"/>
                </a:lnTo>
                <a:close/>
              </a:path>
              <a:path w="2435860" h="1647609">
                <a:moveTo>
                  <a:pt x="317880" y="190881"/>
                </a:moveTo>
                <a:lnTo>
                  <a:pt x="296672" y="222504"/>
                </a:lnTo>
                <a:lnTo>
                  <a:pt x="391413" y="286385"/>
                </a:lnTo>
                <a:lnTo>
                  <a:pt x="412750" y="254762"/>
                </a:lnTo>
                <a:lnTo>
                  <a:pt x="317880" y="190881"/>
                </a:lnTo>
                <a:close/>
              </a:path>
              <a:path w="2435860" h="1647609">
                <a:moveTo>
                  <a:pt x="191515" y="105918"/>
                </a:moveTo>
                <a:lnTo>
                  <a:pt x="170179" y="137414"/>
                </a:lnTo>
                <a:lnTo>
                  <a:pt x="265049" y="201295"/>
                </a:lnTo>
                <a:lnTo>
                  <a:pt x="286257" y="169672"/>
                </a:lnTo>
                <a:lnTo>
                  <a:pt x="191515" y="105918"/>
                </a:lnTo>
                <a:close/>
              </a:path>
              <a:path w="2435860" h="1647609">
                <a:moveTo>
                  <a:pt x="89662" y="37338"/>
                </a:moveTo>
                <a:lnTo>
                  <a:pt x="84166" y="79617"/>
                </a:lnTo>
                <a:lnTo>
                  <a:pt x="138556" y="116205"/>
                </a:lnTo>
                <a:lnTo>
                  <a:pt x="159892" y="84582"/>
                </a:lnTo>
                <a:lnTo>
                  <a:pt x="105473" y="47974"/>
                </a:lnTo>
                <a:lnTo>
                  <a:pt x="126746" y="16383"/>
                </a:lnTo>
                <a:lnTo>
                  <a:pt x="0" y="0"/>
                </a:lnTo>
                <a:lnTo>
                  <a:pt x="68325" y="68961"/>
                </a:lnTo>
                <a:lnTo>
                  <a:pt x="84166" y="79617"/>
                </a:lnTo>
                <a:lnTo>
                  <a:pt x="89662" y="37338"/>
                </a:lnTo>
                <a:close/>
              </a:path>
              <a:path w="2435860" h="1647609">
                <a:moveTo>
                  <a:pt x="68325" y="68961"/>
                </a:moveTo>
                <a:lnTo>
                  <a:pt x="0" y="0"/>
                </a:lnTo>
                <a:lnTo>
                  <a:pt x="62864" y="111252"/>
                </a:lnTo>
                <a:lnTo>
                  <a:pt x="84166" y="79617"/>
                </a:lnTo>
                <a:lnTo>
                  <a:pt x="68325" y="68961"/>
                </a:lnTo>
                <a:close/>
              </a:path>
              <a:path w="2435860" h="1647609">
                <a:moveTo>
                  <a:pt x="2340991" y="1552181"/>
                </a:moveTo>
                <a:lnTo>
                  <a:pt x="2319654" y="1583791"/>
                </a:lnTo>
                <a:lnTo>
                  <a:pt x="2414524" y="1647609"/>
                </a:lnTo>
                <a:lnTo>
                  <a:pt x="2435860" y="1615998"/>
                </a:lnTo>
                <a:lnTo>
                  <a:pt x="2340991" y="155218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990082" y="5074031"/>
            <a:ext cx="2547492" cy="888199"/>
          </a:xfrm>
          <a:custGeom>
            <a:avLst/>
            <a:gdLst/>
            <a:ahLst/>
            <a:cxnLst/>
            <a:rect l="l" t="t" r="r" b="b"/>
            <a:pathLst>
              <a:path w="2547492" h="888199">
                <a:moveTo>
                  <a:pt x="2539238" y="0"/>
                </a:moveTo>
                <a:lnTo>
                  <a:pt x="2465577" y="25019"/>
                </a:lnTo>
                <a:lnTo>
                  <a:pt x="2473960" y="49530"/>
                </a:lnTo>
                <a:lnTo>
                  <a:pt x="2547492" y="24638"/>
                </a:lnTo>
                <a:lnTo>
                  <a:pt x="2539238" y="0"/>
                </a:lnTo>
                <a:close/>
              </a:path>
              <a:path w="2547492" h="888199">
                <a:moveTo>
                  <a:pt x="2441066" y="33401"/>
                </a:moveTo>
                <a:lnTo>
                  <a:pt x="2367534" y="58420"/>
                </a:lnTo>
                <a:lnTo>
                  <a:pt x="2375789" y="82931"/>
                </a:lnTo>
                <a:lnTo>
                  <a:pt x="2449448" y="57912"/>
                </a:lnTo>
                <a:lnTo>
                  <a:pt x="2441066" y="33401"/>
                </a:lnTo>
                <a:close/>
              </a:path>
              <a:path w="2547492" h="888199">
                <a:moveTo>
                  <a:pt x="2343022" y="66675"/>
                </a:moveTo>
                <a:lnTo>
                  <a:pt x="2269363" y="91694"/>
                </a:lnTo>
                <a:lnTo>
                  <a:pt x="2277744" y="116205"/>
                </a:lnTo>
                <a:lnTo>
                  <a:pt x="2351277" y="91313"/>
                </a:lnTo>
                <a:lnTo>
                  <a:pt x="2343022" y="66675"/>
                </a:lnTo>
                <a:close/>
              </a:path>
              <a:path w="2547492" h="888199">
                <a:moveTo>
                  <a:pt x="2244851" y="100076"/>
                </a:moveTo>
                <a:lnTo>
                  <a:pt x="2171191" y="125095"/>
                </a:lnTo>
                <a:lnTo>
                  <a:pt x="2179573" y="149606"/>
                </a:lnTo>
                <a:lnTo>
                  <a:pt x="2253234" y="124587"/>
                </a:lnTo>
                <a:lnTo>
                  <a:pt x="2244851" y="100076"/>
                </a:lnTo>
                <a:close/>
              </a:path>
              <a:path w="2547492" h="888199">
                <a:moveTo>
                  <a:pt x="2146681" y="133350"/>
                </a:moveTo>
                <a:lnTo>
                  <a:pt x="2073147" y="158369"/>
                </a:lnTo>
                <a:lnTo>
                  <a:pt x="2081402" y="182880"/>
                </a:lnTo>
                <a:lnTo>
                  <a:pt x="2155063" y="157988"/>
                </a:lnTo>
                <a:lnTo>
                  <a:pt x="2146681" y="133350"/>
                </a:lnTo>
                <a:close/>
              </a:path>
              <a:path w="2547492" h="888199">
                <a:moveTo>
                  <a:pt x="2048637" y="166751"/>
                </a:moveTo>
                <a:lnTo>
                  <a:pt x="1974976" y="191770"/>
                </a:lnTo>
                <a:lnTo>
                  <a:pt x="1983359" y="216281"/>
                </a:lnTo>
                <a:lnTo>
                  <a:pt x="2056891" y="191262"/>
                </a:lnTo>
                <a:lnTo>
                  <a:pt x="2048637" y="166751"/>
                </a:lnTo>
                <a:close/>
              </a:path>
              <a:path w="2547492" h="888199">
                <a:moveTo>
                  <a:pt x="1950465" y="200025"/>
                </a:moveTo>
                <a:lnTo>
                  <a:pt x="1876933" y="225044"/>
                </a:lnTo>
                <a:lnTo>
                  <a:pt x="1885188" y="249555"/>
                </a:lnTo>
                <a:lnTo>
                  <a:pt x="1958847" y="224663"/>
                </a:lnTo>
                <a:lnTo>
                  <a:pt x="1950465" y="200025"/>
                </a:lnTo>
                <a:close/>
              </a:path>
              <a:path w="2547492" h="888199">
                <a:moveTo>
                  <a:pt x="1852294" y="233426"/>
                </a:moveTo>
                <a:lnTo>
                  <a:pt x="1778762" y="258445"/>
                </a:lnTo>
                <a:lnTo>
                  <a:pt x="1787143" y="282956"/>
                </a:lnTo>
                <a:lnTo>
                  <a:pt x="1860676" y="257937"/>
                </a:lnTo>
                <a:lnTo>
                  <a:pt x="1852294" y="233426"/>
                </a:lnTo>
                <a:close/>
              </a:path>
              <a:path w="2547492" h="888199">
                <a:moveTo>
                  <a:pt x="1754250" y="266700"/>
                </a:moveTo>
                <a:lnTo>
                  <a:pt x="1680590" y="291719"/>
                </a:lnTo>
                <a:lnTo>
                  <a:pt x="1688972" y="316230"/>
                </a:lnTo>
                <a:lnTo>
                  <a:pt x="1762506" y="291338"/>
                </a:lnTo>
                <a:lnTo>
                  <a:pt x="1754250" y="266700"/>
                </a:lnTo>
                <a:close/>
              </a:path>
              <a:path w="2547492" h="888199">
                <a:moveTo>
                  <a:pt x="1656079" y="300101"/>
                </a:moveTo>
                <a:lnTo>
                  <a:pt x="1582546" y="325120"/>
                </a:lnTo>
                <a:lnTo>
                  <a:pt x="1590801" y="349631"/>
                </a:lnTo>
                <a:lnTo>
                  <a:pt x="1664462" y="324612"/>
                </a:lnTo>
                <a:lnTo>
                  <a:pt x="1656079" y="300101"/>
                </a:lnTo>
                <a:close/>
              </a:path>
              <a:path w="2547492" h="888199">
                <a:moveTo>
                  <a:pt x="1558036" y="333375"/>
                </a:moveTo>
                <a:lnTo>
                  <a:pt x="1484375" y="358394"/>
                </a:lnTo>
                <a:lnTo>
                  <a:pt x="1492758" y="382905"/>
                </a:lnTo>
                <a:lnTo>
                  <a:pt x="1566290" y="357886"/>
                </a:lnTo>
                <a:lnTo>
                  <a:pt x="1558036" y="333375"/>
                </a:lnTo>
                <a:close/>
              </a:path>
              <a:path w="2547492" h="888199">
                <a:moveTo>
                  <a:pt x="1459864" y="366776"/>
                </a:moveTo>
                <a:lnTo>
                  <a:pt x="1386204" y="391795"/>
                </a:lnTo>
                <a:lnTo>
                  <a:pt x="1394587" y="416306"/>
                </a:lnTo>
                <a:lnTo>
                  <a:pt x="1468246" y="391287"/>
                </a:lnTo>
                <a:lnTo>
                  <a:pt x="1459864" y="366776"/>
                </a:lnTo>
                <a:close/>
              </a:path>
              <a:path w="2547492" h="888199">
                <a:moveTo>
                  <a:pt x="1361693" y="400050"/>
                </a:moveTo>
                <a:lnTo>
                  <a:pt x="1288161" y="425069"/>
                </a:lnTo>
                <a:lnTo>
                  <a:pt x="1296415" y="449580"/>
                </a:lnTo>
                <a:lnTo>
                  <a:pt x="1370075" y="424561"/>
                </a:lnTo>
                <a:lnTo>
                  <a:pt x="1361693" y="400050"/>
                </a:lnTo>
                <a:close/>
              </a:path>
              <a:path w="2547492" h="888199">
                <a:moveTo>
                  <a:pt x="1263649" y="433451"/>
                </a:moveTo>
                <a:lnTo>
                  <a:pt x="1189989" y="458470"/>
                </a:lnTo>
                <a:lnTo>
                  <a:pt x="1198371" y="482981"/>
                </a:lnTo>
                <a:lnTo>
                  <a:pt x="1271904" y="457962"/>
                </a:lnTo>
                <a:lnTo>
                  <a:pt x="1263649" y="433451"/>
                </a:lnTo>
                <a:close/>
              </a:path>
              <a:path w="2547492" h="888199">
                <a:moveTo>
                  <a:pt x="1165478" y="466725"/>
                </a:moveTo>
                <a:lnTo>
                  <a:pt x="1091945" y="491744"/>
                </a:lnTo>
                <a:lnTo>
                  <a:pt x="1100200" y="516293"/>
                </a:lnTo>
                <a:lnTo>
                  <a:pt x="1173861" y="491236"/>
                </a:lnTo>
                <a:lnTo>
                  <a:pt x="1165478" y="466725"/>
                </a:lnTo>
                <a:close/>
              </a:path>
              <a:path w="2547492" h="888199">
                <a:moveTo>
                  <a:pt x="1067308" y="500126"/>
                </a:moveTo>
                <a:lnTo>
                  <a:pt x="993774" y="525106"/>
                </a:lnTo>
                <a:lnTo>
                  <a:pt x="1002157" y="549630"/>
                </a:lnTo>
                <a:lnTo>
                  <a:pt x="1075689" y="524637"/>
                </a:lnTo>
                <a:lnTo>
                  <a:pt x="1067308" y="500126"/>
                </a:lnTo>
                <a:close/>
              </a:path>
              <a:path w="2547492" h="888199">
                <a:moveTo>
                  <a:pt x="969263" y="533438"/>
                </a:moveTo>
                <a:lnTo>
                  <a:pt x="895603" y="558444"/>
                </a:lnTo>
                <a:lnTo>
                  <a:pt x="903986" y="582968"/>
                </a:lnTo>
                <a:lnTo>
                  <a:pt x="977518" y="557974"/>
                </a:lnTo>
                <a:lnTo>
                  <a:pt x="969263" y="533438"/>
                </a:lnTo>
                <a:close/>
              </a:path>
              <a:path w="2547492" h="888199">
                <a:moveTo>
                  <a:pt x="871092" y="566775"/>
                </a:moveTo>
                <a:lnTo>
                  <a:pt x="797560" y="591781"/>
                </a:lnTo>
                <a:lnTo>
                  <a:pt x="805814" y="616305"/>
                </a:lnTo>
                <a:lnTo>
                  <a:pt x="879474" y="591312"/>
                </a:lnTo>
                <a:lnTo>
                  <a:pt x="871092" y="566775"/>
                </a:lnTo>
                <a:close/>
              </a:path>
              <a:path w="2547492" h="888199">
                <a:moveTo>
                  <a:pt x="773048" y="600113"/>
                </a:moveTo>
                <a:lnTo>
                  <a:pt x="699388" y="625119"/>
                </a:lnTo>
                <a:lnTo>
                  <a:pt x="707770" y="649643"/>
                </a:lnTo>
                <a:lnTo>
                  <a:pt x="781303" y="624649"/>
                </a:lnTo>
                <a:lnTo>
                  <a:pt x="773048" y="600113"/>
                </a:lnTo>
                <a:close/>
              </a:path>
              <a:path w="2547492" h="888199">
                <a:moveTo>
                  <a:pt x="674877" y="633450"/>
                </a:moveTo>
                <a:lnTo>
                  <a:pt x="601217" y="658456"/>
                </a:lnTo>
                <a:lnTo>
                  <a:pt x="609599" y="682980"/>
                </a:lnTo>
                <a:lnTo>
                  <a:pt x="683260" y="657974"/>
                </a:lnTo>
                <a:lnTo>
                  <a:pt x="674877" y="633450"/>
                </a:lnTo>
                <a:close/>
              </a:path>
              <a:path w="2547492" h="888199">
                <a:moveTo>
                  <a:pt x="576707" y="666788"/>
                </a:moveTo>
                <a:lnTo>
                  <a:pt x="503173" y="691794"/>
                </a:lnTo>
                <a:lnTo>
                  <a:pt x="511428" y="716318"/>
                </a:lnTo>
                <a:lnTo>
                  <a:pt x="585088" y="691311"/>
                </a:lnTo>
                <a:lnTo>
                  <a:pt x="576707" y="666788"/>
                </a:lnTo>
                <a:close/>
              </a:path>
              <a:path w="2547492" h="888199">
                <a:moveTo>
                  <a:pt x="478663" y="700125"/>
                </a:moveTo>
                <a:lnTo>
                  <a:pt x="405002" y="725119"/>
                </a:lnTo>
                <a:lnTo>
                  <a:pt x="413384" y="749655"/>
                </a:lnTo>
                <a:lnTo>
                  <a:pt x="486917" y="724649"/>
                </a:lnTo>
                <a:lnTo>
                  <a:pt x="478663" y="700125"/>
                </a:lnTo>
                <a:close/>
              </a:path>
              <a:path w="2547492" h="888199">
                <a:moveTo>
                  <a:pt x="380491" y="733463"/>
                </a:moveTo>
                <a:lnTo>
                  <a:pt x="306958" y="758456"/>
                </a:lnTo>
                <a:lnTo>
                  <a:pt x="315213" y="782993"/>
                </a:lnTo>
                <a:lnTo>
                  <a:pt x="388873" y="757986"/>
                </a:lnTo>
                <a:lnTo>
                  <a:pt x="380491" y="733463"/>
                </a:lnTo>
                <a:close/>
              </a:path>
              <a:path w="2547492" h="888199">
                <a:moveTo>
                  <a:pt x="282320" y="766800"/>
                </a:moveTo>
                <a:lnTo>
                  <a:pt x="208787" y="791794"/>
                </a:lnTo>
                <a:lnTo>
                  <a:pt x="217169" y="816330"/>
                </a:lnTo>
                <a:lnTo>
                  <a:pt x="290702" y="791324"/>
                </a:lnTo>
                <a:lnTo>
                  <a:pt x="282320" y="766800"/>
                </a:lnTo>
                <a:close/>
              </a:path>
              <a:path w="2547492" h="888199">
                <a:moveTo>
                  <a:pt x="184276" y="800138"/>
                </a:moveTo>
                <a:lnTo>
                  <a:pt x="110616" y="825131"/>
                </a:lnTo>
                <a:lnTo>
                  <a:pt x="118998" y="849668"/>
                </a:lnTo>
                <a:lnTo>
                  <a:pt x="192531" y="824661"/>
                </a:lnTo>
                <a:lnTo>
                  <a:pt x="184276" y="800138"/>
                </a:lnTo>
                <a:close/>
              </a:path>
              <a:path w="2547492" h="888199">
                <a:moveTo>
                  <a:pt x="65531" y="867841"/>
                </a:moveTo>
                <a:lnTo>
                  <a:pt x="57150" y="843318"/>
                </a:lnTo>
                <a:lnTo>
                  <a:pt x="0" y="876414"/>
                </a:lnTo>
                <a:lnTo>
                  <a:pt x="86105" y="888199"/>
                </a:lnTo>
                <a:lnTo>
                  <a:pt x="65531" y="867841"/>
                </a:lnTo>
                <a:close/>
              </a:path>
              <a:path w="2547492" h="888199">
                <a:moveTo>
                  <a:pt x="86105" y="888199"/>
                </a:moveTo>
                <a:lnTo>
                  <a:pt x="77769" y="863682"/>
                </a:lnTo>
                <a:lnTo>
                  <a:pt x="94487" y="857999"/>
                </a:lnTo>
                <a:lnTo>
                  <a:pt x="86105" y="833475"/>
                </a:lnTo>
                <a:lnTo>
                  <a:pt x="69427" y="839144"/>
                </a:lnTo>
                <a:lnTo>
                  <a:pt x="61087" y="814616"/>
                </a:lnTo>
                <a:lnTo>
                  <a:pt x="0" y="876414"/>
                </a:lnTo>
                <a:lnTo>
                  <a:pt x="57150" y="843318"/>
                </a:lnTo>
                <a:lnTo>
                  <a:pt x="65531" y="867841"/>
                </a:lnTo>
                <a:lnTo>
                  <a:pt x="86105" y="888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120863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Lo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0547" y="465946"/>
            <a:ext cx="17037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1966" y="465946"/>
            <a:ext cx="32760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6121" y="465946"/>
            <a:ext cx="220258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0831" y="1428805"/>
            <a:ext cx="6565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1256" y="1428805"/>
            <a:ext cx="32056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8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Show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2183" y="2391980"/>
            <a:ext cx="80436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pri</a:t>
            </a: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4729" y="2391980"/>
            <a:ext cx="61941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b;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836" y="3215568"/>
            <a:ext cx="10212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th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s.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b=b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8490" y="6223283"/>
            <a:ext cx="4118904" cy="528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638" marR="174995"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-6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-50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cce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5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ly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nal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1800" spc="-94" b="1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ri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b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rom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En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dirty="0" smtClean="0" sz="1800" spc="-4" b="1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Arial"/>
                <a:cs typeface="Arial"/>
              </a:rPr>
              <a:t>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152" y="1773174"/>
            <a:ext cx="146050" cy="285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664202" y="1773174"/>
            <a:ext cx="4247388" cy="3970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4"/>
              </a:spcBef>
            </a:pPr>
            <a:endParaRPr sz="550"/>
          </a:p>
          <a:p>
            <a:pPr marL="216281">
              <a:lnSpc>
                <a:spcPct val="95825"/>
              </a:lnSpc>
              <a:spcBef>
                <a:spcPts val="200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30681">
              <a:lnSpc>
                <a:spcPct val="95825"/>
              </a:lnSpc>
              <a:spcBef>
                <a:spcPts val="4413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30681">
              <a:lnSpc>
                <a:spcPct val="95825"/>
              </a:lnSpc>
              <a:spcBef>
                <a:spcPts val="4410"/>
              </a:spcBef>
            </a:pP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-19" b="1">
                <a:solidFill>
                  <a:srgbClr val="C0504D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2360091">
              <a:lnSpc>
                <a:spcPct val="95825"/>
              </a:lnSpc>
              <a:spcBef>
                <a:spcPts val="2252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="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a);</a:t>
            </a:r>
            <a:endParaRPr sz="1800">
              <a:latin typeface="Arial"/>
              <a:cs typeface="Arial"/>
            </a:endParaRPr>
          </a:p>
          <a:p>
            <a:pPr marL="236009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("b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"+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36009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rint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="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x);</a:t>
            </a:r>
            <a:endParaRPr sz="1800">
              <a:latin typeface="Arial"/>
              <a:cs typeface="Arial"/>
            </a:endParaRPr>
          </a:p>
          <a:p>
            <a:pPr marL="1130681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nd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M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8152" y="2058352"/>
            <a:ext cx="146050" cy="3684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0" y="1324800"/>
            <a:ext cx="35814" cy="48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5814" y="1324800"/>
            <a:ext cx="4248912" cy="48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91287">
              <a:lnSpc>
                <a:spcPct val="95825"/>
              </a:lnSpc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cl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ss</a:t>
            </a:r>
            <a:r>
              <a:rPr dirty="0" smtClean="0" sz="1800" spc="-6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12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pri</a:t>
            </a:r>
            <a:r>
              <a:rPr dirty="0" smtClean="0" sz="1800" spc="-39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ate</a:t>
            </a:r>
            <a:r>
              <a:rPr dirty="0" smtClean="0" sz="1800" spc="3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a;</a:t>
            </a:r>
            <a:endParaRPr sz="1800">
              <a:latin typeface="Arial"/>
              <a:cs typeface="Arial"/>
            </a:endParaRPr>
          </a:p>
          <a:p>
            <a:pPr marL="1005687" marR="492547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protect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mtClean="0" sz="1800" spc="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tic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;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5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mtClean="0" sz="1800" spc="4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92036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.a</a:t>
            </a:r>
            <a:r>
              <a:rPr dirty="0" smtClean="0" sz="1800" spc="4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-39" b="1">
                <a:solidFill>
                  <a:srgbClr val="FF505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FF505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d</a:t>
            </a:r>
            <a:r>
              <a:rPr dirty="0" smtClean="0" sz="1800" spc="34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sh</a:t>
            </a:r>
            <a:r>
              <a:rPr dirty="0" smtClean="0" sz="1800" spc="-9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39" b="1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920367">
              <a:lnSpc>
                <a:spcPct val="95825"/>
              </a:lnSpc>
              <a:spcBef>
                <a:spcPts val="95"/>
              </a:spcBef>
            </a:pP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final</a:t>
            </a:r>
            <a:r>
              <a:rPr dirty="0" smtClean="0" sz="2000" spc="-29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int</a:t>
            </a:r>
            <a:r>
              <a:rPr dirty="0" smtClean="0" sz="2000" spc="-1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x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1</a:t>
            </a:r>
            <a:r>
              <a:rPr dirty="0" smtClean="0" sz="2000" spc="4" b="1">
                <a:solidFill>
                  <a:srgbClr val="00AF50"/>
                </a:solidFill>
                <a:latin typeface="Arial"/>
                <a:cs typeface="Arial"/>
              </a:rPr>
              <a:t>0</a:t>
            </a:r>
            <a:r>
              <a:rPr dirty="0" smtClean="0" sz="2000" spc="0" b="1">
                <a:solidFill>
                  <a:srgbClr val="00AF5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005687">
              <a:lnSpc>
                <a:spcPct val="95825"/>
              </a:lnSpc>
              <a:spcBef>
                <a:spcPts val="6577"/>
              </a:spcBef>
            </a:pP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FF505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h</a:t>
            </a:r>
            <a:r>
              <a:rPr dirty="0" smtClean="0" sz="1800" spc="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39" b="1">
                <a:solidFill>
                  <a:srgbClr val="FF505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()</a:t>
            </a:r>
            <a:r>
              <a:rPr dirty="0" smtClean="0" sz="1800" spc="-39" b="1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m</a:t>
            </a:r>
            <a:r>
              <a:rPr dirty="0" smtClean="0" sz="1800" spc="-9" b="1">
                <a:solidFill>
                  <a:srgbClr val="FF505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th</a:t>
            </a:r>
            <a:r>
              <a:rPr dirty="0" smtClean="0" sz="1800" spc="4" b="1">
                <a:solidFill>
                  <a:srgbClr val="FF505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505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61419" marR="2228584" algn="ctr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mtClean="0" sz="1800" spc="-6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sz="1800" spc="-7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mtClean="0" sz="1800" spc="-9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4726" y="1324800"/>
            <a:ext cx="103886" cy="733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88612" y="1324800"/>
            <a:ext cx="2755386" cy="48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3598">
              <a:lnSpc>
                <a:spcPts val="650"/>
              </a:lnSpc>
              <a:spcBef>
                <a:spcPts val="39"/>
              </a:spcBef>
            </a:pPr>
            <a:endParaRPr sz="650"/>
          </a:p>
          <a:p>
            <a:pPr marL="491871" marR="165008" indent="3047">
              <a:lnSpc>
                <a:spcPts val="2069"/>
              </a:lnSpc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ith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491871" marR="165008">
              <a:lnSpc>
                <a:spcPts val="2069"/>
              </a:lnSpc>
              <a:spcBef>
                <a:spcPts val="1196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cl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ss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406271" marR="133598">
              <a:lnSpc>
                <a:spcPct val="95825"/>
              </a:lnSpc>
              <a:spcBef>
                <a:spcPts val="2284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pri</a:t>
            </a: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te</a:t>
            </a:r>
            <a:r>
              <a:rPr dirty="0" smtClean="0" sz="1800" spc="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int</a:t>
            </a:r>
            <a:endParaRPr sz="1800">
              <a:latin typeface="Arial"/>
              <a:cs typeface="Arial"/>
            </a:endParaRPr>
          </a:p>
          <a:p>
            <a:pPr marL="1406271" marR="133598">
              <a:lnSpc>
                <a:spcPct val="95825"/>
              </a:lnSpc>
              <a:spcBef>
                <a:spcPts val="90"/>
              </a:spcBef>
            </a:pP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(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in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  <a:p>
            <a:pPr marR="155112" algn="r">
              <a:lnSpc>
                <a:spcPct val="95825"/>
              </a:lnSpc>
              <a:spcBef>
                <a:spcPts val="225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thi</a:t>
            </a:r>
            <a:endParaRPr sz="1800">
              <a:latin typeface="Arial"/>
              <a:cs typeface="Arial"/>
            </a:endParaRPr>
          </a:p>
          <a:p>
            <a:pPr marL="1367672" marR="1221591" algn="ctr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406271" marR="106915">
              <a:lnSpc>
                <a:spcPct val="95825"/>
              </a:lnSpc>
              <a:spcBef>
                <a:spcPts val="90"/>
              </a:spcBef>
            </a:pPr>
            <a:r>
              <a:rPr dirty="0" smtClean="0" sz="1800" spc="-39" b="1">
                <a:solidFill>
                  <a:srgbClr val="C0504D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34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d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i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C0504D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406271">
              <a:lnSpc>
                <a:spcPct val="100041"/>
              </a:lnSpc>
              <a:spcBef>
                <a:spcPts val="90"/>
              </a:spcBef>
            </a:pPr>
            <a:r>
              <a:rPr dirty="0" smtClean="0" sz="1800" b="1">
                <a:solidFill>
                  <a:srgbClr val="C0504D"/>
                </a:solidFill>
                <a:latin typeface="Arial"/>
                <a:cs typeface="Arial"/>
              </a:rPr>
              <a:t>{</a:t>
            </a:r>
            <a:r>
              <a:rPr dirty="0" smtClean="0" sz="180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m.o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406271" marR="133598">
              <a:lnSpc>
                <a:spcPct val="95825"/>
              </a:lnSpc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nd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491871" marR="133598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}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//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End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-9" b="1">
                <a:solidFill>
                  <a:srgbClr val="C0504D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la</a:t>
            </a:r>
            <a:r>
              <a:rPr dirty="0" smtClean="0" sz="1800" spc="-4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s</a:t>
            </a:r>
            <a:r>
              <a:rPr dirty="0" smtClean="0" sz="1800" spc="9" b="1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0504D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R="199409" algn="r">
              <a:lnSpc>
                <a:spcPts val="1835"/>
              </a:lnSpc>
              <a:spcBef>
                <a:spcPts val="2260"/>
              </a:spcBef>
            </a:pPr>
            <a:r>
              <a:rPr dirty="0" smtClean="0" baseline="-6441" sz="2700" spc="0" b="1">
                <a:solidFill>
                  <a:srgbClr val="00AF50"/>
                </a:solidFill>
                <a:latin typeface="Arial"/>
                <a:cs typeface="Arial"/>
              </a:rPr>
              <a:t>No</a:t>
            </a:r>
            <a:r>
              <a:rPr dirty="0" smtClean="0" baseline="-6441" sz="2700" spc="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mtClean="0" baseline="-6441" sz="2700" spc="0" b="1">
                <a:solidFill>
                  <a:srgbClr val="00AF50"/>
                </a:solidFill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84726" y="2058098"/>
            <a:ext cx="103886" cy="410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476500" y="2745486"/>
            <a:ext cx="51816" cy="288036"/>
          </a:xfrm>
          <a:custGeom>
            <a:avLst/>
            <a:gdLst/>
            <a:ahLst/>
            <a:cxnLst/>
            <a:rect l="l" t="t" r="r" b="b"/>
            <a:pathLst>
              <a:path w="51816" h="288036">
                <a:moveTo>
                  <a:pt x="25907" y="0"/>
                </a:moveTo>
                <a:lnTo>
                  <a:pt x="25907" y="77724"/>
                </a:lnTo>
                <a:lnTo>
                  <a:pt x="51816" y="77724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288036">
                <a:moveTo>
                  <a:pt x="25907" y="103631"/>
                </a:moveTo>
                <a:lnTo>
                  <a:pt x="25907" y="181355"/>
                </a:lnTo>
                <a:lnTo>
                  <a:pt x="51816" y="181355"/>
                </a:lnTo>
                <a:lnTo>
                  <a:pt x="51816" y="103631"/>
                </a:lnTo>
                <a:lnTo>
                  <a:pt x="25907" y="103631"/>
                </a:lnTo>
                <a:close/>
              </a:path>
              <a:path w="51816" h="288036">
                <a:moveTo>
                  <a:pt x="25908" y="210311"/>
                </a:moveTo>
                <a:lnTo>
                  <a:pt x="0" y="210312"/>
                </a:lnTo>
                <a:lnTo>
                  <a:pt x="38862" y="288036"/>
                </a:lnTo>
                <a:lnTo>
                  <a:pt x="77724" y="210312"/>
                </a:lnTo>
                <a:lnTo>
                  <a:pt x="51816" y="210311"/>
                </a:lnTo>
                <a:lnTo>
                  <a:pt x="51816" y="223265"/>
                </a:lnTo>
                <a:lnTo>
                  <a:pt x="25907" y="223265"/>
                </a:lnTo>
                <a:lnTo>
                  <a:pt x="25908" y="210311"/>
                </a:lnTo>
                <a:close/>
              </a:path>
              <a:path w="51816" h="288036">
                <a:moveTo>
                  <a:pt x="25907" y="223265"/>
                </a:moveTo>
                <a:lnTo>
                  <a:pt x="51816" y="223265"/>
                </a:lnTo>
                <a:lnTo>
                  <a:pt x="51816" y="207263"/>
                </a:lnTo>
                <a:lnTo>
                  <a:pt x="25907" y="207263"/>
                </a:lnTo>
                <a:lnTo>
                  <a:pt x="25907" y="223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515362" y="274548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515362" y="2849117"/>
            <a:ext cx="0" cy="124587"/>
          </a:xfrm>
          <a:custGeom>
            <a:avLst/>
            <a:gdLst/>
            <a:ahLst/>
            <a:cxnLst/>
            <a:rect l="l" t="t" r="r" b="b"/>
            <a:pathLst>
              <a:path w="0" h="124587">
                <a:moveTo>
                  <a:pt x="0" y="0"/>
                </a:moveTo>
                <a:lnTo>
                  <a:pt x="0" y="124587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515235" y="2968116"/>
            <a:ext cx="2298318" cy="77850"/>
          </a:xfrm>
          <a:custGeom>
            <a:avLst/>
            <a:gdLst/>
            <a:ahLst/>
            <a:cxnLst/>
            <a:rect l="l" t="t" r="r" b="b"/>
            <a:pathLst>
              <a:path w="2298318" h="77850">
                <a:moveTo>
                  <a:pt x="2150237" y="26797"/>
                </a:moveTo>
                <a:lnTo>
                  <a:pt x="2072513" y="27686"/>
                </a:lnTo>
                <a:lnTo>
                  <a:pt x="2072766" y="53594"/>
                </a:lnTo>
                <a:lnTo>
                  <a:pt x="2150491" y="52705"/>
                </a:lnTo>
                <a:lnTo>
                  <a:pt x="2150237" y="26797"/>
                </a:lnTo>
                <a:close/>
              </a:path>
              <a:path w="2298318" h="77850">
                <a:moveTo>
                  <a:pt x="2046604" y="27940"/>
                </a:moveTo>
                <a:lnTo>
                  <a:pt x="1968880" y="28829"/>
                </a:lnTo>
                <a:lnTo>
                  <a:pt x="1969135" y="54737"/>
                </a:lnTo>
                <a:lnTo>
                  <a:pt x="2046859" y="53848"/>
                </a:lnTo>
                <a:lnTo>
                  <a:pt x="2046604" y="27940"/>
                </a:lnTo>
                <a:close/>
              </a:path>
              <a:path w="2298318" h="77850">
                <a:moveTo>
                  <a:pt x="1942973" y="29210"/>
                </a:moveTo>
                <a:lnTo>
                  <a:pt x="1865249" y="30099"/>
                </a:lnTo>
                <a:lnTo>
                  <a:pt x="1865502" y="56007"/>
                </a:lnTo>
                <a:lnTo>
                  <a:pt x="1943227" y="55118"/>
                </a:lnTo>
                <a:lnTo>
                  <a:pt x="1942973" y="29210"/>
                </a:lnTo>
                <a:close/>
              </a:path>
              <a:path w="2298318" h="77850">
                <a:moveTo>
                  <a:pt x="1839340" y="30353"/>
                </a:moveTo>
                <a:lnTo>
                  <a:pt x="1761616" y="31369"/>
                </a:lnTo>
                <a:lnTo>
                  <a:pt x="1761870" y="57277"/>
                </a:lnTo>
                <a:lnTo>
                  <a:pt x="1839594" y="56261"/>
                </a:lnTo>
                <a:lnTo>
                  <a:pt x="1839340" y="30353"/>
                </a:lnTo>
                <a:close/>
              </a:path>
              <a:path w="2298318" h="77850">
                <a:moveTo>
                  <a:pt x="1735709" y="31623"/>
                </a:moveTo>
                <a:lnTo>
                  <a:pt x="1657985" y="32512"/>
                </a:lnTo>
                <a:lnTo>
                  <a:pt x="1658239" y="58420"/>
                </a:lnTo>
                <a:lnTo>
                  <a:pt x="1735963" y="57531"/>
                </a:lnTo>
                <a:lnTo>
                  <a:pt x="1735709" y="31623"/>
                </a:lnTo>
                <a:close/>
              </a:path>
              <a:path w="2298318" h="77850">
                <a:moveTo>
                  <a:pt x="1632077" y="32893"/>
                </a:moveTo>
                <a:lnTo>
                  <a:pt x="1554352" y="33782"/>
                </a:lnTo>
                <a:lnTo>
                  <a:pt x="1554606" y="59690"/>
                </a:lnTo>
                <a:lnTo>
                  <a:pt x="1632330" y="58674"/>
                </a:lnTo>
                <a:lnTo>
                  <a:pt x="1632077" y="32893"/>
                </a:lnTo>
                <a:close/>
              </a:path>
              <a:path w="2298318" h="77850">
                <a:moveTo>
                  <a:pt x="1528444" y="34036"/>
                </a:moveTo>
                <a:lnTo>
                  <a:pt x="1450720" y="34925"/>
                </a:lnTo>
                <a:lnTo>
                  <a:pt x="1450975" y="60833"/>
                </a:lnTo>
                <a:lnTo>
                  <a:pt x="1528699" y="59944"/>
                </a:lnTo>
                <a:lnTo>
                  <a:pt x="1528444" y="34036"/>
                </a:lnTo>
                <a:close/>
              </a:path>
              <a:path w="2298318" h="77850">
                <a:moveTo>
                  <a:pt x="1424813" y="35306"/>
                </a:moveTo>
                <a:lnTo>
                  <a:pt x="1347089" y="36195"/>
                </a:lnTo>
                <a:lnTo>
                  <a:pt x="1347342" y="62103"/>
                </a:lnTo>
                <a:lnTo>
                  <a:pt x="1425066" y="61213"/>
                </a:lnTo>
                <a:lnTo>
                  <a:pt x="1424813" y="35306"/>
                </a:lnTo>
                <a:close/>
              </a:path>
              <a:path w="2298318" h="77850">
                <a:moveTo>
                  <a:pt x="1321180" y="36449"/>
                </a:moveTo>
                <a:lnTo>
                  <a:pt x="1243456" y="37337"/>
                </a:lnTo>
                <a:lnTo>
                  <a:pt x="1243838" y="63246"/>
                </a:lnTo>
                <a:lnTo>
                  <a:pt x="1321435" y="62357"/>
                </a:lnTo>
                <a:lnTo>
                  <a:pt x="1321180" y="36449"/>
                </a:lnTo>
                <a:close/>
              </a:path>
              <a:path w="2298318" h="77850">
                <a:moveTo>
                  <a:pt x="1217549" y="37719"/>
                </a:moveTo>
                <a:lnTo>
                  <a:pt x="1139825" y="38608"/>
                </a:lnTo>
                <a:lnTo>
                  <a:pt x="1140205" y="64516"/>
                </a:lnTo>
                <a:lnTo>
                  <a:pt x="1217929" y="63627"/>
                </a:lnTo>
                <a:lnTo>
                  <a:pt x="1217549" y="37719"/>
                </a:lnTo>
                <a:close/>
              </a:path>
              <a:path w="2298318" h="77850">
                <a:moveTo>
                  <a:pt x="1113916" y="38862"/>
                </a:moveTo>
                <a:lnTo>
                  <a:pt x="1036192" y="39878"/>
                </a:lnTo>
                <a:lnTo>
                  <a:pt x="1036574" y="65786"/>
                </a:lnTo>
                <a:lnTo>
                  <a:pt x="1114298" y="64770"/>
                </a:lnTo>
                <a:lnTo>
                  <a:pt x="1113916" y="38862"/>
                </a:lnTo>
                <a:close/>
              </a:path>
              <a:path w="2298318" h="77850">
                <a:moveTo>
                  <a:pt x="1010285" y="40132"/>
                </a:moveTo>
                <a:lnTo>
                  <a:pt x="932561" y="41021"/>
                </a:lnTo>
                <a:lnTo>
                  <a:pt x="932941" y="66929"/>
                </a:lnTo>
                <a:lnTo>
                  <a:pt x="1010665" y="66040"/>
                </a:lnTo>
                <a:lnTo>
                  <a:pt x="1010285" y="40132"/>
                </a:lnTo>
                <a:close/>
              </a:path>
              <a:path w="2298318" h="77850">
                <a:moveTo>
                  <a:pt x="906652" y="41275"/>
                </a:moveTo>
                <a:lnTo>
                  <a:pt x="828928" y="42291"/>
                </a:lnTo>
                <a:lnTo>
                  <a:pt x="829310" y="68199"/>
                </a:lnTo>
                <a:lnTo>
                  <a:pt x="907034" y="67183"/>
                </a:lnTo>
                <a:lnTo>
                  <a:pt x="906652" y="41275"/>
                </a:lnTo>
                <a:close/>
              </a:path>
              <a:path w="2298318" h="77850">
                <a:moveTo>
                  <a:pt x="803020" y="42545"/>
                </a:moveTo>
                <a:lnTo>
                  <a:pt x="725296" y="43434"/>
                </a:lnTo>
                <a:lnTo>
                  <a:pt x="725677" y="69342"/>
                </a:lnTo>
                <a:lnTo>
                  <a:pt x="803401" y="68453"/>
                </a:lnTo>
                <a:lnTo>
                  <a:pt x="803020" y="42545"/>
                </a:lnTo>
                <a:close/>
              </a:path>
              <a:path w="2298318" h="77850">
                <a:moveTo>
                  <a:pt x="699388" y="43815"/>
                </a:moveTo>
                <a:lnTo>
                  <a:pt x="621664" y="44704"/>
                </a:lnTo>
                <a:lnTo>
                  <a:pt x="622045" y="70612"/>
                </a:lnTo>
                <a:lnTo>
                  <a:pt x="699769" y="69723"/>
                </a:lnTo>
                <a:lnTo>
                  <a:pt x="699388" y="43815"/>
                </a:lnTo>
                <a:close/>
              </a:path>
              <a:path w="2298318" h="77850">
                <a:moveTo>
                  <a:pt x="595757" y="44958"/>
                </a:moveTo>
                <a:lnTo>
                  <a:pt x="518159" y="45847"/>
                </a:lnTo>
                <a:lnTo>
                  <a:pt x="518413" y="71755"/>
                </a:lnTo>
                <a:lnTo>
                  <a:pt x="596138" y="70866"/>
                </a:lnTo>
                <a:lnTo>
                  <a:pt x="595757" y="44958"/>
                </a:lnTo>
                <a:close/>
              </a:path>
              <a:path w="2298318" h="77850">
                <a:moveTo>
                  <a:pt x="492251" y="46228"/>
                </a:moveTo>
                <a:lnTo>
                  <a:pt x="414527" y="47117"/>
                </a:lnTo>
                <a:lnTo>
                  <a:pt x="414781" y="73025"/>
                </a:lnTo>
                <a:lnTo>
                  <a:pt x="492506" y="72136"/>
                </a:lnTo>
                <a:lnTo>
                  <a:pt x="492251" y="46228"/>
                </a:lnTo>
                <a:close/>
              </a:path>
              <a:path w="2298318" h="77850">
                <a:moveTo>
                  <a:pt x="388619" y="47371"/>
                </a:moveTo>
                <a:lnTo>
                  <a:pt x="310895" y="48387"/>
                </a:lnTo>
                <a:lnTo>
                  <a:pt x="311150" y="74168"/>
                </a:lnTo>
                <a:lnTo>
                  <a:pt x="388873" y="73279"/>
                </a:lnTo>
                <a:lnTo>
                  <a:pt x="388619" y="47371"/>
                </a:lnTo>
                <a:close/>
              </a:path>
              <a:path w="2298318" h="77850">
                <a:moveTo>
                  <a:pt x="284988" y="48641"/>
                </a:moveTo>
                <a:lnTo>
                  <a:pt x="207263" y="49530"/>
                </a:lnTo>
                <a:lnTo>
                  <a:pt x="207517" y="75437"/>
                </a:lnTo>
                <a:lnTo>
                  <a:pt x="285241" y="74549"/>
                </a:lnTo>
                <a:lnTo>
                  <a:pt x="284988" y="48641"/>
                </a:lnTo>
                <a:close/>
              </a:path>
              <a:path w="2298318" h="77850">
                <a:moveTo>
                  <a:pt x="181356" y="49784"/>
                </a:moveTo>
                <a:lnTo>
                  <a:pt x="103631" y="50800"/>
                </a:lnTo>
                <a:lnTo>
                  <a:pt x="103885" y="76708"/>
                </a:lnTo>
                <a:lnTo>
                  <a:pt x="181609" y="75692"/>
                </a:lnTo>
                <a:lnTo>
                  <a:pt x="181356" y="49784"/>
                </a:lnTo>
                <a:close/>
              </a:path>
              <a:path w="2298318" h="77850">
                <a:moveTo>
                  <a:pt x="77723" y="51054"/>
                </a:moveTo>
                <a:lnTo>
                  <a:pt x="0" y="51943"/>
                </a:lnTo>
                <a:lnTo>
                  <a:pt x="253" y="77850"/>
                </a:lnTo>
                <a:lnTo>
                  <a:pt x="77977" y="76962"/>
                </a:lnTo>
                <a:lnTo>
                  <a:pt x="77723" y="51054"/>
                </a:lnTo>
                <a:close/>
              </a:path>
              <a:path w="2298318" h="77850">
                <a:moveTo>
                  <a:pt x="2176144" y="26416"/>
                </a:moveTo>
                <a:lnTo>
                  <a:pt x="2176399" y="52324"/>
                </a:lnTo>
                <a:lnTo>
                  <a:pt x="2220679" y="51833"/>
                </a:lnTo>
                <a:lnTo>
                  <a:pt x="2233676" y="51688"/>
                </a:lnTo>
                <a:lnTo>
                  <a:pt x="2220976" y="77724"/>
                </a:lnTo>
                <a:lnTo>
                  <a:pt x="2298318" y="37973"/>
                </a:lnTo>
                <a:lnTo>
                  <a:pt x="2233422" y="25781"/>
                </a:lnTo>
                <a:lnTo>
                  <a:pt x="2220383" y="25925"/>
                </a:lnTo>
                <a:lnTo>
                  <a:pt x="2176144" y="26416"/>
                </a:lnTo>
                <a:close/>
              </a:path>
              <a:path w="2298318" h="77850">
                <a:moveTo>
                  <a:pt x="2233422" y="25781"/>
                </a:moveTo>
                <a:lnTo>
                  <a:pt x="2298318" y="37973"/>
                </a:lnTo>
                <a:lnTo>
                  <a:pt x="2220087" y="0"/>
                </a:lnTo>
                <a:lnTo>
                  <a:pt x="2220383" y="25925"/>
                </a:lnTo>
                <a:lnTo>
                  <a:pt x="2233422" y="25781"/>
                </a:lnTo>
                <a:close/>
              </a:path>
              <a:path w="2298318" h="77850">
                <a:moveTo>
                  <a:pt x="2220976" y="77724"/>
                </a:moveTo>
                <a:lnTo>
                  <a:pt x="2233676" y="51688"/>
                </a:lnTo>
                <a:lnTo>
                  <a:pt x="2220679" y="51833"/>
                </a:lnTo>
                <a:lnTo>
                  <a:pt x="2220976" y="77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796409" y="1701546"/>
            <a:ext cx="370839" cy="1308227"/>
          </a:xfrm>
          <a:custGeom>
            <a:avLst/>
            <a:gdLst/>
            <a:ahLst/>
            <a:cxnLst/>
            <a:rect l="l" t="t" r="r" b="b"/>
            <a:pathLst>
              <a:path w="370839" h="1308227">
                <a:moveTo>
                  <a:pt x="313816" y="98298"/>
                </a:moveTo>
                <a:lnTo>
                  <a:pt x="338836" y="104901"/>
                </a:lnTo>
                <a:lnTo>
                  <a:pt x="345733" y="78431"/>
                </a:lnTo>
                <a:lnTo>
                  <a:pt x="348995" y="65912"/>
                </a:lnTo>
                <a:lnTo>
                  <a:pt x="370839" y="84962"/>
                </a:lnTo>
                <a:lnTo>
                  <a:pt x="352805" y="0"/>
                </a:lnTo>
                <a:lnTo>
                  <a:pt x="323976" y="59436"/>
                </a:lnTo>
                <a:lnTo>
                  <a:pt x="320712" y="71922"/>
                </a:lnTo>
                <a:lnTo>
                  <a:pt x="313816" y="98298"/>
                </a:lnTo>
                <a:close/>
              </a:path>
              <a:path w="370839" h="1308227">
                <a:moveTo>
                  <a:pt x="323976" y="59436"/>
                </a:moveTo>
                <a:lnTo>
                  <a:pt x="352805" y="0"/>
                </a:lnTo>
                <a:lnTo>
                  <a:pt x="295655" y="65404"/>
                </a:lnTo>
                <a:lnTo>
                  <a:pt x="320712" y="71922"/>
                </a:lnTo>
                <a:lnTo>
                  <a:pt x="323976" y="59436"/>
                </a:lnTo>
                <a:close/>
              </a:path>
              <a:path w="370839" h="1308227">
                <a:moveTo>
                  <a:pt x="19685" y="1226439"/>
                </a:moveTo>
                <a:lnTo>
                  <a:pt x="0" y="1301750"/>
                </a:lnTo>
                <a:lnTo>
                  <a:pt x="25145" y="1308227"/>
                </a:lnTo>
                <a:lnTo>
                  <a:pt x="44703" y="1233042"/>
                </a:lnTo>
                <a:lnTo>
                  <a:pt x="19685" y="1226439"/>
                </a:lnTo>
                <a:close/>
              </a:path>
              <a:path w="370839" h="1308227">
                <a:moveTo>
                  <a:pt x="45846" y="1126236"/>
                </a:moveTo>
                <a:lnTo>
                  <a:pt x="26162" y="1201419"/>
                </a:lnTo>
                <a:lnTo>
                  <a:pt x="51307" y="1207896"/>
                </a:lnTo>
                <a:lnTo>
                  <a:pt x="70865" y="1132713"/>
                </a:lnTo>
                <a:lnTo>
                  <a:pt x="45846" y="1126236"/>
                </a:lnTo>
                <a:close/>
              </a:path>
              <a:path w="370839" h="1308227">
                <a:moveTo>
                  <a:pt x="71881" y="1025905"/>
                </a:moveTo>
                <a:lnTo>
                  <a:pt x="52324" y="1101089"/>
                </a:lnTo>
                <a:lnTo>
                  <a:pt x="77342" y="1107693"/>
                </a:lnTo>
                <a:lnTo>
                  <a:pt x="97027" y="1032509"/>
                </a:lnTo>
                <a:lnTo>
                  <a:pt x="71881" y="1025905"/>
                </a:lnTo>
                <a:close/>
              </a:path>
              <a:path w="370839" h="1308227">
                <a:moveTo>
                  <a:pt x="98043" y="925702"/>
                </a:moveTo>
                <a:lnTo>
                  <a:pt x="78486" y="1000887"/>
                </a:lnTo>
                <a:lnTo>
                  <a:pt x="103504" y="1007363"/>
                </a:lnTo>
                <a:lnTo>
                  <a:pt x="123189" y="932179"/>
                </a:lnTo>
                <a:lnTo>
                  <a:pt x="98043" y="925702"/>
                </a:lnTo>
                <a:close/>
              </a:path>
              <a:path w="370839" h="1308227">
                <a:moveTo>
                  <a:pt x="124205" y="825373"/>
                </a:moveTo>
                <a:lnTo>
                  <a:pt x="104648" y="900556"/>
                </a:lnTo>
                <a:lnTo>
                  <a:pt x="129666" y="907161"/>
                </a:lnTo>
                <a:lnTo>
                  <a:pt x="149351" y="831850"/>
                </a:lnTo>
                <a:lnTo>
                  <a:pt x="124205" y="825373"/>
                </a:lnTo>
                <a:close/>
              </a:path>
              <a:path w="370839" h="1308227">
                <a:moveTo>
                  <a:pt x="150367" y="725042"/>
                </a:moveTo>
                <a:lnTo>
                  <a:pt x="130810" y="800353"/>
                </a:lnTo>
                <a:lnTo>
                  <a:pt x="155828" y="806830"/>
                </a:lnTo>
                <a:lnTo>
                  <a:pt x="175513" y="731646"/>
                </a:lnTo>
                <a:lnTo>
                  <a:pt x="150367" y="725042"/>
                </a:lnTo>
                <a:close/>
              </a:path>
              <a:path w="370839" h="1308227">
                <a:moveTo>
                  <a:pt x="176529" y="624839"/>
                </a:moveTo>
                <a:lnTo>
                  <a:pt x="156971" y="700024"/>
                </a:lnTo>
                <a:lnTo>
                  <a:pt x="181990" y="706501"/>
                </a:lnTo>
                <a:lnTo>
                  <a:pt x="201549" y="631316"/>
                </a:lnTo>
                <a:lnTo>
                  <a:pt x="176529" y="624839"/>
                </a:lnTo>
                <a:close/>
              </a:path>
              <a:path w="370839" h="1308227">
                <a:moveTo>
                  <a:pt x="202691" y="524509"/>
                </a:moveTo>
                <a:lnTo>
                  <a:pt x="183006" y="599693"/>
                </a:lnTo>
                <a:lnTo>
                  <a:pt x="208152" y="606298"/>
                </a:lnTo>
                <a:lnTo>
                  <a:pt x="227711" y="531113"/>
                </a:lnTo>
                <a:lnTo>
                  <a:pt x="202691" y="524509"/>
                </a:lnTo>
                <a:close/>
              </a:path>
              <a:path w="370839" h="1308227">
                <a:moveTo>
                  <a:pt x="228853" y="424306"/>
                </a:moveTo>
                <a:lnTo>
                  <a:pt x="209168" y="499490"/>
                </a:lnTo>
                <a:lnTo>
                  <a:pt x="234314" y="505967"/>
                </a:lnTo>
                <a:lnTo>
                  <a:pt x="253873" y="430783"/>
                </a:lnTo>
                <a:lnTo>
                  <a:pt x="228853" y="424306"/>
                </a:lnTo>
                <a:close/>
              </a:path>
              <a:path w="370839" h="1308227">
                <a:moveTo>
                  <a:pt x="255015" y="323976"/>
                </a:moveTo>
                <a:lnTo>
                  <a:pt x="235330" y="399161"/>
                </a:lnTo>
                <a:lnTo>
                  <a:pt x="260476" y="405764"/>
                </a:lnTo>
                <a:lnTo>
                  <a:pt x="280035" y="330453"/>
                </a:lnTo>
                <a:lnTo>
                  <a:pt x="255015" y="323976"/>
                </a:lnTo>
                <a:close/>
              </a:path>
              <a:path w="370839" h="1308227">
                <a:moveTo>
                  <a:pt x="281177" y="223646"/>
                </a:moveTo>
                <a:lnTo>
                  <a:pt x="261492" y="298957"/>
                </a:lnTo>
                <a:lnTo>
                  <a:pt x="286638" y="305434"/>
                </a:lnTo>
                <a:lnTo>
                  <a:pt x="306196" y="230250"/>
                </a:lnTo>
                <a:lnTo>
                  <a:pt x="281177" y="223646"/>
                </a:lnTo>
                <a:close/>
              </a:path>
              <a:path w="370839" h="1308227">
                <a:moveTo>
                  <a:pt x="307213" y="123443"/>
                </a:moveTo>
                <a:lnTo>
                  <a:pt x="287654" y="198627"/>
                </a:lnTo>
                <a:lnTo>
                  <a:pt x="312674" y="205104"/>
                </a:lnTo>
                <a:lnTo>
                  <a:pt x="332358" y="129920"/>
                </a:lnTo>
                <a:lnTo>
                  <a:pt x="307213" y="123443"/>
                </a:lnTo>
                <a:close/>
              </a:path>
              <a:path w="370839" h="1308227">
                <a:moveTo>
                  <a:pt x="370839" y="84962"/>
                </a:moveTo>
                <a:lnTo>
                  <a:pt x="348995" y="65912"/>
                </a:lnTo>
                <a:lnTo>
                  <a:pt x="345733" y="78431"/>
                </a:lnTo>
                <a:lnTo>
                  <a:pt x="370839" y="849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789043" y="3268217"/>
            <a:ext cx="373253" cy="3187814"/>
          </a:xfrm>
          <a:custGeom>
            <a:avLst/>
            <a:gdLst/>
            <a:ahLst/>
            <a:cxnLst/>
            <a:rect l="l" t="t" r="r" b="b"/>
            <a:pathLst>
              <a:path w="373253" h="3187814">
                <a:moveTo>
                  <a:pt x="354584" y="3004756"/>
                </a:moveTo>
                <a:lnTo>
                  <a:pt x="328803" y="3007423"/>
                </a:lnTo>
                <a:lnTo>
                  <a:pt x="336804" y="3084741"/>
                </a:lnTo>
                <a:lnTo>
                  <a:pt x="362585" y="3082074"/>
                </a:lnTo>
                <a:lnTo>
                  <a:pt x="354584" y="3004756"/>
                </a:lnTo>
                <a:close/>
              </a:path>
              <a:path w="373253" h="3187814">
                <a:moveTo>
                  <a:pt x="343916" y="2901670"/>
                </a:moveTo>
                <a:lnTo>
                  <a:pt x="318135" y="2904337"/>
                </a:lnTo>
                <a:lnTo>
                  <a:pt x="326136" y="2981655"/>
                </a:lnTo>
                <a:lnTo>
                  <a:pt x="351917" y="2978988"/>
                </a:lnTo>
                <a:lnTo>
                  <a:pt x="343916" y="2901670"/>
                </a:lnTo>
                <a:close/>
              </a:path>
              <a:path w="373253" h="3187814">
                <a:moveTo>
                  <a:pt x="333248" y="2798597"/>
                </a:moveTo>
                <a:lnTo>
                  <a:pt x="307467" y="2801264"/>
                </a:lnTo>
                <a:lnTo>
                  <a:pt x="315468" y="2878569"/>
                </a:lnTo>
                <a:lnTo>
                  <a:pt x="341249" y="2875902"/>
                </a:lnTo>
                <a:lnTo>
                  <a:pt x="333248" y="2798597"/>
                </a:lnTo>
                <a:close/>
              </a:path>
              <a:path w="373253" h="3187814">
                <a:moveTo>
                  <a:pt x="322580" y="2695511"/>
                </a:moveTo>
                <a:lnTo>
                  <a:pt x="296799" y="2698178"/>
                </a:lnTo>
                <a:lnTo>
                  <a:pt x="304800" y="2775496"/>
                </a:lnTo>
                <a:lnTo>
                  <a:pt x="330581" y="2772829"/>
                </a:lnTo>
                <a:lnTo>
                  <a:pt x="322580" y="2695511"/>
                </a:lnTo>
                <a:close/>
              </a:path>
              <a:path w="373253" h="3187814">
                <a:moveTo>
                  <a:pt x="311912" y="2592425"/>
                </a:moveTo>
                <a:lnTo>
                  <a:pt x="286131" y="2595092"/>
                </a:lnTo>
                <a:lnTo>
                  <a:pt x="294132" y="2672410"/>
                </a:lnTo>
                <a:lnTo>
                  <a:pt x="319913" y="2669743"/>
                </a:lnTo>
                <a:lnTo>
                  <a:pt x="311912" y="2592425"/>
                </a:lnTo>
                <a:close/>
              </a:path>
              <a:path w="373253" h="3187814">
                <a:moveTo>
                  <a:pt x="301244" y="2489352"/>
                </a:moveTo>
                <a:lnTo>
                  <a:pt x="275463" y="2492019"/>
                </a:lnTo>
                <a:lnTo>
                  <a:pt x="283464" y="2569324"/>
                </a:lnTo>
                <a:lnTo>
                  <a:pt x="309245" y="2566657"/>
                </a:lnTo>
                <a:lnTo>
                  <a:pt x="301244" y="2489352"/>
                </a:lnTo>
                <a:close/>
              </a:path>
              <a:path w="373253" h="3187814">
                <a:moveTo>
                  <a:pt x="290576" y="2386266"/>
                </a:moveTo>
                <a:lnTo>
                  <a:pt x="264795" y="2388933"/>
                </a:lnTo>
                <a:lnTo>
                  <a:pt x="272796" y="2466251"/>
                </a:lnTo>
                <a:lnTo>
                  <a:pt x="298577" y="2463584"/>
                </a:lnTo>
                <a:lnTo>
                  <a:pt x="290576" y="2386266"/>
                </a:lnTo>
                <a:close/>
              </a:path>
              <a:path w="373253" h="3187814">
                <a:moveTo>
                  <a:pt x="279908" y="2283206"/>
                </a:moveTo>
                <a:lnTo>
                  <a:pt x="254127" y="2285873"/>
                </a:lnTo>
                <a:lnTo>
                  <a:pt x="262128" y="2363165"/>
                </a:lnTo>
                <a:lnTo>
                  <a:pt x="287909" y="2360498"/>
                </a:lnTo>
                <a:lnTo>
                  <a:pt x="279908" y="2283206"/>
                </a:lnTo>
                <a:close/>
              </a:path>
              <a:path w="373253" h="3187814">
                <a:moveTo>
                  <a:pt x="269240" y="2180082"/>
                </a:moveTo>
                <a:lnTo>
                  <a:pt x="243459" y="2182749"/>
                </a:lnTo>
                <a:lnTo>
                  <a:pt x="251460" y="2260092"/>
                </a:lnTo>
                <a:lnTo>
                  <a:pt x="277241" y="2257425"/>
                </a:lnTo>
                <a:lnTo>
                  <a:pt x="269240" y="2180082"/>
                </a:lnTo>
                <a:close/>
              </a:path>
              <a:path w="373253" h="3187814">
                <a:moveTo>
                  <a:pt x="258572" y="2077085"/>
                </a:moveTo>
                <a:lnTo>
                  <a:pt x="232791" y="2079752"/>
                </a:lnTo>
                <a:lnTo>
                  <a:pt x="240792" y="2156968"/>
                </a:lnTo>
                <a:lnTo>
                  <a:pt x="266573" y="2154301"/>
                </a:lnTo>
                <a:lnTo>
                  <a:pt x="258572" y="2077085"/>
                </a:lnTo>
                <a:close/>
              </a:path>
              <a:path w="373253" h="3187814">
                <a:moveTo>
                  <a:pt x="247904" y="1973961"/>
                </a:moveTo>
                <a:lnTo>
                  <a:pt x="222123" y="1976628"/>
                </a:lnTo>
                <a:lnTo>
                  <a:pt x="230124" y="2053971"/>
                </a:lnTo>
                <a:lnTo>
                  <a:pt x="255905" y="2051304"/>
                </a:lnTo>
                <a:lnTo>
                  <a:pt x="247904" y="1973961"/>
                </a:lnTo>
                <a:close/>
              </a:path>
              <a:path w="373253" h="3187814">
                <a:moveTo>
                  <a:pt x="237236" y="1870837"/>
                </a:moveTo>
                <a:lnTo>
                  <a:pt x="211455" y="1873504"/>
                </a:lnTo>
                <a:lnTo>
                  <a:pt x="219456" y="1950847"/>
                </a:lnTo>
                <a:lnTo>
                  <a:pt x="245237" y="1948180"/>
                </a:lnTo>
                <a:lnTo>
                  <a:pt x="237236" y="1870837"/>
                </a:lnTo>
                <a:close/>
              </a:path>
              <a:path w="373253" h="3187814">
                <a:moveTo>
                  <a:pt x="226568" y="1767840"/>
                </a:moveTo>
                <a:lnTo>
                  <a:pt x="200787" y="1770507"/>
                </a:lnTo>
                <a:lnTo>
                  <a:pt x="208787" y="1847723"/>
                </a:lnTo>
                <a:lnTo>
                  <a:pt x="234569" y="1845056"/>
                </a:lnTo>
                <a:lnTo>
                  <a:pt x="226568" y="1767840"/>
                </a:lnTo>
                <a:close/>
              </a:path>
              <a:path w="373253" h="3187814">
                <a:moveTo>
                  <a:pt x="215900" y="1664716"/>
                </a:moveTo>
                <a:lnTo>
                  <a:pt x="190119" y="1667383"/>
                </a:lnTo>
                <a:lnTo>
                  <a:pt x="198120" y="1744726"/>
                </a:lnTo>
                <a:lnTo>
                  <a:pt x="223901" y="1742059"/>
                </a:lnTo>
                <a:lnTo>
                  <a:pt x="215900" y="1664716"/>
                </a:lnTo>
                <a:close/>
              </a:path>
              <a:path w="373253" h="3187814">
                <a:moveTo>
                  <a:pt x="205232" y="1561592"/>
                </a:moveTo>
                <a:lnTo>
                  <a:pt x="179451" y="1564259"/>
                </a:lnTo>
                <a:lnTo>
                  <a:pt x="187452" y="1641602"/>
                </a:lnTo>
                <a:lnTo>
                  <a:pt x="213233" y="1638935"/>
                </a:lnTo>
                <a:lnTo>
                  <a:pt x="205232" y="1561592"/>
                </a:lnTo>
                <a:close/>
              </a:path>
              <a:path w="373253" h="3187814">
                <a:moveTo>
                  <a:pt x="194564" y="1458595"/>
                </a:moveTo>
                <a:lnTo>
                  <a:pt x="168783" y="1461262"/>
                </a:lnTo>
                <a:lnTo>
                  <a:pt x="176784" y="1538478"/>
                </a:lnTo>
                <a:lnTo>
                  <a:pt x="202565" y="1535811"/>
                </a:lnTo>
                <a:lnTo>
                  <a:pt x="194564" y="1458595"/>
                </a:lnTo>
                <a:close/>
              </a:path>
              <a:path w="373253" h="3187814">
                <a:moveTo>
                  <a:pt x="183896" y="1355471"/>
                </a:moveTo>
                <a:lnTo>
                  <a:pt x="158115" y="1358138"/>
                </a:lnTo>
                <a:lnTo>
                  <a:pt x="166116" y="1435481"/>
                </a:lnTo>
                <a:lnTo>
                  <a:pt x="191897" y="1432814"/>
                </a:lnTo>
                <a:lnTo>
                  <a:pt x="183896" y="1355471"/>
                </a:lnTo>
                <a:close/>
              </a:path>
              <a:path w="373253" h="3187814">
                <a:moveTo>
                  <a:pt x="173228" y="1252347"/>
                </a:moveTo>
                <a:lnTo>
                  <a:pt x="147447" y="1255014"/>
                </a:lnTo>
                <a:lnTo>
                  <a:pt x="155448" y="1332357"/>
                </a:lnTo>
                <a:lnTo>
                  <a:pt x="181229" y="1329690"/>
                </a:lnTo>
                <a:lnTo>
                  <a:pt x="173228" y="1252347"/>
                </a:lnTo>
                <a:close/>
              </a:path>
              <a:path w="373253" h="3187814">
                <a:moveTo>
                  <a:pt x="162560" y="1149350"/>
                </a:moveTo>
                <a:lnTo>
                  <a:pt x="136779" y="1152017"/>
                </a:lnTo>
                <a:lnTo>
                  <a:pt x="144780" y="1229233"/>
                </a:lnTo>
                <a:lnTo>
                  <a:pt x="170561" y="1226566"/>
                </a:lnTo>
                <a:lnTo>
                  <a:pt x="162560" y="1149350"/>
                </a:lnTo>
                <a:close/>
              </a:path>
              <a:path w="373253" h="3187814">
                <a:moveTo>
                  <a:pt x="151892" y="1046226"/>
                </a:moveTo>
                <a:lnTo>
                  <a:pt x="126111" y="1048893"/>
                </a:lnTo>
                <a:lnTo>
                  <a:pt x="134112" y="1126236"/>
                </a:lnTo>
                <a:lnTo>
                  <a:pt x="159893" y="1123569"/>
                </a:lnTo>
                <a:lnTo>
                  <a:pt x="151892" y="1046226"/>
                </a:lnTo>
                <a:close/>
              </a:path>
              <a:path w="373253" h="3187814">
                <a:moveTo>
                  <a:pt x="141224" y="943102"/>
                </a:moveTo>
                <a:lnTo>
                  <a:pt x="115443" y="945769"/>
                </a:lnTo>
                <a:lnTo>
                  <a:pt x="123444" y="1023112"/>
                </a:lnTo>
                <a:lnTo>
                  <a:pt x="149225" y="1020445"/>
                </a:lnTo>
                <a:lnTo>
                  <a:pt x="141224" y="943102"/>
                </a:lnTo>
                <a:close/>
              </a:path>
              <a:path w="373253" h="3187814">
                <a:moveTo>
                  <a:pt x="130556" y="840105"/>
                </a:moveTo>
                <a:lnTo>
                  <a:pt x="104775" y="842772"/>
                </a:lnTo>
                <a:lnTo>
                  <a:pt x="112776" y="919988"/>
                </a:lnTo>
                <a:lnTo>
                  <a:pt x="138557" y="917321"/>
                </a:lnTo>
                <a:lnTo>
                  <a:pt x="130556" y="840105"/>
                </a:lnTo>
                <a:close/>
              </a:path>
              <a:path w="373253" h="3187814">
                <a:moveTo>
                  <a:pt x="119887" y="736981"/>
                </a:moveTo>
                <a:lnTo>
                  <a:pt x="94107" y="739648"/>
                </a:lnTo>
                <a:lnTo>
                  <a:pt x="102108" y="816991"/>
                </a:lnTo>
                <a:lnTo>
                  <a:pt x="127889" y="814324"/>
                </a:lnTo>
                <a:lnTo>
                  <a:pt x="119887" y="736981"/>
                </a:lnTo>
                <a:close/>
              </a:path>
              <a:path w="373253" h="3187814">
                <a:moveTo>
                  <a:pt x="109220" y="633857"/>
                </a:moveTo>
                <a:lnTo>
                  <a:pt x="83439" y="636524"/>
                </a:lnTo>
                <a:lnTo>
                  <a:pt x="91440" y="713867"/>
                </a:lnTo>
                <a:lnTo>
                  <a:pt x="117221" y="711200"/>
                </a:lnTo>
                <a:lnTo>
                  <a:pt x="109220" y="633857"/>
                </a:lnTo>
                <a:close/>
              </a:path>
              <a:path w="373253" h="3187814">
                <a:moveTo>
                  <a:pt x="98552" y="530860"/>
                </a:moveTo>
                <a:lnTo>
                  <a:pt x="72771" y="533527"/>
                </a:lnTo>
                <a:lnTo>
                  <a:pt x="80772" y="610743"/>
                </a:lnTo>
                <a:lnTo>
                  <a:pt x="106553" y="608076"/>
                </a:lnTo>
                <a:lnTo>
                  <a:pt x="98552" y="530860"/>
                </a:lnTo>
                <a:close/>
              </a:path>
              <a:path w="373253" h="3187814">
                <a:moveTo>
                  <a:pt x="87884" y="427736"/>
                </a:moveTo>
                <a:lnTo>
                  <a:pt x="62103" y="430403"/>
                </a:lnTo>
                <a:lnTo>
                  <a:pt x="70104" y="507746"/>
                </a:lnTo>
                <a:lnTo>
                  <a:pt x="95885" y="505079"/>
                </a:lnTo>
                <a:lnTo>
                  <a:pt x="87884" y="427736"/>
                </a:lnTo>
                <a:close/>
              </a:path>
              <a:path w="373253" h="3187814">
                <a:moveTo>
                  <a:pt x="77216" y="324612"/>
                </a:moveTo>
                <a:lnTo>
                  <a:pt x="51435" y="327279"/>
                </a:lnTo>
                <a:lnTo>
                  <a:pt x="59436" y="404622"/>
                </a:lnTo>
                <a:lnTo>
                  <a:pt x="85217" y="401955"/>
                </a:lnTo>
                <a:lnTo>
                  <a:pt x="77216" y="324612"/>
                </a:lnTo>
                <a:close/>
              </a:path>
              <a:path w="373253" h="3187814">
                <a:moveTo>
                  <a:pt x="66548" y="221615"/>
                </a:moveTo>
                <a:lnTo>
                  <a:pt x="40767" y="224282"/>
                </a:lnTo>
                <a:lnTo>
                  <a:pt x="48768" y="301498"/>
                </a:lnTo>
                <a:lnTo>
                  <a:pt x="74549" y="298831"/>
                </a:lnTo>
                <a:lnTo>
                  <a:pt x="66548" y="221615"/>
                </a:lnTo>
                <a:close/>
              </a:path>
              <a:path w="373253" h="3187814">
                <a:moveTo>
                  <a:pt x="55880" y="118491"/>
                </a:moveTo>
                <a:lnTo>
                  <a:pt x="30099" y="121158"/>
                </a:lnTo>
                <a:lnTo>
                  <a:pt x="38100" y="198501"/>
                </a:lnTo>
                <a:lnTo>
                  <a:pt x="63881" y="195834"/>
                </a:lnTo>
                <a:lnTo>
                  <a:pt x="55880" y="118491"/>
                </a:lnTo>
                <a:close/>
              </a:path>
              <a:path w="373253" h="3187814">
                <a:moveTo>
                  <a:pt x="30607" y="0"/>
                </a:moveTo>
                <a:lnTo>
                  <a:pt x="0" y="81280"/>
                </a:lnTo>
                <a:lnTo>
                  <a:pt x="25705" y="78616"/>
                </a:lnTo>
                <a:lnTo>
                  <a:pt x="27432" y="95377"/>
                </a:lnTo>
                <a:lnTo>
                  <a:pt x="53212" y="92710"/>
                </a:lnTo>
                <a:lnTo>
                  <a:pt x="51486" y="75945"/>
                </a:lnTo>
                <a:lnTo>
                  <a:pt x="77216" y="73279"/>
                </a:lnTo>
                <a:lnTo>
                  <a:pt x="50165" y="63119"/>
                </a:lnTo>
                <a:lnTo>
                  <a:pt x="24384" y="65786"/>
                </a:lnTo>
                <a:lnTo>
                  <a:pt x="30607" y="0"/>
                </a:lnTo>
                <a:close/>
              </a:path>
              <a:path w="373253" h="3187814">
                <a:moveTo>
                  <a:pt x="30607" y="0"/>
                </a:moveTo>
                <a:lnTo>
                  <a:pt x="24384" y="65786"/>
                </a:lnTo>
                <a:lnTo>
                  <a:pt x="50165" y="63119"/>
                </a:lnTo>
                <a:lnTo>
                  <a:pt x="77216" y="73279"/>
                </a:lnTo>
                <a:lnTo>
                  <a:pt x="30607" y="0"/>
                </a:lnTo>
                <a:close/>
              </a:path>
              <a:path w="373253" h="3187814">
                <a:moveTo>
                  <a:pt x="365252" y="3107842"/>
                </a:moveTo>
                <a:lnTo>
                  <a:pt x="339471" y="3110509"/>
                </a:lnTo>
                <a:lnTo>
                  <a:pt x="347472" y="3187814"/>
                </a:lnTo>
                <a:lnTo>
                  <a:pt x="373253" y="3185147"/>
                </a:lnTo>
                <a:lnTo>
                  <a:pt x="365252" y="31078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515362" y="3281172"/>
            <a:ext cx="2292858" cy="51815"/>
          </a:xfrm>
          <a:custGeom>
            <a:avLst/>
            <a:gdLst/>
            <a:ahLst/>
            <a:cxnLst/>
            <a:rect l="l" t="t" r="r" b="b"/>
            <a:pathLst>
              <a:path w="2292858" h="51815">
                <a:moveTo>
                  <a:pt x="2111502" y="0"/>
                </a:moveTo>
                <a:lnTo>
                  <a:pt x="2111502" y="25907"/>
                </a:lnTo>
                <a:lnTo>
                  <a:pt x="2189226" y="25907"/>
                </a:lnTo>
                <a:lnTo>
                  <a:pt x="2189226" y="0"/>
                </a:lnTo>
                <a:lnTo>
                  <a:pt x="2111502" y="0"/>
                </a:lnTo>
                <a:close/>
              </a:path>
              <a:path w="2292858" h="51815">
                <a:moveTo>
                  <a:pt x="2007870" y="0"/>
                </a:moveTo>
                <a:lnTo>
                  <a:pt x="2007870" y="25907"/>
                </a:lnTo>
                <a:lnTo>
                  <a:pt x="2085593" y="25907"/>
                </a:lnTo>
                <a:lnTo>
                  <a:pt x="2085593" y="0"/>
                </a:lnTo>
                <a:lnTo>
                  <a:pt x="2007870" y="0"/>
                </a:lnTo>
                <a:close/>
              </a:path>
              <a:path w="2292858" h="51815">
                <a:moveTo>
                  <a:pt x="1904238" y="0"/>
                </a:moveTo>
                <a:lnTo>
                  <a:pt x="1904238" y="25907"/>
                </a:lnTo>
                <a:lnTo>
                  <a:pt x="1981962" y="25907"/>
                </a:lnTo>
                <a:lnTo>
                  <a:pt x="1981962" y="0"/>
                </a:lnTo>
                <a:lnTo>
                  <a:pt x="1904238" y="0"/>
                </a:lnTo>
                <a:close/>
              </a:path>
              <a:path w="2292858" h="51815">
                <a:moveTo>
                  <a:pt x="1800605" y="0"/>
                </a:moveTo>
                <a:lnTo>
                  <a:pt x="1800605" y="25907"/>
                </a:lnTo>
                <a:lnTo>
                  <a:pt x="1878329" y="25907"/>
                </a:lnTo>
                <a:lnTo>
                  <a:pt x="1878329" y="0"/>
                </a:lnTo>
                <a:lnTo>
                  <a:pt x="1800605" y="0"/>
                </a:lnTo>
                <a:close/>
              </a:path>
              <a:path w="2292858" h="51815">
                <a:moveTo>
                  <a:pt x="1696974" y="0"/>
                </a:moveTo>
                <a:lnTo>
                  <a:pt x="1696974" y="25907"/>
                </a:lnTo>
                <a:lnTo>
                  <a:pt x="1774698" y="25907"/>
                </a:lnTo>
                <a:lnTo>
                  <a:pt x="1774698" y="0"/>
                </a:lnTo>
                <a:lnTo>
                  <a:pt x="1696974" y="0"/>
                </a:lnTo>
                <a:close/>
              </a:path>
              <a:path w="2292858" h="51815">
                <a:moveTo>
                  <a:pt x="1593341" y="0"/>
                </a:moveTo>
                <a:lnTo>
                  <a:pt x="1593341" y="25907"/>
                </a:lnTo>
                <a:lnTo>
                  <a:pt x="1671065" y="25907"/>
                </a:lnTo>
                <a:lnTo>
                  <a:pt x="1671065" y="0"/>
                </a:lnTo>
                <a:lnTo>
                  <a:pt x="1593341" y="0"/>
                </a:lnTo>
                <a:close/>
              </a:path>
              <a:path w="2292858" h="51815">
                <a:moveTo>
                  <a:pt x="1489710" y="0"/>
                </a:moveTo>
                <a:lnTo>
                  <a:pt x="1489710" y="25907"/>
                </a:lnTo>
                <a:lnTo>
                  <a:pt x="1567434" y="25907"/>
                </a:lnTo>
                <a:lnTo>
                  <a:pt x="1567434" y="0"/>
                </a:lnTo>
                <a:lnTo>
                  <a:pt x="1489710" y="0"/>
                </a:lnTo>
                <a:close/>
              </a:path>
              <a:path w="2292858" h="51815">
                <a:moveTo>
                  <a:pt x="1386077" y="0"/>
                </a:moveTo>
                <a:lnTo>
                  <a:pt x="1386077" y="25907"/>
                </a:lnTo>
                <a:lnTo>
                  <a:pt x="1463802" y="25907"/>
                </a:lnTo>
                <a:lnTo>
                  <a:pt x="1463802" y="0"/>
                </a:lnTo>
                <a:lnTo>
                  <a:pt x="1386077" y="0"/>
                </a:lnTo>
                <a:close/>
              </a:path>
              <a:path w="2292858" h="51815">
                <a:moveTo>
                  <a:pt x="1282446" y="0"/>
                </a:moveTo>
                <a:lnTo>
                  <a:pt x="1282446" y="25907"/>
                </a:lnTo>
                <a:lnTo>
                  <a:pt x="1360170" y="25907"/>
                </a:lnTo>
                <a:lnTo>
                  <a:pt x="1360170" y="0"/>
                </a:lnTo>
                <a:lnTo>
                  <a:pt x="1282446" y="0"/>
                </a:lnTo>
                <a:close/>
              </a:path>
              <a:path w="2292858" h="51815">
                <a:moveTo>
                  <a:pt x="1178814" y="0"/>
                </a:moveTo>
                <a:lnTo>
                  <a:pt x="1178814" y="25907"/>
                </a:lnTo>
                <a:lnTo>
                  <a:pt x="1256538" y="25907"/>
                </a:lnTo>
                <a:lnTo>
                  <a:pt x="1256538" y="0"/>
                </a:lnTo>
                <a:lnTo>
                  <a:pt x="1178814" y="0"/>
                </a:lnTo>
                <a:close/>
              </a:path>
              <a:path w="2292858" h="51815">
                <a:moveTo>
                  <a:pt x="1075182" y="0"/>
                </a:moveTo>
                <a:lnTo>
                  <a:pt x="1075182" y="25907"/>
                </a:lnTo>
                <a:lnTo>
                  <a:pt x="1152905" y="25907"/>
                </a:lnTo>
                <a:lnTo>
                  <a:pt x="1152905" y="0"/>
                </a:lnTo>
                <a:lnTo>
                  <a:pt x="1075182" y="0"/>
                </a:lnTo>
                <a:close/>
              </a:path>
              <a:path w="2292858" h="51815">
                <a:moveTo>
                  <a:pt x="971550" y="0"/>
                </a:moveTo>
                <a:lnTo>
                  <a:pt x="971550" y="25907"/>
                </a:lnTo>
                <a:lnTo>
                  <a:pt x="1049274" y="25907"/>
                </a:lnTo>
                <a:lnTo>
                  <a:pt x="1049274" y="0"/>
                </a:lnTo>
                <a:lnTo>
                  <a:pt x="971550" y="0"/>
                </a:lnTo>
                <a:close/>
              </a:path>
              <a:path w="2292858" h="51815">
                <a:moveTo>
                  <a:pt x="867917" y="0"/>
                </a:moveTo>
                <a:lnTo>
                  <a:pt x="867917" y="25907"/>
                </a:lnTo>
                <a:lnTo>
                  <a:pt x="945641" y="25907"/>
                </a:lnTo>
                <a:lnTo>
                  <a:pt x="945641" y="0"/>
                </a:lnTo>
                <a:lnTo>
                  <a:pt x="867917" y="0"/>
                </a:lnTo>
                <a:close/>
              </a:path>
              <a:path w="2292858" h="51815">
                <a:moveTo>
                  <a:pt x="77724" y="0"/>
                </a:moveTo>
                <a:lnTo>
                  <a:pt x="77724" y="-25908"/>
                </a:lnTo>
                <a:lnTo>
                  <a:pt x="0" y="12953"/>
                </a:lnTo>
                <a:lnTo>
                  <a:pt x="77724" y="51815"/>
                </a:lnTo>
                <a:lnTo>
                  <a:pt x="77724" y="25907"/>
                </a:lnTo>
                <a:lnTo>
                  <a:pt x="64769" y="25907"/>
                </a:lnTo>
                <a:lnTo>
                  <a:pt x="64769" y="0"/>
                </a:lnTo>
                <a:lnTo>
                  <a:pt x="77724" y="0"/>
                </a:lnTo>
                <a:close/>
              </a:path>
              <a:path w="2292858" h="51815">
                <a:moveTo>
                  <a:pt x="77724" y="25907"/>
                </a:moveTo>
                <a:lnTo>
                  <a:pt x="116586" y="25907"/>
                </a:lnTo>
                <a:lnTo>
                  <a:pt x="116586" y="0"/>
                </a:lnTo>
                <a:lnTo>
                  <a:pt x="64769" y="0"/>
                </a:lnTo>
                <a:lnTo>
                  <a:pt x="64769" y="25907"/>
                </a:lnTo>
                <a:lnTo>
                  <a:pt x="77724" y="25907"/>
                </a:lnTo>
                <a:close/>
              </a:path>
              <a:path w="2292858" h="51815">
                <a:moveTo>
                  <a:pt x="764286" y="0"/>
                </a:moveTo>
                <a:lnTo>
                  <a:pt x="764286" y="25907"/>
                </a:lnTo>
                <a:lnTo>
                  <a:pt x="842010" y="25907"/>
                </a:lnTo>
                <a:lnTo>
                  <a:pt x="842010" y="0"/>
                </a:lnTo>
                <a:lnTo>
                  <a:pt x="764286" y="0"/>
                </a:lnTo>
                <a:close/>
              </a:path>
              <a:path w="2292858" h="51815">
                <a:moveTo>
                  <a:pt x="660654" y="0"/>
                </a:moveTo>
                <a:lnTo>
                  <a:pt x="660654" y="25907"/>
                </a:lnTo>
                <a:lnTo>
                  <a:pt x="738377" y="25907"/>
                </a:lnTo>
                <a:lnTo>
                  <a:pt x="738377" y="0"/>
                </a:lnTo>
                <a:lnTo>
                  <a:pt x="660654" y="0"/>
                </a:lnTo>
                <a:close/>
              </a:path>
              <a:path w="2292858" h="51815">
                <a:moveTo>
                  <a:pt x="557021" y="0"/>
                </a:moveTo>
                <a:lnTo>
                  <a:pt x="557021" y="25907"/>
                </a:lnTo>
                <a:lnTo>
                  <a:pt x="634745" y="25907"/>
                </a:lnTo>
                <a:lnTo>
                  <a:pt x="634745" y="0"/>
                </a:lnTo>
                <a:lnTo>
                  <a:pt x="557021" y="0"/>
                </a:lnTo>
                <a:close/>
              </a:path>
              <a:path w="2292858" h="51815">
                <a:moveTo>
                  <a:pt x="453389" y="0"/>
                </a:moveTo>
                <a:lnTo>
                  <a:pt x="453389" y="25907"/>
                </a:lnTo>
                <a:lnTo>
                  <a:pt x="531113" y="25907"/>
                </a:lnTo>
                <a:lnTo>
                  <a:pt x="531113" y="0"/>
                </a:lnTo>
                <a:lnTo>
                  <a:pt x="453389" y="0"/>
                </a:lnTo>
                <a:close/>
              </a:path>
              <a:path w="2292858" h="51815">
                <a:moveTo>
                  <a:pt x="349757" y="0"/>
                </a:moveTo>
                <a:lnTo>
                  <a:pt x="349757" y="25907"/>
                </a:lnTo>
                <a:lnTo>
                  <a:pt x="427481" y="25907"/>
                </a:lnTo>
                <a:lnTo>
                  <a:pt x="427481" y="0"/>
                </a:lnTo>
                <a:lnTo>
                  <a:pt x="349757" y="0"/>
                </a:lnTo>
                <a:close/>
              </a:path>
              <a:path w="2292858" h="51815">
                <a:moveTo>
                  <a:pt x="246125" y="0"/>
                </a:moveTo>
                <a:lnTo>
                  <a:pt x="246125" y="25907"/>
                </a:lnTo>
                <a:lnTo>
                  <a:pt x="323850" y="25907"/>
                </a:lnTo>
                <a:lnTo>
                  <a:pt x="323850" y="0"/>
                </a:lnTo>
                <a:lnTo>
                  <a:pt x="246125" y="0"/>
                </a:lnTo>
                <a:close/>
              </a:path>
              <a:path w="2292858" h="51815">
                <a:moveTo>
                  <a:pt x="142494" y="0"/>
                </a:moveTo>
                <a:lnTo>
                  <a:pt x="142494" y="25907"/>
                </a:lnTo>
                <a:lnTo>
                  <a:pt x="220218" y="25907"/>
                </a:lnTo>
                <a:lnTo>
                  <a:pt x="220218" y="0"/>
                </a:lnTo>
                <a:lnTo>
                  <a:pt x="142494" y="0"/>
                </a:lnTo>
                <a:close/>
              </a:path>
              <a:path w="2292858" h="51815">
                <a:moveTo>
                  <a:pt x="2215134" y="0"/>
                </a:moveTo>
                <a:lnTo>
                  <a:pt x="2215134" y="25907"/>
                </a:lnTo>
                <a:lnTo>
                  <a:pt x="2292858" y="25907"/>
                </a:lnTo>
                <a:lnTo>
                  <a:pt x="2292858" y="0"/>
                </a:lnTo>
                <a:lnTo>
                  <a:pt x="22151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730496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26864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523232" y="3294126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19600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315968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212336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108704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005072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01440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797808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694176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590544" y="3294126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486912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83279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279648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176016" y="3294126"/>
            <a:ext cx="77723" cy="0"/>
          </a:xfrm>
          <a:custGeom>
            <a:avLst/>
            <a:gdLst/>
            <a:ahLst/>
            <a:cxnLst/>
            <a:rect l="l" t="t" r="r" b="b"/>
            <a:pathLst>
              <a:path w="77723" h="0">
                <a:moveTo>
                  <a:pt x="0" y="0"/>
                </a:moveTo>
                <a:lnTo>
                  <a:pt x="77723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072384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968752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865120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761488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657856" y="3294126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580132" y="3294126"/>
            <a:ext cx="51816" cy="0"/>
          </a:xfrm>
          <a:custGeom>
            <a:avLst/>
            <a:gdLst/>
            <a:ahLst/>
            <a:cxnLst/>
            <a:rect l="l" t="t" r="r" b="b"/>
            <a:pathLst>
              <a:path w="51816" h="0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465832" y="3294126"/>
            <a:ext cx="51816" cy="288036"/>
          </a:xfrm>
          <a:custGeom>
            <a:avLst/>
            <a:gdLst/>
            <a:ahLst/>
            <a:cxnLst/>
            <a:rect l="l" t="t" r="r" b="b"/>
            <a:pathLst>
              <a:path w="51816" h="288036">
                <a:moveTo>
                  <a:pt x="25907" y="0"/>
                </a:moveTo>
                <a:lnTo>
                  <a:pt x="25907" y="77724"/>
                </a:lnTo>
                <a:lnTo>
                  <a:pt x="51816" y="77724"/>
                </a:lnTo>
                <a:lnTo>
                  <a:pt x="51816" y="0"/>
                </a:lnTo>
                <a:lnTo>
                  <a:pt x="25907" y="0"/>
                </a:lnTo>
                <a:close/>
              </a:path>
              <a:path w="51816" h="288036">
                <a:moveTo>
                  <a:pt x="25907" y="103632"/>
                </a:moveTo>
                <a:lnTo>
                  <a:pt x="25907" y="181356"/>
                </a:lnTo>
                <a:lnTo>
                  <a:pt x="51816" y="181356"/>
                </a:lnTo>
                <a:lnTo>
                  <a:pt x="51816" y="103632"/>
                </a:lnTo>
                <a:lnTo>
                  <a:pt x="25907" y="103632"/>
                </a:lnTo>
                <a:close/>
              </a:path>
              <a:path w="51816" h="288036">
                <a:moveTo>
                  <a:pt x="25908" y="210311"/>
                </a:moveTo>
                <a:lnTo>
                  <a:pt x="0" y="210312"/>
                </a:lnTo>
                <a:lnTo>
                  <a:pt x="38862" y="288036"/>
                </a:lnTo>
                <a:lnTo>
                  <a:pt x="77724" y="210312"/>
                </a:lnTo>
                <a:lnTo>
                  <a:pt x="51816" y="210311"/>
                </a:lnTo>
                <a:lnTo>
                  <a:pt x="51816" y="223265"/>
                </a:lnTo>
                <a:lnTo>
                  <a:pt x="25907" y="223265"/>
                </a:lnTo>
                <a:lnTo>
                  <a:pt x="25908" y="210311"/>
                </a:lnTo>
                <a:close/>
              </a:path>
              <a:path w="51816" h="288036">
                <a:moveTo>
                  <a:pt x="25907" y="223265"/>
                </a:moveTo>
                <a:lnTo>
                  <a:pt x="51816" y="223265"/>
                </a:lnTo>
                <a:lnTo>
                  <a:pt x="51816" y="207263"/>
                </a:lnTo>
                <a:lnTo>
                  <a:pt x="25907" y="207263"/>
                </a:lnTo>
                <a:lnTo>
                  <a:pt x="25907" y="223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504694" y="3294126"/>
            <a:ext cx="0" cy="77724"/>
          </a:xfrm>
          <a:custGeom>
            <a:avLst/>
            <a:gdLst/>
            <a:ahLst/>
            <a:cxnLst/>
            <a:rect l="l" t="t" r="r" b="b"/>
            <a:pathLst>
              <a:path w="0" h="77724">
                <a:moveTo>
                  <a:pt x="0" y="0"/>
                </a:moveTo>
                <a:lnTo>
                  <a:pt x="0" y="77724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504693" y="3397758"/>
            <a:ext cx="0" cy="124587"/>
          </a:xfrm>
          <a:custGeom>
            <a:avLst/>
            <a:gdLst/>
            <a:ahLst/>
            <a:cxnLst/>
            <a:rect l="l" t="t" r="r" b="b"/>
            <a:pathLst>
              <a:path w="0" h="124587">
                <a:moveTo>
                  <a:pt x="0" y="0"/>
                </a:moveTo>
                <a:lnTo>
                  <a:pt x="0" y="124587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159502" y="1701545"/>
            <a:ext cx="3877055" cy="4751832"/>
          </a:xfrm>
          <a:custGeom>
            <a:avLst/>
            <a:gdLst/>
            <a:ahLst/>
            <a:cxnLst/>
            <a:rect l="l" t="t" r="r" b="b"/>
            <a:pathLst>
              <a:path w="3877055" h="4751832">
                <a:moveTo>
                  <a:pt x="0" y="4751832"/>
                </a:moveTo>
                <a:lnTo>
                  <a:pt x="3877055" y="4751832"/>
                </a:lnTo>
                <a:lnTo>
                  <a:pt x="3877055" y="0"/>
                </a:lnTo>
                <a:lnTo>
                  <a:pt x="0" y="0"/>
                </a:lnTo>
                <a:lnTo>
                  <a:pt x="0" y="4751832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508614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Lo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0" b="1">
                <a:latin typeface="Arial"/>
                <a:cs typeface="Arial"/>
              </a:rPr>
              <a:t>l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.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8975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34" y="1362549"/>
            <a:ext cx="2300009" cy="716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//</a:t>
            </a:r>
            <a:r>
              <a:rPr dirty="0" smtClean="0" sz="1600" spc="9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File</a:t>
            </a:r>
            <a:r>
              <a:rPr dirty="0" smtClean="0" sz="1600" spc="-7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Name</a:t>
            </a:r>
            <a:r>
              <a:rPr dirty="0" smtClean="0" sz="1600" spc="-33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: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in</a:t>
            </a:r>
            <a:r>
              <a:rPr dirty="0" smtClean="0" sz="1600" spc="-4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e</a:t>
            </a:r>
            <a:r>
              <a:rPr dirty="0" smtClean="0" sz="1600" spc="-79" b="1">
                <a:latin typeface="Arial"/>
                <a:cs typeface="Arial"/>
              </a:rPr>
              <a:t>r</a:t>
            </a:r>
            <a:r>
              <a:rPr dirty="0" smtClean="0" sz="1600" spc="0" b="1">
                <a:latin typeface="Arial"/>
                <a:cs typeface="Arial"/>
              </a:rPr>
              <a:t>.ja</a:t>
            </a:r>
            <a:r>
              <a:rPr dirty="0" smtClean="0" sz="1600" spc="-34" b="1">
                <a:latin typeface="Arial"/>
                <a:cs typeface="Arial"/>
              </a:rPr>
              <a:t>v</a:t>
            </a:r>
            <a:r>
              <a:rPr dirty="0" smtClean="0" sz="1600" spc="0" b="1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29" b="1">
                <a:latin typeface="Arial"/>
                <a:cs typeface="Arial"/>
              </a:rPr>
              <a:t> </a:t>
            </a:r>
            <a:r>
              <a:rPr dirty="0" smtClean="0" sz="1600" spc="-125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est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34" y="2094450"/>
            <a:ext cx="1270224" cy="71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p</a:t>
            </a:r>
            <a:r>
              <a:rPr dirty="0" smtClean="0" sz="1600" spc="-4" b="1">
                <a:latin typeface="Arial"/>
                <a:cs typeface="Arial"/>
              </a:rPr>
              <a:t>u</a:t>
            </a:r>
            <a:r>
              <a:rPr dirty="0" smtClean="0" sz="1600" spc="0" b="1">
                <a:latin typeface="Arial"/>
                <a:cs typeface="Arial"/>
              </a:rPr>
              <a:t>blic</a:t>
            </a:r>
            <a:r>
              <a:rPr dirty="0" smtClean="0" sz="1600" spc="216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sta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ic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6985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489" y="2094450"/>
            <a:ext cx="46807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-34" b="1">
                <a:latin typeface="Arial"/>
                <a:cs typeface="Arial"/>
              </a:rPr>
              <a:t>v</a:t>
            </a:r>
            <a:r>
              <a:rPr dirty="0" smtClean="0" sz="1600" spc="0" b="1">
                <a:latin typeface="Arial"/>
                <a:cs typeface="Arial"/>
              </a:rPr>
              <a:t>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9890" y="2094450"/>
            <a:ext cx="187266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latin typeface="Arial"/>
                <a:cs typeface="Arial"/>
              </a:rPr>
              <a:t>main</a:t>
            </a:r>
            <a:r>
              <a:rPr dirty="0" smtClean="0" sz="1600" spc="-4" b="1">
                <a:latin typeface="Arial"/>
                <a:cs typeface="Arial"/>
              </a:rPr>
              <a:t>(</a:t>
            </a:r>
            <a:r>
              <a:rPr dirty="0" smtClean="0" sz="1600" spc="0" b="1">
                <a:latin typeface="Arial"/>
                <a:cs typeface="Arial"/>
              </a:rPr>
              <a:t>String</a:t>
            </a:r>
            <a:r>
              <a:rPr dirty="0" smtClean="0" sz="1600" spc="-43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args</a:t>
            </a:r>
            <a:r>
              <a:rPr dirty="0" smtClean="0" sz="1600" spc="-4" b="1">
                <a:latin typeface="Arial"/>
                <a:cs typeface="Arial"/>
              </a:rPr>
              <a:t>[])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489" y="2582130"/>
            <a:ext cx="117121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dirty="0" smtClean="0" sz="1600" spc="-1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10;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3557744"/>
            <a:ext cx="2697594" cy="2667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mtClean="0" sz="16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5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(20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.sh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899198" marR="1091489" algn="ctr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t();</a:t>
            </a:r>
            <a:endParaRPr sz="1600">
              <a:latin typeface="Arial"/>
              <a:cs typeface="Arial"/>
            </a:endParaRPr>
          </a:p>
          <a:p>
            <a:pPr marL="297688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}//</a:t>
            </a:r>
            <a:r>
              <a:rPr dirty="0" smtClean="0" sz="1600" spc="1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20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of</a:t>
            </a:r>
            <a:r>
              <a:rPr dirty="0" smtClean="0" sz="1600" spc="-5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Meth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297688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s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a</a:t>
            </a:r>
            <a:r>
              <a:rPr dirty="0" smtClean="0" sz="1600" spc="-4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ic</a:t>
            </a:r>
            <a:r>
              <a:rPr dirty="0" smtClean="0" sz="1600" spc="6" b="1">
                <a:latin typeface="Arial"/>
                <a:cs typeface="Arial"/>
              </a:rPr>
              <a:t> </a:t>
            </a:r>
            <a:r>
              <a:rPr dirty="0" smtClean="0" sz="1600" spc="-34" b="1">
                <a:latin typeface="Arial"/>
                <a:cs typeface="Arial"/>
              </a:rPr>
              <a:t>v</a:t>
            </a:r>
            <a:r>
              <a:rPr dirty="0" smtClean="0" sz="1600" spc="0" b="1">
                <a:latin typeface="Arial"/>
                <a:cs typeface="Arial"/>
              </a:rPr>
              <a:t>o</a:t>
            </a:r>
            <a:r>
              <a:rPr dirty="0" smtClean="0" sz="1600" spc="-4" b="1">
                <a:latin typeface="Arial"/>
                <a:cs typeface="Arial"/>
              </a:rPr>
              <a:t>i</a:t>
            </a:r>
            <a:r>
              <a:rPr dirty="0" smtClean="0" sz="1600" spc="0" b="1">
                <a:latin typeface="Arial"/>
                <a:cs typeface="Arial"/>
              </a:rPr>
              <a:t>d</a:t>
            </a:r>
            <a:r>
              <a:rPr dirty="0" smtClean="0" sz="1600" spc="35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pri</a:t>
            </a:r>
            <a:r>
              <a:rPr dirty="0" smtClean="0" sz="1600" spc="-9" b="1">
                <a:latin typeface="Arial"/>
                <a:cs typeface="Arial"/>
              </a:rPr>
              <a:t>n</a:t>
            </a:r>
            <a:r>
              <a:rPr dirty="0" smtClean="0" sz="1600" spc="0" b="1">
                <a:latin typeface="Arial"/>
                <a:cs typeface="Arial"/>
              </a:rPr>
              <a:t>t</a:t>
            </a:r>
            <a:r>
              <a:rPr dirty="0" smtClean="0" sz="1600" spc="-9" b="1">
                <a:latin typeface="Arial"/>
                <a:cs typeface="Arial"/>
              </a:rPr>
              <a:t>(</a:t>
            </a:r>
            <a:r>
              <a:rPr dirty="0" smtClean="0" sz="1600" spc="0" b="1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97688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99198" marR="1607317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/*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71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dirty="0" smtClean="0" sz="1600" spc="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(3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7100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a1.sho</a:t>
            </a:r>
            <a:r>
              <a:rPr dirty="0" smtClean="0" sz="1600" spc="3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600">
              <a:latin typeface="Arial"/>
              <a:cs typeface="Arial"/>
            </a:endParaRPr>
          </a:p>
          <a:p>
            <a:pPr marL="899198" marR="1606594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*/</a:t>
            </a:r>
            <a:endParaRPr sz="1600">
              <a:latin typeface="Arial"/>
              <a:cs typeface="Arial"/>
            </a:endParaRPr>
          </a:p>
          <a:p>
            <a:pPr marL="297688" marR="30403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</a:t>
            </a:r>
            <a:r>
              <a:rPr dirty="0" smtClean="0" sz="1600" spc="8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//</a:t>
            </a:r>
            <a:r>
              <a:rPr dirty="0" smtClean="0" sz="1600" spc="25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30" b="1">
                <a:latin typeface="Arial"/>
                <a:cs typeface="Arial"/>
              </a:rPr>
              <a:t> 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f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Meth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R="752092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latin typeface="Arial"/>
                <a:cs typeface="Arial"/>
              </a:rPr>
              <a:t>}//</a:t>
            </a:r>
            <a:r>
              <a:rPr dirty="0" smtClean="0" sz="1600" spc="1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End</a:t>
            </a:r>
            <a:r>
              <a:rPr dirty="0" smtClean="0" sz="1600" spc="-30" b="1">
                <a:latin typeface="Arial"/>
                <a:cs typeface="Arial"/>
              </a:rPr>
              <a:t> </a:t>
            </a:r>
            <a:r>
              <a:rPr dirty="0" smtClean="0" sz="1600" spc="-4" b="1">
                <a:latin typeface="Arial"/>
                <a:cs typeface="Arial"/>
              </a:rPr>
              <a:t>o</a:t>
            </a:r>
            <a:r>
              <a:rPr dirty="0" smtClean="0" sz="1600" spc="0" b="1">
                <a:latin typeface="Arial"/>
                <a:cs typeface="Arial"/>
              </a:rPr>
              <a:t>f</a:t>
            </a:r>
            <a:r>
              <a:rPr dirty="0" smtClean="0" sz="1600" spc="4" b="1">
                <a:latin typeface="Arial"/>
                <a:cs typeface="Arial"/>
              </a:rPr>
              <a:t> </a:t>
            </a:r>
            <a:r>
              <a:rPr dirty="0" smtClean="0" sz="1600" spc="0" b="1">
                <a:latin typeface="Arial"/>
                <a:cs typeface="Arial"/>
              </a:rPr>
              <a:t>class</a:t>
            </a:r>
            <a:r>
              <a:rPr dirty="0" smtClean="0" sz="1600" spc="-39" b="1">
                <a:latin typeface="Arial"/>
                <a:cs typeface="Arial"/>
              </a:rPr>
              <a:t> </a:t>
            </a:r>
            <a:r>
              <a:rPr dirty="0" smtClean="0" sz="1600" spc="-119" b="1">
                <a:latin typeface="Arial"/>
                <a:cs typeface="Arial"/>
              </a:rPr>
              <a:t>T</a:t>
            </a:r>
            <a:r>
              <a:rPr dirty="0" smtClean="0" sz="1600" spc="0" b="1">
                <a:latin typeface="Arial"/>
                <a:cs typeface="Arial"/>
              </a:rPr>
              <a:t>est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59502" y="1701545"/>
            <a:ext cx="3877055" cy="47518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17">
              <a:lnSpc>
                <a:spcPct val="95825"/>
              </a:lnSpc>
              <a:spcBef>
                <a:spcPts val="415"/>
              </a:spcBef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class</a:t>
            </a:r>
            <a:r>
              <a:rPr dirty="0" smtClean="0" sz="1600" spc="-84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9017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3417" marR="1697573" algn="just">
              <a:lnSpc>
                <a:spcPct val="100041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pri</a:t>
            </a:r>
            <a:r>
              <a:rPr dirty="0" smtClean="0" sz="1600" spc="-34" b="1">
                <a:solidFill>
                  <a:srgbClr val="3366FF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ate</a:t>
            </a:r>
            <a:r>
              <a:rPr dirty="0" smtClean="0" sz="1600" spc="7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int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a;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pri</a:t>
            </a:r>
            <a:r>
              <a:rPr dirty="0" smtClean="0" sz="1600" spc="-34" b="1">
                <a:solidFill>
                  <a:srgbClr val="3366FF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ate</a:t>
            </a:r>
            <a:r>
              <a:rPr dirty="0" smtClean="0" sz="1600" spc="7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int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b;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int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c;</a:t>
            </a:r>
            <a:endParaRPr sz="1600">
              <a:latin typeface="Arial"/>
              <a:cs typeface="Arial"/>
            </a:endParaRPr>
          </a:p>
          <a:p>
            <a:pPr marL="923417">
              <a:lnSpc>
                <a:spcPct val="95825"/>
              </a:lnSpc>
            </a:pPr>
            <a:r>
              <a:rPr dirty="0" smtClean="0" sz="1600" spc="-50" b="1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i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38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a)</a:t>
            </a:r>
            <a:endParaRPr sz="1600">
              <a:latin typeface="Arial"/>
              <a:cs typeface="Arial"/>
            </a:endParaRPr>
          </a:p>
          <a:p>
            <a:pPr marL="923417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38071" marR="1117106" algn="just">
              <a:lnSpc>
                <a:spcPct val="100041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is.a</a:t>
            </a:r>
            <a:r>
              <a:rPr dirty="0" smtClean="0" sz="1600" spc="-16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=a;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dirty="0" smtClean="0" sz="1600" spc="-9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+2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0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;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-8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dirty="0" smtClean="0" sz="1600" spc="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a+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4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923417">
              <a:lnSpc>
                <a:spcPct val="95825"/>
              </a:lnSpc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23417">
              <a:lnSpc>
                <a:spcPct val="95825"/>
              </a:lnSpc>
              <a:spcBef>
                <a:spcPts val="80"/>
              </a:spcBef>
            </a:pPr>
            <a:r>
              <a:rPr dirty="0" smtClean="0" sz="1600" spc="-34" b="1">
                <a:solidFill>
                  <a:srgbClr val="3366FF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oid</a:t>
            </a:r>
            <a:r>
              <a:rPr dirty="0" smtClean="0" sz="1600" spc="12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sho</a:t>
            </a:r>
            <a:r>
              <a:rPr dirty="0" smtClean="0" sz="1600" spc="44" b="1">
                <a:solidFill>
                  <a:srgbClr val="3366FF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()</a:t>
            </a:r>
            <a:endParaRPr sz="1600">
              <a:latin typeface="Arial"/>
              <a:cs typeface="Arial"/>
            </a:endParaRPr>
          </a:p>
          <a:p>
            <a:pPr marL="923417" marR="52888">
              <a:lnSpc>
                <a:spcPct val="100041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{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t.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ri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14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("a1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"+a</a:t>
            </a:r>
            <a:r>
              <a:rPr dirty="0" smtClean="0" sz="1600" spc="14" b="1">
                <a:solidFill>
                  <a:srgbClr val="3366FF"/>
                </a:solidFill>
                <a:latin typeface="Arial"/>
                <a:cs typeface="Arial"/>
              </a:rPr>
              <a:t>1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);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t.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ri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14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("a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"+</a:t>
            </a:r>
            <a:r>
              <a:rPr dirty="0" smtClean="0" sz="1600" spc="14" b="1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;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t.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ri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14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("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="</a:t>
            </a:r>
            <a:r>
              <a:rPr dirty="0" smtClean="0" sz="1600" spc="19" b="1">
                <a:solidFill>
                  <a:srgbClr val="3366FF"/>
                </a:solidFill>
                <a:latin typeface="Arial"/>
                <a:cs typeface="Arial"/>
              </a:rPr>
              <a:t>+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b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;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3366FF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.o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t.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p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ri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l</a:t>
            </a:r>
            <a:r>
              <a:rPr dirty="0" smtClean="0" sz="1600" spc="14" b="1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("c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=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"+</a:t>
            </a:r>
            <a:r>
              <a:rPr dirty="0" smtClean="0" sz="1600" spc="14" b="1">
                <a:solidFill>
                  <a:srgbClr val="3366FF"/>
                </a:solidFill>
                <a:latin typeface="Arial"/>
                <a:cs typeface="Arial"/>
              </a:rPr>
              <a:t>c</a:t>
            </a:r>
            <a:r>
              <a:rPr dirty="0" smtClean="0" sz="1600" spc="4" b="1">
                <a:solidFill>
                  <a:srgbClr val="3366FF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923417">
              <a:lnSpc>
                <a:spcPct val="95825"/>
              </a:lnSpc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}</a:t>
            </a:r>
            <a:r>
              <a:rPr dirty="0" smtClean="0" sz="1600" spc="8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End</a:t>
            </a:r>
            <a:r>
              <a:rPr dirty="0" smtClean="0" sz="1600" spc="-2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dirty="0" smtClean="0" sz="1600" spc="-1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Meth</a:t>
            </a:r>
            <a:r>
              <a:rPr dirty="0" smtClean="0" sz="1600" spc="-4" b="1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9017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}</a:t>
            </a:r>
            <a:r>
              <a:rPr dirty="0" smtClean="0" sz="1600" spc="8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//End</a:t>
            </a:r>
            <a:r>
              <a:rPr dirty="0" smtClean="0" sz="1600" spc="-29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of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class</a:t>
            </a:r>
            <a:r>
              <a:rPr dirty="0" smtClean="0" sz="1600" spc="-79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3366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3540" y="465946"/>
            <a:ext cx="371043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non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91889" y="465946"/>
            <a:ext cx="17037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540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6440" y="1577124"/>
            <a:ext cx="3327244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Local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lasses</a:t>
            </a:r>
            <a:r>
              <a:rPr dirty="0" smtClean="0" sz="2400" spc="29" b="1">
                <a:latin typeface="Arial"/>
                <a:cs typeface="Arial"/>
              </a:rPr>
              <a:t> </a:t>
            </a:r>
            <a:r>
              <a:rPr dirty="0" smtClean="0" sz="2400" spc="-19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i</a:t>
            </a:r>
            <a:r>
              <a:rPr dirty="0" smtClean="0" sz="2400" spc="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hout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Classes)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63981" y="1577124"/>
            <a:ext cx="460263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9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ame</a:t>
            </a:r>
            <a:r>
              <a:rPr dirty="0" smtClean="0" sz="2400" spc="-34" b="1"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(An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ther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6440" y="2382297"/>
            <a:ext cx="6468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2786" y="2382297"/>
            <a:ext cx="9017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ei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4910" y="2382297"/>
            <a:ext cx="10541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ex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6766" y="2382297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3403" y="2382297"/>
            <a:ext cx="12574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Exis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9349" y="2382297"/>
            <a:ext cx="13912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ncrete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41058" y="2382297"/>
            <a:ext cx="17728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or</a:t>
            </a:r>
            <a:r>
              <a:rPr dirty="0" smtClean="0" sz="2400" spc="60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4" b="1">
                <a:latin typeface="Arial"/>
                <a:cs typeface="Arial"/>
              </a:rPr>
              <a:t>b</a:t>
            </a:r>
            <a:r>
              <a:rPr dirty="0" smtClean="0" sz="2400" spc="0" b="1">
                <a:latin typeface="Arial"/>
                <a:cs typeface="Arial"/>
              </a:rPr>
              <a:t>stract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2747810"/>
            <a:ext cx="39327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r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9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implement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6785" y="2747810"/>
            <a:ext cx="26129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9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ist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25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In</a:t>
            </a:r>
            <a:r>
              <a:rPr dirty="0" smtClean="0" sz="2400" spc="9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er</a:t>
            </a:r>
            <a:r>
              <a:rPr dirty="0" smtClean="0" sz="2400" spc="4" b="1">
                <a:latin typeface="Arial"/>
                <a:cs typeface="Arial"/>
              </a:rPr>
              <a:t>f</a:t>
            </a:r>
            <a:r>
              <a:rPr dirty="0" smtClean="0" sz="2400" spc="0" b="1"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318735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3187350"/>
            <a:ext cx="7988300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9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32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one</a:t>
            </a:r>
            <a:r>
              <a:rPr dirty="0" smtClean="0" sz="2400" spc="33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stance</a:t>
            </a:r>
            <a:r>
              <a:rPr dirty="0" smtClean="0" sz="2400" spc="34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35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an</a:t>
            </a:r>
            <a:r>
              <a:rPr dirty="0" smtClean="0" sz="2400" spc="34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-19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mo</a:t>
            </a:r>
            <a:r>
              <a:rPr dirty="0" smtClean="0" sz="2400" spc="4" b="1">
                <a:latin typeface="Arial"/>
                <a:cs typeface="Arial"/>
              </a:rPr>
              <a:t>u</a:t>
            </a:r>
            <a:r>
              <a:rPr dirty="0" smtClean="0" sz="2400" spc="0" b="1">
                <a:latin typeface="Arial"/>
                <a:cs typeface="Arial"/>
              </a:rPr>
              <a:t>s</a:t>
            </a:r>
            <a:r>
              <a:rPr dirty="0" smtClean="0" sz="2400" spc="35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I</a:t>
            </a:r>
            <a:r>
              <a:rPr dirty="0" smtClean="0" sz="2400" spc="-9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ner</a:t>
            </a:r>
            <a:r>
              <a:rPr dirty="0" smtClean="0" sz="2400" spc="35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35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be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created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3991775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440" y="3991775"/>
            <a:ext cx="667997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Wh</a:t>
            </a:r>
            <a:r>
              <a:rPr dirty="0" smtClean="0" sz="2400" spc="-9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le</a:t>
            </a:r>
            <a:r>
              <a:rPr dirty="0" smtClean="0" sz="2400" spc="23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b</a:t>
            </a:r>
            <a:r>
              <a:rPr dirty="0" smtClean="0" sz="2400" spc="-19" b="1">
                <a:latin typeface="Arial"/>
                <a:cs typeface="Arial"/>
              </a:rPr>
              <a:t>o</a:t>
            </a:r>
            <a:r>
              <a:rPr dirty="0" smtClean="0" sz="2400" spc="4" b="1">
                <a:latin typeface="Arial"/>
                <a:cs typeface="Arial"/>
              </a:rPr>
              <a:t>d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r>
              <a:rPr dirty="0" smtClean="0" sz="2400" spc="224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249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2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9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on</a:t>
            </a:r>
            <a:r>
              <a:rPr dirty="0" smtClean="0" sz="2400" spc="-9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m</a:t>
            </a:r>
            <a:r>
              <a:rPr dirty="0" smtClean="0" sz="2400" spc="4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us</a:t>
            </a:r>
            <a:r>
              <a:rPr dirty="0" smtClean="0" sz="2400" spc="244" b="1">
                <a:latin typeface="Arial"/>
                <a:cs typeface="Arial"/>
              </a:rPr>
              <a:t> </a:t>
            </a:r>
            <a:r>
              <a:rPr dirty="0" smtClean="0" sz="2400" spc="-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er</a:t>
            </a:r>
            <a:r>
              <a:rPr dirty="0" smtClean="0" sz="2400" spc="244" b="1">
                <a:latin typeface="Arial"/>
                <a:cs typeface="Arial"/>
              </a:rPr>
              <a:t> </a:t>
            </a:r>
            <a:r>
              <a:rPr dirty="0" smtClean="0" sz="2400" spc="-1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lass</a:t>
            </a:r>
            <a:r>
              <a:rPr dirty="0" smtClean="0" sz="2400" spc="239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2850" y="3991775"/>
            <a:ext cx="115489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d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f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4" b="1">
                <a:latin typeface="Arial"/>
                <a:cs typeface="Arial"/>
              </a:rPr>
              <a:t>e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4358036"/>
            <a:ext cx="48637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single</a:t>
            </a:r>
            <a:r>
              <a:rPr dirty="0" smtClean="0" sz="2400" spc="-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statement</a:t>
            </a:r>
            <a:r>
              <a:rPr dirty="0" smtClean="0" sz="2400" spc="1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en</a:t>
            </a:r>
            <a:r>
              <a:rPr dirty="0" smtClean="0" sz="2400" spc="-4" b="1">
                <a:latin typeface="Arial"/>
                <a:cs typeface="Arial"/>
              </a:rPr>
              <a:t>d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25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8033" y="4358036"/>
            <a:ext cx="20688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sem</a:t>
            </a:r>
            <a:r>
              <a:rPr dirty="0" smtClean="0" sz="2400" spc="4" b="1">
                <a:latin typeface="Arial"/>
                <a:cs typeface="Arial"/>
              </a:rPr>
              <a:t>i</a:t>
            </a:r>
            <a:r>
              <a:rPr dirty="0" smtClean="0" sz="2400" spc="4" b="1">
                <a:latin typeface="Arial"/>
                <a:cs typeface="Arial"/>
              </a:rPr>
              <a:t>-</a:t>
            </a:r>
            <a:r>
              <a:rPr dirty="0" smtClean="0" sz="2400" spc="0" b="1">
                <a:latin typeface="Arial"/>
                <a:cs typeface="Arial"/>
              </a:rPr>
              <a:t>colon</a:t>
            </a:r>
            <a:r>
              <a:rPr dirty="0" smtClean="0" sz="2400" spc="-19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(</a:t>
            </a:r>
            <a:r>
              <a:rPr dirty="0" smtClean="0" sz="2400" spc="4" b="1">
                <a:latin typeface="Arial"/>
                <a:cs typeface="Arial"/>
              </a:rPr>
              <a:t>;</a:t>
            </a:r>
            <a:r>
              <a:rPr dirty="0" smtClean="0" sz="2400" spc="0" b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479694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4796948"/>
            <a:ext cx="16326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Frequen</a:t>
            </a:r>
            <a:r>
              <a:rPr dirty="0" smtClean="0" sz="2400" spc="9" b="1">
                <a:latin typeface="Arial"/>
                <a:cs typeface="Arial"/>
              </a:rPr>
              <a:t>t</a:t>
            </a:r>
            <a:r>
              <a:rPr dirty="0" smtClean="0" sz="2400" spc="14" b="1">
                <a:latin typeface="Arial"/>
                <a:cs typeface="Arial"/>
              </a:rPr>
              <a:t>l</a:t>
            </a:r>
            <a:r>
              <a:rPr dirty="0" smtClean="0" sz="2400" spc="0" b="1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5202" y="4796948"/>
            <a:ext cx="7825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6747" y="4796948"/>
            <a:ext cx="4774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3111" y="4796948"/>
            <a:ext cx="11144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4" b="1">
                <a:latin typeface="Arial"/>
                <a:cs typeface="Arial"/>
              </a:rPr>
              <a:t>W</a:t>
            </a:r>
            <a:r>
              <a:rPr dirty="0" smtClean="0" sz="2400" spc="0" b="1">
                <a:latin typeface="Arial"/>
                <a:cs typeface="Arial"/>
              </a:rPr>
              <a:t>rit</a:t>
            </a:r>
            <a:r>
              <a:rPr dirty="0" smtClean="0" sz="2400" spc="-4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5237" y="4796948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381" y="4796948"/>
            <a:ext cx="613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GUI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9286" y="4796948"/>
            <a:ext cx="610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14" b="1">
                <a:latin typeface="Arial"/>
                <a:cs typeface="Arial"/>
              </a:rPr>
              <a:t>n</a:t>
            </a:r>
            <a:r>
              <a:rPr dirty="0" smtClean="0" sz="2400" spc="0" b="1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9761" y="4796948"/>
            <a:ext cx="426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5833" y="4796948"/>
            <a:ext cx="9010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Event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162708"/>
            <a:ext cx="43572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Handl</a:t>
            </a:r>
            <a:r>
              <a:rPr dirty="0" smtClean="0" sz="2400" spc="9" b="1">
                <a:latin typeface="Arial"/>
                <a:cs typeface="Arial"/>
              </a:rPr>
              <a:t>i</a:t>
            </a:r>
            <a:r>
              <a:rPr dirty="0" smtClean="0" sz="2400" spc="0" b="1">
                <a:latin typeface="Arial"/>
                <a:cs typeface="Arial"/>
              </a:rPr>
              <a:t>ng</a:t>
            </a:r>
            <a:r>
              <a:rPr dirty="0" smtClean="0" sz="2400" spc="-2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t</a:t>
            </a:r>
            <a:r>
              <a:rPr dirty="0" smtClean="0" sz="2400" spc="-19" b="1">
                <a:latin typeface="Arial"/>
                <a:cs typeface="Arial"/>
              </a:rPr>
              <a:t>y</a:t>
            </a:r>
            <a:r>
              <a:rPr dirty="0" smtClean="0" sz="2400" spc="0" b="1">
                <a:latin typeface="Arial"/>
                <a:cs typeface="Arial"/>
              </a:rPr>
              <a:t>pe</a:t>
            </a:r>
            <a:r>
              <a:rPr dirty="0" smtClean="0" sz="2400" spc="2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of</a:t>
            </a:r>
            <a:r>
              <a:rPr dirty="0" smtClean="0" sz="2400" spc="-94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4" b="1">
                <a:latin typeface="Arial"/>
                <a:cs typeface="Arial"/>
              </a:rPr>
              <a:t>p</a:t>
            </a:r>
            <a:r>
              <a:rPr dirty="0" smtClean="0" sz="2400" spc="0" b="1">
                <a:latin typeface="Arial"/>
                <a:cs typeface="Arial"/>
              </a:rPr>
              <a:t>plica</a:t>
            </a:r>
            <a:r>
              <a:rPr dirty="0" smtClean="0" sz="2400" spc="4" b="1">
                <a:latin typeface="Arial"/>
                <a:cs typeface="Arial"/>
              </a:rPr>
              <a:t>t</a:t>
            </a:r>
            <a:r>
              <a:rPr dirty="0" smtClean="0" sz="2400" spc="0" b="1">
                <a:latin typeface="Arial"/>
                <a:cs typeface="Arial"/>
              </a:rPr>
              <a:t>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348990" y="2611374"/>
            <a:ext cx="576072" cy="914400"/>
          </a:xfrm>
          <a:custGeom>
            <a:avLst/>
            <a:gdLst/>
            <a:ahLst/>
            <a:cxnLst/>
            <a:rect l="l" t="t" r="r" b="b"/>
            <a:pathLst>
              <a:path w="576072" h="914400">
                <a:moveTo>
                  <a:pt x="0" y="0"/>
                </a:moveTo>
                <a:lnTo>
                  <a:pt x="23630" y="464"/>
                </a:lnTo>
                <a:lnTo>
                  <a:pt x="46733" y="1834"/>
                </a:lnTo>
                <a:lnTo>
                  <a:pt x="69235" y="4072"/>
                </a:lnTo>
                <a:lnTo>
                  <a:pt x="91062" y="7144"/>
                </a:lnTo>
                <a:lnTo>
                  <a:pt x="112139" y="11013"/>
                </a:lnTo>
                <a:lnTo>
                  <a:pt x="132392" y="15643"/>
                </a:lnTo>
                <a:lnTo>
                  <a:pt x="151748" y="20997"/>
                </a:lnTo>
                <a:lnTo>
                  <a:pt x="170133" y="27041"/>
                </a:lnTo>
                <a:lnTo>
                  <a:pt x="187472" y="33738"/>
                </a:lnTo>
                <a:lnTo>
                  <a:pt x="203692" y="41052"/>
                </a:lnTo>
                <a:lnTo>
                  <a:pt x="218718" y="48947"/>
                </a:lnTo>
                <a:lnTo>
                  <a:pt x="232477" y="57387"/>
                </a:lnTo>
                <a:lnTo>
                  <a:pt x="244894" y="66336"/>
                </a:lnTo>
                <a:lnTo>
                  <a:pt x="255895" y="75758"/>
                </a:lnTo>
                <a:lnTo>
                  <a:pt x="265408" y="85617"/>
                </a:lnTo>
                <a:lnTo>
                  <a:pt x="273356" y="95877"/>
                </a:lnTo>
                <a:lnTo>
                  <a:pt x="279667" y="106502"/>
                </a:lnTo>
                <a:lnTo>
                  <a:pt x="284267" y="117456"/>
                </a:lnTo>
                <a:lnTo>
                  <a:pt x="287081" y="128703"/>
                </a:lnTo>
                <a:lnTo>
                  <a:pt x="288036" y="140208"/>
                </a:lnTo>
                <a:lnTo>
                  <a:pt x="288036" y="316991"/>
                </a:lnTo>
                <a:lnTo>
                  <a:pt x="288990" y="328496"/>
                </a:lnTo>
                <a:lnTo>
                  <a:pt x="291804" y="339743"/>
                </a:lnTo>
                <a:lnTo>
                  <a:pt x="296404" y="350697"/>
                </a:lnTo>
                <a:lnTo>
                  <a:pt x="302715" y="361322"/>
                </a:lnTo>
                <a:lnTo>
                  <a:pt x="310663" y="371582"/>
                </a:lnTo>
                <a:lnTo>
                  <a:pt x="320176" y="381441"/>
                </a:lnTo>
                <a:lnTo>
                  <a:pt x="331177" y="390863"/>
                </a:lnTo>
                <a:lnTo>
                  <a:pt x="343594" y="399812"/>
                </a:lnTo>
                <a:lnTo>
                  <a:pt x="357353" y="408252"/>
                </a:lnTo>
                <a:lnTo>
                  <a:pt x="372379" y="416147"/>
                </a:lnTo>
                <a:lnTo>
                  <a:pt x="388599" y="423461"/>
                </a:lnTo>
                <a:lnTo>
                  <a:pt x="405938" y="430158"/>
                </a:lnTo>
                <a:lnTo>
                  <a:pt x="424323" y="436202"/>
                </a:lnTo>
                <a:lnTo>
                  <a:pt x="443679" y="441556"/>
                </a:lnTo>
                <a:lnTo>
                  <a:pt x="463932" y="446186"/>
                </a:lnTo>
                <a:lnTo>
                  <a:pt x="485009" y="450055"/>
                </a:lnTo>
                <a:lnTo>
                  <a:pt x="506836" y="453127"/>
                </a:lnTo>
                <a:lnTo>
                  <a:pt x="529338" y="455365"/>
                </a:lnTo>
                <a:lnTo>
                  <a:pt x="552441" y="456735"/>
                </a:lnTo>
                <a:lnTo>
                  <a:pt x="576072" y="457200"/>
                </a:lnTo>
                <a:lnTo>
                  <a:pt x="552441" y="457664"/>
                </a:lnTo>
                <a:lnTo>
                  <a:pt x="529338" y="459034"/>
                </a:lnTo>
                <a:lnTo>
                  <a:pt x="506836" y="461272"/>
                </a:lnTo>
                <a:lnTo>
                  <a:pt x="485009" y="464344"/>
                </a:lnTo>
                <a:lnTo>
                  <a:pt x="463932" y="468213"/>
                </a:lnTo>
                <a:lnTo>
                  <a:pt x="443679" y="472843"/>
                </a:lnTo>
                <a:lnTo>
                  <a:pt x="424323" y="478197"/>
                </a:lnTo>
                <a:lnTo>
                  <a:pt x="405938" y="484241"/>
                </a:lnTo>
                <a:lnTo>
                  <a:pt x="388599" y="490938"/>
                </a:lnTo>
                <a:lnTo>
                  <a:pt x="372379" y="498252"/>
                </a:lnTo>
                <a:lnTo>
                  <a:pt x="357353" y="506147"/>
                </a:lnTo>
                <a:lnTo>
                  <a:pt x="343594" y="514587"/>
                </a:lnTo>
                <a:lnTo>
                  <a:pt x="331177" y="523536"/>
                </a:lnTo>
                <a:lnTo>
                  <a:pt x="320176" y="532958"/>
                </a:lnTo>
                <a:lnTo>
                  <a:pt x="310663" y="542817"/>
                </a:lnTo>
                <a:lnTo>
                  <a:pt x="302715" y="553077"/>
                </a:lnTo>
                <a:lnTo>
                  <a:pt x="296404" y="563702"/>
                </a:lnTo>
                <a:lnTo>
                  <a:pt x="291804" y="574656"/>
                </a:lnTo>
                <a:lnTo>
                  <a:pt x="288990" y="585903"/>
                </a:lnTo>
                <a:lnTo>
                  <a:pt x="288036" y="597408"/>
                </a:lnTo>
                <a:lnTo>
                  <a:pt x="288036" y="774191"/>
                </a:lnTo>
                <a:lnTo>
                  <a:pt x="287081" y="785696"/>
                </a:lnTo>
                <a:lnTo>
                  <a:pt x="284267" y="796943"/>
                </a:lnTo>
                <a:lnTo>
                  <a:pt x="279667" y="807897"/>
                </a:lnTo>
                <a:lnTo>
                  <a:pt x="273356" y="818522"/>
                </a:lnTo>
                <a:lnTo>
                  <a:pt x="265408" y="828782"/>
                </a:lnTo>
                <a:lnTo>
                  <a:pt x="255895" y="838641"/>
                </a:lnTo>
                <a:lnTo>
                  <a:pt x="244894" y="848063"/>
                </a:lnTo>
                <a:lnTo>
                  <a:pt x="232477" y="857012"/>
                </a:lnTo>
                <a:lnTo>
                  <a:pt x="218718" y="865452"/>
                </a:lnTo>
                <a:lnTo>
                  <a:pt x="203692" y="873347"/>
                </a:lnTo>
                <a:lnTo>
                  <a:pt x="187472" y="880661"/>
                </a:lnTo>
                <a:lnTo>
                  <a:pt x="170133" y="887358"/>
                </a:lnTo>
                <a:lnTo>
                  <a:pt x="151748" y="893402"/>
                </a:lnTo>
                <a:lnTo>
                  <a:pt x="132392" y="898756"/>
                </a:lnTo>
                <a:lnTo>
                  <a:pt x="112139" y="903386"/>
                </a:lnTo>
                <a:lnTo>
                  <a:pt x="91062" y="907255"/>
                </a:lnTo>
                <a:lnTo>
                  <a:pt x="69235" y="910327"/>
                </a:lnTo>
                <a:lnTo>
                  <a:pt x="46733" y="912565"/>
                </a:lnTo>
                <a:lnTo>
                  <a:pt x="23630" y="913935"/>
                </a:lnTo>
                <a:lnTo>
                  <a:pt x="0" y="9144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348990" y="4787646"/>
            <a:ext cx="576072" cy="914400"/>
          </a:xfrm>
          <a:custGeom>
            <a:avLst/>
            <a:gdLst/>
            <a:ahLst/>
            <a:cxnLst/>
            <a:rect l="l" t="t" r="r" b="b"/>
            <a:pathLst>
              <a:path w="576072" h="914400">
                <a:moveTo>
                  <a:pt x="0" y="0"/>
                </a:moveTo>
                <a:lnTo>
                  <a:pt x="23630" y="464"/>
                </a:lnTo>
                <a:lnTo>
                  <a:pt x="46733" y="1834"/>
                </a:lnTo>
                <a:lnTo>
                  <a:pt x="69235" y="4072"/>
                </a:lnTo>
                <a:lnTo>
                  <a:pt x="91062" y="7144"/>
                </a:lnTo>
                <a:lnTo>
                  <a:pt x="112139" y="11013"/>
                </a:lnTo>
                <a:lnTo>
                  <a:pt x="132392" y="15643"/>
                </a:lnTo>
                <a:lnTo>
                  <a:pt x="151748" y="20997"/>
                </a:lnTo>
                <a:lnTo>
                  <a:pt x="170133" y="27041"/>
                </a:lnTo>
                <a:lnTo>
                  <a:pt x="187472" y="33738"/>
                </a:lnTo>
                <a:lnTo>
                  <a:pt x="203692" y="41052"/>
                </a:lnTo>
                <a:lnTo>
                  <a:pt x="218718" y="48947"/>
                </a:lnTo>
                <a:lnTo>
                  <a:pt x="232477" y="57387"/>
                </a:lnTo>
                <a:lnTo>
                  <a:pt x="244894" y="66336"/>
                </a:lnTo>
                <a:lnTo>
                  <a:pt x="255895" y="75758"/>
                </a:lnTo>
                <a:lnTo>
                  <a:pt x="265408" y="85617"/>
                </a:lnTo>
                <a:lnTo>
                  <a:pt x="273356" y="95877"/>
                </a:lnTo>
                <a:lnTo>
                  <a:pt x="279667" y="106502"/>
                </a:lnTo>
                <a:lnTo>
                  <a:pt x="284267" y="117456"/>
                </a:lnTo>
                <a:lnTo>
                  <a:pt x="287081" y="128703"/>
                </a:lnTo>
                <a:lnTo>
                  <a:pt x="288036" y="140207"/>
                </a:lnTo>
                <a:lnTo>
                  <a:pt x="288036" y="316991"/>
                </a:lnTo>
                <a:lnTo>
                  <a:pt x="288990" y="328496"/>
                </a:lnTo>
                <a:lnTo>
                  <a:pt x="291804" y="339743"/>
                </a:lnTo>
                <a:lnTo>
                  <a:pt x="296404" y="350697"/>
                </a:lnTo>
                <a:lnTo>
                  <a:pt x="302715" y="361322"/>
                </a:lnTo>
                <a:lnTo>
                  <a:pt x="310663" y="371582"/>
                </a:lnTo>
                <a:lnTo>
                  <a:pt x="320176" y="381441"/>
                </a:lnTo>
                <a:lnTo>
                  <a:pt x="331177" y="390863"/>
                </a:lnTo>
                <a:lnTo>
                  <a:pt x="343594" y="399812"/>
                </a:lnTo>
                <a:lnTo>
                  <a:pt x="357353" y="408252"/>
                </a:lnTo>
                <a:lnTo>
                  <a:pt x="372379" y="416147"/>
                </a:lnTo>
                <a:lnTo>
                  <a:pt x="388599" y="423461"/>
                </a:lnTo>
                <a:lnTo>
                  <a:pt x="405938" y="430158"/>
                </a:lnTo>
                <a:lnTo>
                  <a:pt x="424323" y="436202"/>
                </a:lnTo>
                <a:lnTo>
                  <a:pt x="443679" y="441556"/>
                </a:lnTo>
                <a:lnTo>
                  <a:pt x="463932" y="446186"/>
                </a:lnTo>
                <a:lnTo>
                  <a:pt x="485009" y="450055"/>
                </a:lnTo>
                <a:lnTo>
                  <a:pt x="506836" y="453127"/>
                </a:lnTo>
                <a:lnTo>
                  <a:pt x="529338" y="455365"/>
                </a:lnTo>
                <a:lnTo>
                  <a:pt x="552441" y="456735"/>
                </a:lnTo>
                <a:lnTo>
                  <a:pt x="576072" y="457199"/>
                </a:lnTo>
                <a:lnTo>
                  <a:pt x="552441" y="457664"/>
                </a:lnTo>
                <a:lnTo>
                  <a:pt x="529338" y="459034"/>
                </a:lnTo>
                <a:lnTo>
                  <a:pt x="506836" y="461272"/>
                </a:lnTo>
                <a:lnTo>
                  <a:pt x="485009" y="464344"/>
                </a:lnTo>
                <a:lnTo>
                  <a:pt x="463932" y="468213"/>
                </a:lnTo>
                <a:lnTo>
                  <a:pt x="443679" y="472843"/>
                </a:lnTo>
                <a:lnTo>
                  <a:pt x="424323" y="478197"/>
                </a:lnTo>
                <a:lnTo>
                  <a:pt x="405938" y="484241"/>
                </a:lnTo>
                <a:lnTo>
                  <a:pt x="388599" y="490938"/>
                </a:lnTo>
                <a:lnTo>
                  <a:pt x="372379" y="498252"/>
                </a:lnTo>
                <a:lnTo>
                  <a:pt x="357353" y="506147"/>
                </a:lnTo>
                <a:lnTo>
                  <a:pt x="343594" y="514587"/>
                </a:lnTo>
                <a:lnTo>
                  <a:pt x="331177" y="523536"/>
                </a:lnTo>
                <a:lnTo>
                  <a:pt x="320176" y="532958"/>
                </a:lnTo>
                <a:lnTo>
                  <a:pt x="310663" y="542817"/>
                </a:lnTo>
                <a:lnTo>
                  <a:pt x="302715" y="553077"/>
                </a:lnTo>
                <a:lnTo>
                  <a:pt x="296404" y="563702"/>
                </a:lnTo>
                <a:lnTo>
                  <a:pt x="291804" y="574656"/>
                </a:lnTo>
                <a:lnTo>
                  <a:pt x="288990" y="585903"/>
                </a:lnTo>
                <a:lnTo>
                  <a:pt x="288036" y="597407"/>
                </a:lnTo>
                <a:lnTo>
                  <a:pt x="288036" y="774191"/>
                </a:lnTo>
                <a:lnTo>
                  <a:pt x="287081" y="785692"/>
                </a:lnTo>
                <a:lnTo>
                  <a:pt x="284267" y="796936"/>
                </a:lnTo>
                <a:lnTo>
                  <a:pt x="279667" y="807888"/>
                </a:lnTo>
                <a:lnTo>
                  <a:pt x="273356" y="818512"/>
                </a:lnTo>
                <a:lnTo>
                  <a:pt x="265408" y="828771"/>
                </a:lnTo>
                <a:lnTo>
                  <a:pt x="255895" y="838629"/>
                </a:lnTo>
                <a:lnTo>
                  <a:pt x="244894" y="848051"/>
                </a:lnTo>
                <a:lnTo>
                  <a:pt x="232477" y="857001"/>
                </a:lnTo>
                <a:lnTo>
                  <a:pt x="218718" y="865441"/>
                </a:lnTo>
                <a:lnTo>
                  <a:pt x="203692" y="873337"/>
                </a:lnTo>
                <a:lnTo>
                  <a:pt x="187472" y="880652"/>
                </a:lnTo>
                <a:lnTo>
                  <a:pt x="170133" y="887350"/>
                </a:lnTo>
                <a:lnTo>
                  <a:pt x="151748" y="893395"/>
                </a:lnTo>
                <a:lnTo>
                  <a:pt x="132392" y="898752"/>
                </a:lnTo>
                <a:lnTo>
                  <a:pt x="112139" y="903383"/>
                </a:lnTo>
                <a:lnTo>
                  <a:pt x="91062" y="907253"/>
                </a:lnTo>
                <a:lnTo>
                  <a:pt x="69235" y="910325"/>
                </a:lnTo>
                <a:lnTo>
                  <a:pt x="46733" y="912565"/>
                </a:lnTo>
                <a:lnTo>
                  <a:pt x="23630" y="913935"/>
                </a:lnTo>
                <a:lnTo>
                  <a:pt x="0" y="914399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714555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non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ou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Inn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asse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Sy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234" y="1577124"/>
            <a:ext cx="2575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641" y="1577124"/>
            <a:ext cx="8035057" cy="1429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latin typeface="Arial"/>
                <a:cs typeface="Arial"/>
              </a:rPr>
              <a:t>e</a:t>
            </a:r>
            <a:r>
              <a:rPr dirty="0" smtClean="0" sz="2400" spc="-4" b="1">
                <a:latin typeface="Arial"/>
                <a:cs typeface="Arial"/>
              </a:rPr>
              <a:t>x</a:t>
            </a:r>
            <a:r>
              <a:rPr dirty="0" smtClean="0" sz="2400" spc="0" b="1">
                <a:latin typeface="Arial"/>
                <a:cs typeface="Arial"/>
              </a:rPr>
              <a:t>ten</a:t>
            </a:r>
            <a:r>
              <a:rPr dirty="0" smtClean="0" sz="2400" spc="-4" b="1">
                <a:latin typeface="Arial"/>
                <a:cs typeface="Arial"/>
              </a:rPr>
              <a:t>d</a:t>
            </a:r>
            <a:r>
              <a:rPr dirty="0" smtClean="0" sz="2400" spc="0" b="1">
                <a:latin typeface="Arial"/>
                <a:cs typeface="Arial"/>
              </a:rPr>
              <a:t>ing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class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4" b="1">
                <a:latin typeface="Arial"/>
                <a:cs typeface="Arial"/>
              </a:rPr>
              <a:t>(</a:t>
            </a:r>
            <a:r>
              <a:rPr dirty="0" smtClean="0" sz="2400" spc="0" b="1">
                <a:latin typeface="Arial"/>
                <a:cs typeface="Arial"/>
              </a:rPr>
              <a:t>Either</a:t>
            </a:r>
            <a:r>
              <a:rPr dirty="0" smtClean="0" sz="2400" spc="-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C</a:t>
            </a:r>
            <a:r>
              <a:rPr dirty="0" smtClean="0" sz="2400" spc="-9" b="1">
                <a:latin typeface="Arial"/>
                <a:cs typeface="Arial"/>
              </a:rPr>
              <a:t>o</a:t>
            </a:r>
            <a:r>
              <a:rPr dirty="0" smtClean="0" sz="2400" spc="0" b="1">
                <a:latin typeface="Arial"/>
                <a:cs typeface="Arial"/>
              </a:rPr>
              <a:t>n</a:t>
            </a:r>
            <a:r>
              <a:rPr dirty="0" smtClean="0" sz="2400" spc="-4" b="1">
                <a:latin typeface="Arial"/>
                <a:cs typeface="Arial"/>
              </a:rPr>
              <a:t>c</a:t>
            </a:r>
            <a:r>
              <a:rPr dirty="0" smtClean="0" sz="2400" spc="0" b="1">
                <a:latin typeface="Arial"/>
                <a:cs typeface="Arial"/>
              </a:rPr>
              <a:t>rete</a:t>
            </a:r>
            <a:r>
              <a:rPr dirty="0" smtClean="0" sz="2400" spc="0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or</a:t>
            </a:r>
            <a:r>
              <a:rPr dirty="0" smtClean="0" sz="2400" spc="-89" b="1">
                <a:latin typeface="Arial"/>
                <a:cs typeface="Arial"/>
              </a:rPr>
              <a:t> </a:t>
            </a:r>
            <a:r>
              <a:rPr dirty="0" smtClean="0" sz="2400" spc="0" b="1">
                <a:latin typeface="Arial"/>
                <a:cs typeface="Arial"/>
              </a:rPr>
              <a:t>A</a:t>
            </a:r>
            <a:r>
              <a:rPr dirty="0" smtClean="0" sz="2400" spc="-9" b="1">
                <a:latin typeface="Arial"/>
                <a:cs typeface="Arial"/>
              </a:rPr>
              <a:t>b</a:t>
            </a:r>
            <a:r>
              <a:rPr dirty="0" smtClean="0" sz="2400" spc="0" b="1">
                <a:latin typeface="Arial"/>
                <a:cs typeface="Arial"/>
              </a:rPr>
              <a:t>stract)</a:t>
            </a:r>
            <a:endParaRPr sz="2400">
              <a:latin typeface="Arial"/>
              <a:cs typeface="Arial"/>
            </a:endParaRPr>
          </a:p>
          <a:p>
            <a:pPr marL="314792">
              <a:lnSpc>
                <a:spcPct val="95825"/>
              </a:lnSpc>
              <a:spcBef>
                <a:spcPts val="453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supe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2000" spc="51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re</a:t>
            </a:r>
            <a:r>
              <a:rPr dirty="0" smtClean="0" sz="2000" spc="4" b="1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erence</a:t>
            </a:r>
            <a:r>
              <a:rPr dirty="0" smtClean="0" sz="2000" spc="4" b="1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dirty="0" smtClean="0" sz="2000" spc="-19" b="1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ariab</a:t>
            </a:r>
            <a:r>
              <a:rPr dirty="0" smtClean="0" sz="2000" spc="-4" b="1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2000" spc="-34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=</a:t>
            </a:r>
            <a:r>
              <a:rPr dirty="0" smtClean="0" sz="2000" spc="-19" b="1"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n</a:t>
            </a:r>
            <a:r>
              <a:rPr dirty="0" smtClean="0" sz="2000" spc="-9" b="1">
                <a:latin typeface="Arial"/>
                <a:cs typeface="Arial"/>
              </a:rPr>
              <a:t>e</a:t>
            </a:r>
            <a:r>
              <a:rPr dirty="0" smtClean="0" sz="2000" spc="0" b="1">
                <a:latin typeface="Arial"/>
                <a:cs typeface="Arial"/>
              </a:rPr>
              <a:t>w</a:t>
            </a:r>
            <a:r>
              <a:rPr dirty="0" smtClean="0" sz="2000" spc="0" b="1"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supe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14792" marR="38176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29548" marR="38176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b="1">
                <a:latin typeface="Arial"/>
                <a:cs typeface="Arial"/>
              </a:rPr>
              <a:t>…………..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5602" y="2921539"/>
            <a:ext cx="26427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dy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5489" y="3092466"/>
            <a:ext cx="12231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…………..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262" y="3458226"/>
            <a:ext cx="7370922" cy="1743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0172" marR="3822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 b="1">
                <a:latin typeface="Arial"/>
                <a:cs typeface="Arial"/>
              </a:rPr>
              <a:t>i</a:t>
            </a:r>
            <a:r>
              <a:rPr dirty="0" smtClean="0" sz="2000" spc="-9" b="1">
                <a:latin typeface="Arial"/>
                <a:cs typeface="Arial"/>
              </a:rPr>
              <a:t>m</a:t>
            </a:r>
            <a:r>
              <a:rPr dirty="0" smtClean="0" sz="2000" spc="0" b="1">
                <a:latin typeface="Arial"/>
                <a:cs typeface="Arial"/>
              </a:rPr>
              <a:t>ple</a:t>
            </a:r>
            <a:r>
              <a:rPr dirty="0" smtClean="0" sz="2000" spc="-9" b="1">
                <a:latin typeface="Arial"/>
                <a:cs typeface="Arial"/>
              </a:rPr>
              <a:t>m</a:t>
            </a:r>
            <a:r>
              <a:rPr dirty="0" smtClean="0" sz="2000" spc="0" b="1">
                <a:latin typeface="Arial"/>
                <a:cs typeface="Arial"/>
              </a:rPr>
              <a:t>enting</a:t>
            </a:r>
            <a:r>
              <a:rPr dirty="0" smtClean="0" sz="2000" spc="-25" b="1"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an</a:t>
            </a:r>
            <a:r>
              <a:rPr dirty="0" smtClean="0" sz="2000" spc="0" b="1">
                <a:latin typeface="Arial"/>
                <a:cs typeface="Arial"/>
              </a:rPr>
              <a:t> </a:t>
            </a:r>
            <a:r>
              <a:rPr dirty="0" smtClean="0" sz="2000" spc="-9" b="1">
                <a:latin typeface="Arial"/>
                <a:cs typeface="Arial"/>
              </a:rPr>
              <a:t>i</a:t>
            </a:r>
            <a:r>
              <a:rPr dirty="0" smtClean="0" sz="2000" spc="0" b="1">
                <a:latin typeface="Arial"/>
                <a:cs typeface="Arial"/>
              </a:rPr>
              <a:t>nte</a:t>
            </a:r>
            <a:r>
              <a:rPr dirty="0" smtClean="0" sz="2000" spc="4" b="1">
                <a:latin typeface="Arial"/>
                <a:cs typeface="Arial"/>
              </a:rPr>
              <a:t>r</a:t>
            </a:r>
            <a:r>
              <a:rPr dirty="0" smtClean="0" sz="2000" spc="0" b="1">
                <a:latin typeface="Arial"/>
                <a:cs typeface="Arial"/>
              </a:rPr>
              <a:t>f</a:t>
            </a:r>
            <a:r>
              <a:rPr dirty="0" smtClean="0" sz="2000" spc="4" b="1">
                <a:latin typeface="Arial"/>
                <a:cs typeface="Arial"/>
              </a:rPr>
              <a:t>a</a:t>
            </a:r>
            <a:r>
              <a:rPr dirty="0" smtClean="0" sz="2000" spc="0" b="1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  <a:p>
            <a:pPr marL="360172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ter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50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re</a:t>
            </a:r>
            <a:r>
              <a:rPr dirty="0" smtClean="0" sz="2000" spc="9" b="1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er</a:t>
            </a:r>
            <a:r>
              <a:rPr dirty="0" smtClean="0" sz="2000" spc="4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nc</a:t>
            </a:r>
            <a:r>
              <a:rPr dirty="0" smtClean="0" sz="2000" spc="-9" b="1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dirty="0" smtClean="0" sz="2000" spc="-25" b="1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aria</a:t>
            </a:r>
            <a:r>
              <a:rPr dirty="0" smtClean="0" sz="2000" spc="-9" b="1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dirty="0" smtClean="0" sz="2000" spc="0" b="1">
                <a:solidFill>
                  <a:srgbClr val="006FC0"/>
                </a:solidFill>
                <a:latin typeface="Arial"/>
                <a:cs typeface="Arial"/>
              </a:rPr>
              <a:t>le</a:t>
            </a:r>
            <a:r>
              <a:rPr dirty="0" smtClean="0" sz="2000" spc="-39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=</a:t>
            </a:r>
            <a:r>
              <a:rPr dirty="0" smtClean="0" sz="2000" spc="-9" b="1">
                <a:latin typeface="Arial"/>
                <a:cs typeface="Arial"/>
              </a:rPr>
              <a:t> </a:t>
            </a:r>
            <a:r>
              <a:rPr dirty="0" smtClean="0" sz="2000" spc="0" b="1">
                <a:latin typeface="Arial"/>
                <a:cs typeface="Arial"/>
              </a:rPr>
              <a:t>n</a:t>
            </a:r>
            <a:r>
              <a:rPr dirty="0" smtClean="0" sz="2000" spc="-14" b="1">
                <a:latin typeface="Arial"/>
                <a:cs typeface="Arial"/>
              </a:rPr>
              <a:t>e</a:t>
            </a:r>
            <a:r>
              <a:rPr dirty="0" smtClean="0" sz="2000" spc="0" b="1">
                <a:latin typeface="Arial"/>
                <a:cs typeface="Arial"/>
              </a:rPr>
              <a:t>w</a:t>
            </a:r>
            <a:r>
              <a:rPr dirty="0" smtClean="0" sz="2000" spc="0" b="1"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ter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360172" marR="38221">
              <a:lnSpc>
                <a:spcPct val="95825"/>
              </a:lnSpc>
              <a:spcBef>
                <a:spcPts val="582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4927" marR="38221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 b="1">
                <a:latin typeface="Arial"/>
                <a:cs typeface="Arial"/>
              </a:rPr>
              <a:t>…………..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382398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234" y="3823986"/>
            <a:ext cx="2190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5602" y="5097811"/>
            <a:ext cx="26427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dy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4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489" y="5287280"/>
            <a:ext cx="12231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latin typeface="Arial"/>
                <a:cs typeface="Arial"/>
              </a:rPr>
              <a:t>…………..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734" y="5653345"/>
            <a:ext cx="2474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75839"/>
            <a:ext cx="5694146" cy="444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A</a:t>
            </a:r>
            <a:r>
              <a:rPr dirty="0" smtClean="0" sz="3300" spc="-154" b="1">
                <a:latin typeface="Arial"/>
                <a:cs typeface="Arial"/>
              </a:rPr>
              <a:t>nony</a:t>
            </a:r>
            <a:r>
              <a:rPr dirty="0" smtClean="0" sz="3300" spc="-150" b="1">
                <a:latin typeface="Arial"/>
                <a:cs typeface="Arial"/>
              </a:rPr>
              <a:t>m</a:t>
            </a:r>
            <a:r>
              <a:rPr dirty="0" smtClean="0" sz="3300" spc="-154" b="1">
                <a:latin typeface="Arial"/>
                <a:cs typeface="Arial"/>
              </a:rPr>
              <a:t>ou</a:t>
            </a:r>
            <a:r>
              <a:rPr dirty="0" smtClean="0" sz="3300" spc="0" b="1">
                <a:latin typeface="Arial"/>
                <a:cs typeface="Arial"/>
              </a:rPr>
              <a:t>s</a:t>
            </a:r>
            <a:r>
              <a:rPr dirty="0" smtClean="0" sz="3300" spc="-264" b="1">
                <a:latin typeface="Arial"/>
                <a:cs typeface="Arial"/>
              </a:rPr>
              <a:t> </a:t>
            </a: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9" b="1">
                <a:latin typeface="Arial"/>
                <a:cs typeface="Arial"/>
              </a:rPr>
              <a:t>l</a:t>
            </a:r>
            <a:r>
              <a:rPr dirty="0" smtClean="0" sz="3300" spc="-154" b="1">
                <a:latin typeface="Arial"/>
                <a:cs typeface="Arial"/>
              </a:rPr>
              <a:t>as</a:t>
            </a:r>
            <a:r>
              <a:rPr dirty="0" smtClean="0" sz="3300" spc="0" b="1">
                <a:latin typeface="Arial"/>
                <a:cs typeface="Arial"/>
              </a:rPr>
              <a:t>s</a:t>
            </a:r>
            <a:r>
              <a:rPr dirty="0" smtClean="0" sz="3300" spc="-274" b="1">
                <a:latin typeface="Arial"/>
                <a:cs typeface="Arial"/>
              </a:rPr>
              <a:t> </a:t>
            </a:r>
            <a:r>
              <a:rPr dirty="0" smtClean="0" sz="3300" spc="0" b="1">
                <a:latin typeface="Arial"/>
                <a:cs typeface="Arial"/>
              </a:rPr>
              <a:t>:</a:t>
            </a:r>
            <a:r>
              <a:rPr dirty="0" smtClean="0" sz="3300" spc="-294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E</a:t>
            </a:r>
            <a:r>
              <a:rPr dirty="0" smtClean="0" sz="3300" spc="-154" b="1">
                <a:latin typeface="Arial"/>
                <a:cs typeface="Arial"/>
              </a:rPr>
              <a:t>xa</a:t>
            </a:r>
            <a:r>
              <a:rPr dirty="0" smtClean="0" sz="3300" spc="-150" b="1">
                <a:latin typeface="Arial"/>
                <a:cs typeface="Arial"/>
              </a:rPr>
              <a:t>m</a:t>
            </a:r>
            <a:r>
              <a:rPr dirty="0" smtClean="0" sz="3300" spc="-154" b="1">
                <a:latin typeface="Arial"/>
                <a:cs typeface="Arial"/>
              </a:rPr>
              <a:t>p</a:t>
            </a:r>
            <a:r>
              <a:rPr dirty="0" smtClean="0" sz="3300" spc="-159" b="1">
                <a:latin typeface="Arial"/>
                <a:cs typeface="Arial"/>
              </a:rPr>
              <a:t>l</a:t>
            </a:r>
            <a:r>
              <a:rPr dirty="0" smtClean="0" sz="3300" spc="0" b="1">
                <a:latin typeface="Arial"/>
                <a:cs typeface="Arial"/>
              </a:rPr>
              <a:t>e</a:t>
            </a:r>
            <a:r>
              <a:rPr dirty="0" smtClean="0" sz="3300" spc="-264" b="1">
                <a:latin typeface="Arial"/>
                <a:cs typeface="Arial"/>
              </a:rPr>
              <a:t> </a:t>
            </a:r>
            <a:r>
              <a:rPr dirty="0" smtClean="0" sz="3300" spc="0" b="1"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733039"/>
            <a:ext cx="1153617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(</a:t>
            </a:r>
            <a:r>
              <a:rPr dirty="0" smtClean="0" sz="3300" spc="-159" b="1">
                <a:latin typeface="Arial"/>
                <a:cs typeface="Arial"/>
              </a:rPr>
              <a:t>I</a:t>
            </a:r>
            <a:r>
              <a:rPr dirty="0" smtClean="0" sz="3300" spc="-154" b="1">
                <a:latin typeface="Arial"/>
                <a:cs typeface="Arial"/>
              </a:rPr>
              <a:t>nne</a:t>
            </a:r>
            <a:r>
              <a:rPr dirty="0" smtClean="0" sz="3300" spc="0" b="1">
                <a:latin typeface="Arial"/>
                <a:cs typeface="Arial"/>
              </a:rPr>
              <a:t>r</a:t>
            </a:r>
            <a:endParaRPr sz="3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9778" y="733039"/>
            <a:ext cx="4629213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75"/>
              </a:lnSpc>
              <a:spcBef>
                <a:spcPts val="173"/>
              </a:spcBef>
            </a:pP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9" b="1">
                <a:latin typeface="Arial"/>
                <a:cs typeface="Arial"/>
              </a:rPr>
              <a:t>l</a:t>
            </a:r>
            <a:r>
              <a:rPr dirty="0" smtClean="0" sz="3300" spc="-154" b="1">
                <a:latin typeface="Arial"/>
                <a:cs typeface="Arial"/>
              </a:rPr>
              <a:t>as</a:t>
            </a:r>
            <a:r>
              <a:rPr dirty="0" smtClean="0" sz="3300" spc="0" b="1">
                <a:latin typeface="Arial"/>
                <a:cs typeface="Arial"/>
              </a:rPr>
              <a:t>s</a:t>
            </a:r>
            <a:r>
              <a:rPr dirty="0" smtClean="0" sz="3300" spc="-264" b="1">
                <a:latin typeface="Arial"/>
                <a:cs typeface="Arial"/>
              </a:rPr>
              <a:t> </a:t>
            </a:r>
            <a:r>
              <a:rPr dirty="0" smtClean="0" sz="3300" spc="-159" b="1">
                <a:latin typeface="Arial"/>
                <a:cs typeface="Arial"/>
              </a:rPr>
              <a:t>E</a:t>
            </a:r>
            <a:r>
              <a:rPr dirty="0" smtClean="0" sz="3300" spc="-154" b="1">
                <a:latin typeface="Arial"/>
                <a:cs typeface="Arial"/>
              </a:rPr>
              <a:t>x</a:t>
            </a:r>
            <a:r>
              <a:rPr dirty="0" smtClean="0" sz="3300" spc="-150" b="1">
                <a:latin typeface="Arial"/>
                <a:cs typeface="Arial"/>
              </a:rPr>
              <a:t>t</a:t>
            </a:r>
            <a:r>
              <a:rPr dirty="0" smtClean="0" sz="3300" spc="-154" b="1">
                <a:latin typeface="Arial"/>
                <a:cs typeface="Arial"/>
              </a:rPr>
              <a:t>end</a:t>
            </a:r>
            <a:r>
              <a:rPr dirty="0" smtClean="0" sz="3300" spc="-159" b="1">
                <a:latin typeface="Arial"/>
                <a:cs typeface="Arial"/>
              </a:rPr>
              <a:t>i</a:t>
            </a:r>
            <a:r>
              <a:rPr dirty="0" smtClean="0" sz="3300" spc="-154" b="1">
                <a:latin typeface="Arial"/>
                <a:cs typeface="Arial"/>
              </a:rPr>
              <a:t>n</a:t>
            </a:r>
            <a:r>
              <a:rPr dirty="0" smtClean="0" sz="3300" spc="0" b="1">
                <a:latin typeface="Arial"/>
                <a:cs typeface="Arial"/>
              </a:rPr>
              <a:t>g</a:t>
            </a:r>
            <a:r>
              <a:rPr dirty="0" smtClean="0" sz="3300" spc="-264" b="1">
                <a:latin typeface="Arial"/>
                <a:cs typeface="Arial"/>
              </a:rPr>
              <a:t> </a:t>
            </a:r>
            <a:r>
              <a:rPr dirty="0" smtClean="0" sz="3300" spc="0" b="1">
                <a:latin typeface="Arial"/>
                <a:cs typeface="Arial"/>
              </a:rPr>
              <a:t>a</a:t>
            </a:r>
            <a:r>
              <a:rPr dirty="0" smtClean="0" sz="3300" spc="-299" b="1">
                <a:latin typeface="Arial"/>
                <a:cs typeface="Arial"/>
              </a:rPr>
              <a:t> </a:t>
            </a:r>
            <a:r>
              <a:rPr dirty="0" smtClean="0" sz="3300" spc="-150" b="1">
                <a:latin typeface="Arial"/>
                <a:cs typeface="Arial"/>
              </a:rPr>
              <a:t>C</a:t>
            </a:r>
            <a:r>
              <a:rPr dirty="0" smtClean="0" sz="3300" spc="-159" b="1">
                <a:latin typeface="Arial"/>
                <a:cs typeface="Arial"/>
              </a:rPr>
              <a:t>l</a:t>
            </a:r>
            <a:r>
              <a:rPr dirty="0" smtClean="0" sz="3300" spc="-154" b="1">
                <a:latin typeface="Arial"/>
                <a:cs typeface="Arial"/>
              </a:rPr>
              <a:t>ass</a:t>
            </a:r>
            <a:r>
              <a:rPr dirty="0" smtClean="0" sz="3300" spc="0" b="1">
                <a:latin typeface="Arial"/>
                <a:cs typeface="Arial"/>
              </a:rPr>
              <a:t>)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6788" y="1502181"/>
            <a:ext cx="31184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ile</a:t>
            </a:r>
            <a:r>
              <a:rPr dirty="0" smtClean="0" baseline="3413" sz="36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mtClean="0" baseline="3413" sz="36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-21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.j</a:t>
            </a:r>
            <a:r>
              <a:rPr dirty="0" smtClean="0" baseline="3413" sz="3600" spc="-3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2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6788" y="1868551"/>
            <a:ext cx="667895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cla</a:t>
            </a:r>
            <a:r>
              <a:rPr dirty="0" smtClean="0" baseline="3413" sz="3600" spc="4" b="1">
                <a:latin typeface="Calibri"/>
                <a:cs typeface="Calibri"/>
              </a:rPr>
              <a:t>s</a:t>
            </a:r>
            <a:r>
              <a:rPr dirty="0" smtClean="0" baseline="3413" sz="3600" spc="0" b="1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5719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0947" y="1868551"/>
            <a:ext cx="25581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1442" y="2599842"/>
            <a:ext cx="1682071" cy="2525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258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pr</a:t>
            </a:r>
            <a:r>
              <a:rPr dirty="0" smtClean="0" baseline="3413" sz="3600" spc="-9" b="1">
                <a:latin typeface="Calibri"/>
                <a:cs typeface="Calibri"/>
              </a:rPr>
              <a:t>i</a:t>
            </a:r>
            <a:r>
              <a:rPr dirty="0" smtClean="0" baseline="3413" sz="3600" spc="-29" b="1">
                <a:latin typeface="Calibri"/>
                <a:cs typeface="Calibri"/>
              </a:rPr>
              <a:t>v</a:t>
            </a:r>
            <a:r>
              <a:rPr dirty="0" smtClean="0" baseline="3413" sz="3600" spc="-19" b="1">
                <a:latin typeface="Calibri"/>
                <a:cs typeface="Calibri"/>
              </a:rPr>
              <a:t>a</a:t>
            </a:r>
            <a:r>
              <a:rPr dirty="0" smtClean="0" baseline="3413" sz="3600" spc="-2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i</a:t>
            </a:r>
            <a:r>
              <a:rPr dirty="0" smtClean="0" baseline="3413" sz="3600" spc="-29" b="1"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 </a:t>
            </a:r>
            <a:r>
              <a:rPr dirty="0" smtClean="0" baseline="3413" sz="3600" spc="0" b="1">
                <a:latin typeface="Calibri"/>
                <a:cs typeface="Calibri"/>
              </a:rPr>
              <a:t>a;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latin typeface="Calibri"/>
                <a:cs typeface="Calibri"/>
              </a:rPr>
              <a:t>A</a:t>
            </a:r>
            <a:r>
              <a:rPr dirty="0" smtClean="0" baseline="1137" sz="3600" spc="-4" b="1">
                <a:latin typeface="Calibri"/>
                <a:cs typeface="Calibri"/>
              </a:rPr>
              <a:t>(</a:t>
            </a:r>
            <a:r>
              <a:rPr dirty="0" smtClean="0" baseline="1137" sz="3600" spc="0" b="1">
                <a:latin typeface="Calibri"/>
                <a:cs typeface="Calibri"/>
              </a:rPr>
              <a:t>i</a:t>
            </a:r>
            <a:r>
              <a:rPr dirty="0" smtClean="0" baseline="1137" sz="3600" spc="-29" b="1"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latin typeface="Calibri"/>
                <a:cs typeface="Calibri"/>
              </a:rPr>
              <a:t>t</a:t>
            </a:r>
            <a:r>
              <a:rPr dirty="0" smtClean="0" baseline="1137" sz="3600" spc="4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a)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27099">
              <a:lnSpc>
                <a:spcPts val="2880"/>
              </a:lnSpc>
            </a:pPr>
            <a:r>
              <a:rPr dirty="0" smtClean="0" baseline="1137" sz="3600" spc="0" b="1">
                <a:latin typeface="Calibri"/>
                <a:cs typeface="Calibri"/>
              </a:rPr>
              <a:t>t</a:t>
            </a:r>
            <a:r>
              <a:rPr dirty="0" smtClean="0" baseline="1137" sz="3600" spc="-9" b="1">
                <a:latin typeface="Calibri"/>
                <a:cs typeface="Calibri"/>
              </a:rPr>
              <a:t>h</a:t>
            </a:r>
            <a:r>
              <a:rPr dirty="0" smtClean="0" baseline="1137" sz="3600" spc="0" b="1">
                <a:latin typeface="Calibri"/>
                <a:cs typeface="Calibri"/>
              </a:rPr>
              <a:t>is.a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5"/>
              </a:lnSpc>
              <a:spcBef>
                <a:spcPts val="0"/>
              </a:spcBef>
            </a:pPr>
            <a:r>
              <a:rPr dirty="0" smtClean="0" baseline="1137" sz="3600" spc="-19" b="1">
                <a:latin typeface="Calibri"/>
                <a:cs typeface="Calibri"/>
              </a:rPr>
              <a:t>v</a:t>
            </a:r>
            <a:r>
              <a:rPr dirty="0" smtClean="0" baseline="1137" sz="3600" spc="0" b="1">
                <a:latin typeface="Calibri"/>
                <a:cs typeface="Calibri"/>
              </a:rPr>
              <a:t>oid</a:t>
            </a:r>
            <a:r>
              <a:rPr dirty="0" smtClean="0" baseline="1137" sz="3600" spc="-14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show()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2795" y="3697604"/>
            <a:ext cx="4581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=</a:t>
            </a:r>
            <a:r>
              <a:rPr dirty="0" smtClean="0" baseline="3413" sz="3600" spc="4" b="1">
                <a:latin typeface="Calibri"/>
                <a:cs typeface="Calibri"/>
              </a:rPr>
              <a:t>a</a:t>
            </a:r>
            <a:r>
              <a:rPr dirty="0" smtClean="0" baseline="3413" sz="3600" spc="0" b="1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2652" y="5161026"/>
            <a:ext cx="4961982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5889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 b="1">
                <a:latin typeface="Calibri"/>
                <a:cs typeface="Calibri"/>
              </a:rPr>
              <a:t>S</a:t>
            </a:r>
            <a:r>
              <a:rPr dirty="0" smtClean="0" baseline="3413" sz="3600" spc="-9" b="1">
                <a:latin typeface="Calibri"/>
                <a:cs typeface="Calibri"/>
              </a:rPr>
              <a:t>y</a:t>
            </a:r>
            <a:r>
              <a:rPr dirty="0" smtClean="0" baseline="3413" sz="3600" spc="-19" b="1">
                <a:latin typeface="Calibri"/>
                <a:cs typeface="Calibri"/>
              </a:rPr>
              <a:t>s</a:t>
            </a:r>
            <a:r>
              <a:rPr dirty="0" smtClean="0" baseline="3413" sz="3600" spc="-29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e</a:t>
            </a:r>
            <a:r>
              <a:rPr dirty="0" smtClean="0" baseline="3413" sz="3600" spc="4" b="1">
                <a:latin typeface="Calibri"/>
                <a:cs typeface="Calibri"/>
              </a:rPr>
              <a:t>m</a:t>
            </a:r>
            <a:r>
              <a:rPr dirty="0" smtClean="0" baseline="3413" sz="3600" spc="0" b="1">
                <a:latin typeface="Calibri"/>
                <a:cs typeface="Calibri"/>
              </a:rPr>
              <a:t>.ou</a:t>
            </a:r>
            <a:r>
              <a:rPr dirty="0" smtClean="0" baseline="3413" sz="3600" spc="-4" b="1">
                <a:latin typeface="Calibri"/>
                <a:cs typeface="Calibri"/>
              </a:rPr>
              <a:t>t</a:t>
            </a:r>
            <a:r>
              <a:rPr dirty="0" smtClean="0" baseline="3413" sz="3600" spc="0" b="1">
                <a:latin typeface="Calibri"/>
                <a:cs typeface="Calibri"/>
              </a:rPr>
              <a:t>.</a:t>
            </a:r>
            <a:r>
              <a:rPr dirty="0" smtClean="0" baseline="3413" sz="3600" spc="-9" b="1">
                <a:latin typeface="Calibri"/>
                <a:cs typeface="Calibri"/>
              </a:rPr>
              <a:t>p</a:t>
            </a:r>
            <a:r>
              <a:rPr dirty="0" smtClean="0" baseline="3413" sz="3600" spc="0" b="1">
                <a:latin typeface="Calibri"/>
                <a:cs typeface="Calibri"/>
              </a:rPr>
              <a:t>ri</a:t>
            </a:r>
            <a:r>
              <a:rPr dirty="0" smtClean="0" baseline="3413" sz="3600" spc="-29" b="1">
                <a:latin typeface="Calibri"/>
                <a:cs typeface="Calibri"/>
              </a:rPr>
              <a:t>n</a:t>
            </a:r>
            <a:r>
              <a:rPr dirty="0" smtClean="0" baseline="3413" sz="3600" spc="0" b="1">
                <a:latin typeface="Calibri"/>
                <a:cs typeface="Calibri"/>
              </a:rPr>
              <a:t>t</a:t>
            </a:r>
            <a:r>
              <a:rPr dirty="0" smtClean="0" baseline="3413" sz="3600" spc="-4" b="1">
                <a:latin typeface="Calibri"/>
                <a:cs typeface="Calibri"/>
              </a:rPr>
              <a:t>l</a:t>
            </a:r>
            <a:r>
              <a:rPr dirty="0" smtClean="0" baseline="3413" sz="3600" spc="0" b="1">
                <a:latin typeface="Calibri"/>
                <a:cs typeface="Calibri"/>
              </a:rPr>
              <a:t>n("a</a:t>
            </a:r>
            <a:r>
              <a:rPr dirty="0" smtClean="0" baseline="3413" sz="3600" spc="4" b="1">
                <a:latin typeface="Calibri"/>
                <a:cs typeface="Calibri"/>
              </a:rPr>
              <a:t>=</a:t>
            </a:r>
            <a:r>
              <a:rPr dirty="0" smtClean="0" baseline="3413" sz="3600" spc="0" b="1">
                <a:latin typeface="Calibri"/>
                <a:cs typeface="Calibri"/>
              </a:rPr>
              <a:t>"</a:t>
            </a:r>
            <a:r>
              <a:rPr dirty="0" smtClean="0" baseline="3413" sz="3600" spc="4" b="1">
                <a:latin typeface="Calibri"/>
                <a:cs typeface="Calibri"/>
              </a:rPr>
              <a:t>+</a:t>
            </a:r>
            <a:r>
              <a:rPr dirty="0" smtClean="0" baseline="3413" sz="3600" spc="0" b="1">
                <a:latin typeface="Calibri"/>
                <a:cs typeface="Calibri"/>
              </a:rPr>
              <a:t>a);</a:t>
            </a:r>
            <a:endParaRPr sz="2400">
              <a:latin typeface="Calibri"/>
              <a:cs typeface="Calibri"/>
            </a:endParaRPr>
          </a:p>
          <a:p>
            <a:pPr marL="491489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0" b="1">
                <a:latin typeface="Calibri"/>
                <a:cs typeface="Calibri"/>
              </a:rPr>
              <a:t>}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//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E</a:t>
            </a:r>
            <a:r>
              <a:rPr dirty="0" smtClean="0" baseline="1137" sz="3600" spc="-9" b="1">
                <a:latin typeface="Calibri"/>
                <a:cs typeface="Calibri"/>
              </a:rPr>
              <a:t>n</a:t>
            </a:r>
            <a:r>
              <a:rPr dirty="0" smtClean="0" baseline="1137" sz="3600" spc="0" b="1">
                <a:latin typeface="Calibri"/>
                <a:cs typeface="Calibri"/>
              </a:rPr>
              <a:t>d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of</a:t>
            </a:r>
            <a:r>
              <a:rPr dirty="0" smtClean="0" baseline="1137" sz="3600" spc="-9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show</a:t>
            </a:r>
            <a:r>
              <a:rPr dirty="0" smtClean="0" baseline="1137" sz="3600" spc="-4" b="1">
                <a:latin typeface="Calibri"/>
                <a:cs typeface="Calibri"/>
              </a:rPr>
              <a:t>(</a:t>
            </a:r>
            <a:r>
              <a:rPr dirty="0" smtClean="0" baseline="1137" sz="3600" spc="0" b="1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0" b="1">
                <a:latin typeface="Calibri"/>
                <a:cs typeface="Calibri"/>
              </a:rPr>
              <a:t>End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9" b="1">
                <a:latin typeface="Calibri"/>
                <a:cs typeface="Calibri"/>
              </a:rPr>
              <a:t>o</a:t>
            </a:r>
            <a:r>
              <a:rPr dirty="0" smtClean="0" baseline="1137" sz="3600" spc="0" b="1">
                <a:latin typeface="Calibri"/>
                <a:cs typeface="Calibri"/>
              </a:rPr>
              <a:t>f</a:t>
            </a:r>
            <a:r>
              <a:rPr dirty="0" smtClean="0" baseline="1137" sz="3600" spc="-19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cla</a:t>
            </a:r>
            <a:r>
              <a:rPr dirty="0" smtClean="0" baseline="1137" sz="3600" spc="4" b="1">
                <a:latin typeface="Calibri"/>
                <a:cs typeface="Calibri"/>
              </a:rPr>
              <a:t>s</a:t>
            </a:r>
            <a:r>
              <a:rPr dirty="0" smtClean="0" baseline="1137" sz="3600" spc="0" b="1">
                <a:latin typeface="Calibri"/>
                <a:cs typeface="Calibri"/>
              </a:rPr>
              <a:t>s</a:t>
            </a:r>
            <a:r>
              <a:rPr dirty="0" smtClean="0" baseline="1137" sz="3600" spc="0" b="1">
                <a:latin typeface="Calibri"/>
                <a:cs typeface="Calibri"/>
              </a:rPr>
              <a:t> </a:t>
            </a:r>
            <a:r>
              <a:rPr dirty="0" smtClean="0" baseline="1137" sz="3600" spc="0" b="1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6788" y="5892800"/>
            <a:ext cx="4378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 b="1">
                <a:latin typeface="Calibri"/>
                <a:cs typeface="Calibri"/>
              </a:rPr>
              <a:t>}//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A4AA87-CD0F-4BB7-BDB3-BCC7985526C6}"/>
</file>

<file path=customXml/itemProps2.xml><?xml version="1.0" encoding="utf-8"?>
<ds:datastoreItem xmlns:ds="http://schemas.openxmlformats.org/officeDocument/2006/customXml" ds:itemID="{49C4DC92-849C-4C63-BC3D-B79AD1162732}"/>
</file>

<file path=customXml/itemProps3.xml><?xml version="1.0" encoding="utf-8"?>
<ds:datastoreItem xmlns:ds="http://schemas.openxmlformats.org/officeDocument/2006/customXml" ds:itemID="{DC91E60E-3243-42B6-8DD8-982922A48E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