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3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2" Type="http://schemas.openxmlformats.org/officeDocument/2006/relationships/theme" Target="theme/them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tableStyles" Target="tableStyles.xml"/><Relationship Id="rId15" Type="http://schemas.openxmlformats.org/officeDocument/2006/relationships/customXml" Target="../customXml/item2.xml"/><Relationship Id="rId10" Type="http://schemas.openxmlformats.org/officeDocument/2006/relationships/slide" Target="slides/slide5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3540" y="465946"/>
            <a:ext cx="143311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opi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159192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440" y="1591920"/>
            <a:ext cx="2097705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In</a:t>
            </a:r>
            <a:r>
              <a:rPr dirty="0" smtClean="0" sz="3200" spc="-14">
                <a:latin typeface="Arial"/>
                <a:cs typeface="Arial"/>
              </a:rPr>
              <a:t>h</a:t>
            </a:r>
            <a:r>
              <a:rPr dirty="0" smtClean="0" sz="3200" spc="0">
                <a:latin typeface="Arial"/>
                <a:cs typeface="Arial"/>
              </a:rPr>
              <a:t>eri</a:t>
            </a:r>
            <a:r>
              <a:rPr dirty="0" smtClean="0" sz="3200" spc="-14">
                <a:latin typeface="Arial"/>
                <a:cs typeface="Arial"/>
              </a:rPr>
              <a:t>t</a:t>
            </a:r>
            <a:r>
              <a:rPr dirty="0" smtClean="0" sz="3200" spc="0">
                <a:latin typeface="Arial"/>
                <a:cs typeface="Arial"/>
              </a:rPr>
              <a:t>ance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48018" y="1591920"/>
            <a:ext cx="403293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in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6406" y="1591920"/>
            <a:ext cx="947329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Ja</a:t>
            </a:r>
            <a:r>
              <a:rPr dirty="0" smtClean="0" sz="3200" spc="4">
                <a:latin typeface="Arial"/>
                <a:cs typeface="Arial"/>
              </a:rPr>
              <a:t>v</a:t>
            </a:r>
            <a:r>
              <a:rPr dirty="0" smtClean="0" sz="3200" spc="0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5504" y="466334"/>
            <a:ext cx="3805762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Inh</a:t>
            </a:r>
            <a:r>
              <a:rPr dirty="0" smtClean="0" sz="3600" spc="-154" b="1">
                <a:latin typeface="Arial"/>
                <a:cs typeface="Arial"/>
              </a:rPr>
              <a:t>er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ta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4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49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B</a:t>
            </a:r>
            <a:r>
              <a:rPr dirty="0" smtClean="0" sz="3600" spc="-154" b="1">
                <a:latin typeface="Arial"/>
                <a:cs typeface="Arial"/>
              </a:rPr>
              <a:t>as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8267" y="1662969"/>
            <a:ext cx="177800" cy="878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32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1167" y="1664688"/>
            <a:ext cx="8330031" cy="878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>
                <a:latin typeface="Times New Roman"/>
                <a:cs typeface="Times New Roman"/>
              </a:rPr>
              <a:t>Reusabi</a:t>
            </a:r>
            <a:r>
              <a:rPr dirty="0" smtClean="0" sz="2400" spc="9">
                <a:latin typeface="Times New Roman"/>
                <a:cs typeface="Times New Roman"/>
              </a:rPr>
              <a:t>l</a:t>
            </a:r>
            <a:r>
              <a:rPr dirty="0" smtClean="0" sz="2400" spc="0">
                <a:latin typeface="Times New Roman"/>
                <a:cs typeface="Times New Roman"/>
              </a:rPr>
              <a:t>ity</a:t>
            </a:r>
            <a:r>
              <a:rPr dirty="0" smtClean="0" sz="2400" spc="-34">
                <a:latin typeface="Times New Roman"/>
                <a:cs typeface="Times New Roman"/>
              </a:rPr>
              <a:t> </a:t>
            </a:r>
            <a:r>
              <a:rPr dirty="0" smtClean="0" sz="2400" spc="4">
                <a:latin typeface="Times New Roman"/>
                <a:cs typeface="Times New Roman"/>
              </a:rPr>
              <a:t>i</a:t>
            </a:r>
            <a:r>
              <a:rPr dirty="0" smtClean="0" sz="2400" spc="0">
                <a:latin typeface="Times New Roman"/>
                <a:cs typeface="Times New Roman"/>
              </a:rPr>
              <a:t>s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ach</a:t>
            </a:r>
            <a:r>
              <a:rPr dirty="0" smtClean="0" sz="2400" spc="4">
                <a:latin typeface="Times New Roman"/>
                <a:cs typeface="Times New Roman"/>
              </a:rPr>
              <a:t>i</a:t>
            </a:r>
            <a:r>
              <a:rPr dirty="0" smtClean="0" sz="2400" spc="0">
                <a:latin typeface="Times New Roman"/>
                <a:cs typeface="Times New Roman"/>
              </a:rPr>
              <a:t>eved</a:t>
            </a:r>
            <a:r>
              <a:rPr dirty="0" smtClean="0" sz="2400" spc="-25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by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0" i="1">
                <a:solidFill>
                  <a:srgbClr val="FF0000"/>
                </a:solidFill>
                <a:latin typeface="Times New Roman"/>
                <a:cs typeface="Times New Roman"/>
              </a:rPr>
              <a:t>Inh</a:t>
            </a:r>
            <a:r>
              <a:rPr dirty="0" smtClean="0" sz="2400" spc="4" i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 i="1">
                <a:solidFill>
                  <a:srgbClr val="FF0000"/>
                </a:solidFill>
                <a:latin typeface="Times New Roman"/>
                <a:cs typeface="Times New Roman"/>
              </a:rPr>
              <a:t>ri</a:t>
            </a:r>
            <a:r>
              <a:rPr dirty="0" smtClean="0" sz="2400" spc="9" i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 i="1">
                <a:solidFill>
                  <a:srgbClr val="FF0000"/>
                </a:solidFill>
                <a:latin typeface="Times New Roman"/>
                <a:cs typeface="Times New Roman"/>
              </a:rPr>
              <a:t>ance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432"/>
              </a:spcBef>
            </a:pPr>
            <a:r>
              <a:rPr dirty="0" smtClean="0" sz="2400" spc="0">
                <a:latin typeface="Times New Roman"/>
                <a:cs typeface="Times New Roman"/>
              </a:rPr>
              <a:t>Java</a:t>
            </a:r>
            <a:r>
              <a:rPr dirty="0" smtClean="0" sz="2400" spc="48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classes</a:t>
            </a:r>
            <a:r>
              <a:rPr dirty="0" smtClean="0" sz="2400" spc="475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can</a:t>
            </a:r>
            <a:r>
              <a:rPr dirty="0" smtClean="0" sz="2400" spc="47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be</a:t>
            </a:r>
            <a:r>
              <a:rPr dirty="0" smtClean="0" sz="2400" spc="480">
                <a:latin typeface="Times New Roman"/>
                <a:cs typeface="Times New Roman"/>
              </a:rPr>
              <a:t> </a:t>
            </a:r>
            <a:r>
              <a:rPr dirty="0" smtClean="0" sz="2400" spc="-14">
                <a:latin typeface="Times New Roman"/>
                <a:cs typeface="Times New Roman"/>
              </a:rPr>
              <a:t>R</a:t>
            </a:r>
            <a:r>
              <a:rPr dirty="0" smtClean="0" sz="2400" spc="-9">
                <a:latin typeface="Times New Roman"/>
                <a:cs typeface="Times New Roman"/>
              </a:rPr>
              <a:t>e</a:t>
            </a:r>
            <a:r>
              <a:rPr dirty="0" smtClean="0" sz="2400" spc="0">
                <a:latin typeface="Times New Roman"/>
                <a:cs typeface="Times New Roman"/>
              </a:rPr>
              <a:t>used</a:t>
            </a:r>
            <a:r>
              <a:rPr dirty="0" smtClean="0" sz="2400" spc="485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by</a:t>
            </a:r>
            <a:r>
              <a:rPr dirty="0" smtClean="0" sz="2400" spc="485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E</a:t>
            </a:r>
            <a:r>
              <a:rPr dirty="0" smtClean="0" sz="2400" spc="-14">
                <a:latin typeface="Times New Roman"/>
                <a:cs typeface="Times New Roman"/>
              </a:rPr>
              <a:t>x</a:t>
            </a:r>
            <a:r>
              <a:rPr dirty="0" smtClean="0" sz="2400" spc="0">
                <a:latin typeface="Times New Roman"/>
                <a:cs typeface="Times New Roman"/>
              </a:rPr>
              <a:t>tending</a:t>
            </a:r>
            <a:r>
              <a:rPr dirty="0" smtClean="0" sz="2400" spc="47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a</a:t>
            </a:r>
            <a:r>
              <a:rPr dirty="0" smtClean="0" sz="2400" spc="470">
                <a:latin typeface="Times New Roman"/>
                <a:cs typeface="Times New Roman"/>
              </a:rPr>
              <a:t> </a:t>
            </a:r>
            <a:r>
              <a:rPr dirty="0" smtClean="0" sz="2400" spc="-9">
                <a:latin typeface="Times New Roman"/>
                <a:cs typeface="Times New Roman"/>
              </a:rPr>
              <a:t>c</a:t>
            </a:r>
            <a:r>
              <a:rPr dirty="0" smtClean="0" sz="2400" spc="0">
                <a:latin typeface="Times New Roman"/>
                <a:cs typeface="Times New Roman"/>
              </a:rPr>
              <a:t>lass.</a:t>
            </a:r>
            <a:r>
              <a:rPr dirty="0" smtClean="0" sz="2400" spc="47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Ex</a:t>
            </a:r>
            <a:r>
              <a:rPr dirty="0" smtClean="0" sz="2400" spc="-9">
                <a:latin typeface="Times New Roman"/>
                <a:cs typeface="Times New Roman"/>
              </a:rPr>
              <a:t>t</a:t>
            </a:r>
            <a:r>
              <a:rPr dirty="0" smtClean="0" sz="2400" spc="0">
                <a:latin typeface="Times New Roman"/>
                <a:cs typeface="Times New Roman"/>
              </a:rPr>
              <a:t>en</a:t>
            </a:r>
            <a:r>
              <a:rPr dirty="0" smtClean="0" sz="2400" spc="-9">
                <a:latin typeface="Times New Roman"/>
                <a:cs typeface="Times New Roman"/>
              </a:rPr>
              <a:t>d</a:t>
            </a:r>
            <a:r>
              <a:rPr dirty="0" smtClean="0" sz="2400" spc="0">
                <a:latin typeface="Times New Roman"/>
                <a:cs typeface="Times New Roman"/>
              </a:rPr>
              <a:t>i</a:t>
            </a:r>
            <a:r>
              <a:rPr dirty="0" smtClean="0" sz="2400" spc="-4">
                <a:latin typeface="Times New Roman"/>
                <a:cs typeface="Times New Roman"/>
              </a:rPr>
              <a:t>n</a:t>
            </a:r>
            <a:r>
              <a:rPr dirty="0" smtClean="0" sz="2400" spc="0">
                <a:latin typeface="Times New Roman"/>
                <a:cs typeface="Times New Roman"/>
              </a:rPr>
              <a:t>g</a:t>
            </a:r>
            <a:r>
              <a:rPr dirty="0" smtClean="0" sz="2400" spc="485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an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1167" y="2578843"/>
            <a:ext cx="1035601" cy="6965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>
                <a:latin typeface="Times New Roman"/>
                <a:cs typeface="Times New Roman"/>
              </a:rPr>
              <a:t>exis</a:t>
            </a:r>
            <a:r>
              <a:rPr dirty="0" smtClean="0" sz="2400" spc="-14">
                <a:latin typeface="Times New Roman"/>
                <a:cs typeface="Times New Roman"/>
              </a:rPr>
              <a:t>t</a:t>
            </a:r>
            <a:r>
              <a:rPr dirty="0" smtClean="0" sz="2400" spc="0">
                <a:latin typeface="Times New Roman"/>
                <a:cs typeface="Times New Roman"/>
              </a:rPr>
              <a:t>ing</a:t>
            </a:r>
            <a:endParaRPr sz="2400">
              <a:latin typeface="Times New Roman"/>
              <a:cs typeface="Times New Roman"/>
            </a:endParaRPr>
          </a:p>
          <a:p>
            <a:pPr marL="12700" marR="45765">
              <a:lnSpc>
                <a:spcPct val="95825"/>
              </a:lnSpc>
            </a:pPr>
            <a:r>
              <a:rPr dirty="0" smtClean="0" sz="2400" spc="0">
                <a:latin typeface="Times New Roman"/>
                <a:cs typeface="Times New Roman"/>
              </a:rPr>
              <a:t>cl</a:t>
            </a:r>
            <a:r>
              <a:rPr dirty="0" smtClean="0" sz="2400" spc="4">
                <a:latin typeface="Times New Roman"/>
                <a:cs typeface="Times New Roman"/>
              </a:rPr>
              <a:t>a</a:t>
            </a:r>
            <a:r>
              <a:rPr dirty="0" smtClean="0" sz="2400" spc="0">
                <a:latin typeface="Times New Roman"/>
                <a:cs typeface="Times New Roman"/>
              </a:rPr>
              <a:t>sse</a:t>
            </a:r>
            <a:r>
              <a:rPr dirty="0" smtClean="0" sz="2400" spc="14">
                <a:latin typeface="Times New Roman"/>
                <a:cs typeface="Times New Roman"/>
              </a:rPr>
              <a:t>s</a:t>
            </a:r>
            <a:r>
              <a:rPr dirty="0" smtClean="0" sz="2400" spc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29232" y="2578843"/>
            <a:ext cx="66215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>
                <a:latin typeface="Times New Roman"/>
                <a:cs typeface="Times New Roman"/>
              </a:rPr>
              <a:t>cl</a:t>
            </a:r>
            <a:r>
              <a:rPr dirty="0" smtClean="0" sz="2400" spc="-14">
                <a:latin typeface="Times New Roman"/>
                <a:cs typeface="Times New Roman"/>
              </a:rPr>
              <a:t>a</a:t>
            </a:r>
            <a:r>
              <a:rPr dirty="0" smtClean="0" sz="2400" spc="0">
                <a:latin typeface="Times New Roman"/>
                <a:cs typeface="Times New Roman"/>
              </a:rPr>
              <a:t>ss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85136" y="2578843"/>
            <a:ext cx="27571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4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54198" y="2578843"/>
            <a:ext cx="99929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>
                <a:latin typeface="Times New Roman"/>
                <a:cs typeface="Times New Roman"/>
              </a:rPr>
              <a:t>n</a:t>
            </a:r>
            <a:r>
              <a:rPr dirty="0" smtClean="0" sz="2400" spc="-14">
                <a:latin typeface="Times New Roman"/>
                <a:cs typeface="Times New Roman"/>
              </a:rPr>
              <a:t>o</a:t>
            </a:r>
            <a:r>
              <a:rPr dirty="0" smtClean="0" sz="2400" spc="0">
                <a:latin typeface="Times New Roman"/>
                <a:cs typeface="Times New Roman"/>
              </a:rPr>
              <a:t>t</a:t>
            </a:r>
            <a:r>
              <a:rPr dirty="0" smtClean="0" sz="2400" spc="-9">
                <a:latin typeface="Times New Roman"/>
                <a:cs typeface="Times New Roman"/>
              </a:rPr>
              <a:t>h</a:t>
            </a:r>
            <a:r>
              <a:rPr dirty="0" smtClean="0" sz="2400" spc="0">
                <a:latin typeface="Times New Roman"/>
                <a:cs typeface="Times New Roman"/>
              </a:rPr>
              <a:t>i</a:t>
            </a:r>
            <a:r>
              <a:rPr dirty="0" smtClean="0" sz="2400" spc="-9">
                <a:latin typeface="Times New Roman"/>
                <a:cs typeface="Times New Roman"/>
              </a:rPr>
              <a:t>n</a:t>
            </a:r>
            <a:r>
              <a:rPr dirty="0" smtClean="0" sz="2400" spc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46905" y="2578843"/>
            <a:ext cx="152077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>
                <a:latin typeface="Times New Roman"/>
                <a:cs typeface="Times New Roman"/>
              </a:rPr>
              <a:t>but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8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reus</a:t>
            </a:r>
            <a:r>
              <a:rPr dirty="0" smtClean="0" sz="2400" spc="-14">
                <a:latin typeface="Times New Roman"/>
                <a:cs typeface="Times New Roman"/>
              </a:rPr>
              <a:t>i</a:t>
            </a:r>
            <a:r>
              <a:rPr dirty="0" smtClean="0" sz="2400" spc="0">
                <a:latin typeface="Times New Roman"/>
                <a:cs typeface="Times New Roman"/>
              </a:rPr>
              <a:t>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61203" y="2578843"/>
            <a:ext cx="170753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>
                <a:latin typeface="Times New Roman"/>
                <a:cs typeface="Times New Roman"/>
              </a:rPr>
              <a:t>prop</a:t>
            </a:r>
            <a:r>
              <a:rPr dirty="0" smtClean="0" sz="2400" spc="-9">
                <a:latin typeface="Times New Roman"/>
                <a:cs typeface="Times New Roman"/>
              </a:rPr>
              <a:t>e</a:t>
            </a:r>
            <a:r>
              <a:rPr dirty="0" smtClean="0" sz="2400" spc="0">
                <a:latin typeface="Times New Roman"/>
                <a:cs typeface="Times New Roman"/>
              </a:rPr>
              <a:t>rt</a:t>
            </a:r>
            <a:r>
              <a:rPr dirty="0" smtClean="0" sz="2400" spc="-9">
                <a:latin typeface="Times New Roman"/>
                <a:cs typeface="Times New Roman"/>
              </a:rPr>
              <a:t>i</a:t>
            </a:r>
            <a:r>
              <a:rPr dirty="0" smtClean="0" sz="2400" spc="0">
                <a:latin typeface="Times New Roman"/>
                <a:cs typeface="Times New Roman"/>
              </a:rPr>
              <a:t>es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10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61301" y="2578843"/>
            <a:ext cx="44278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>
                <a:latin typeface="Times New Roman"/>
                <a:cs typeface="Times New Roman"/>
              </a:rPr>
              <a:t>t</a:t>
            </a:r>
            <a:r>
              <a:rPr dirty="0" smtClean="0" sz="2400" spc="-9">
                <a:latin typeface="Times New Roman"/>
                <a:cs typeface="Times New Roman"/>
              </a:rPr>
              <a:t>h</a:t>
            </a:r>
            <a:r>
              <a:rPr dirty="0" smtClean="0" sz="2400" spc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96225" y="2578843"/>
            <a:ext cx="103621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dirty="0" smtClean="0" sz="2400" spc="-9">
                <a:latin typeface="Times New Roman"/>
                <a:cs typeface="Times New Roman"/>
              </a:rPr>
              <a:t>e</a:t>
            </a:r>
            <a:r>
              <a:rPr dirty="0" smtClean="0" sz="2400" spc="0">
                <a:latin typeface="Times New Roman"/>
                <a:cs typeface="Times New Roman"/>
              </a:rPr>
              <a:t>xisting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267" y="3492150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167" y="3493869"/>
            <a:ext cx="8339949" cy="2525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8774">
              <a:lnSpc>
                <a:spcPts val="2550"/>
              </a:lnSpc>
              <a:spcBef>
                <a:spcPts val="127"/>
              </a:spcBef>
            </a:pPr>
            <a:r>
              <a:rPr dirty="0" smtClean="0" sz="2400" spc="0">
                <a:latin typeface="Times New Roman"/>
                <a:cs typeface="Times New Roman"/>
              </a:rPr>
              <a:t>The</a:t>
            </a:r>
            <a:r>
              <a:rPr dirty="0" smtClean="0" sz="2400" spc="5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class</a:t>
            </a:r>
            <a:r>
              <a:rPr dirty="0" smtClean="0" sz="2400" spc="5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who</a:t>
            </a:r>
            <a:r>
              <a:rPr dirty="0" smtClean="0" sz="2400" spc="4">
                <a:latin typeface="Times New Roman"/>
                <a:cs typeface="Times New Roman"/>
              </a:rPr>
              <a:t>s</a:t>
            </a:r>
            <a:r>
              <a:rPr dirty="0" smtClean="0" sz="2400" spc="0">
                <a:latin typeface="Times New Roman"/>
                <a:cs typeface="Times New Roman"/>
              </a:rPr>
              <a:t>e</a:t>
            </a:r>
            <a:r>
              <a:rPr dirty="0" smtClean="0" sz="2400" spc="6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p</a:t>
            </a:r>
            <a:r>
              <a:rPr dirty="0" smtClean="0" sz="2400" spc="4">
                <a:latin typeface="Times New Roman"/>
                <a:cs typeface="Times New Roman"/>
              </a:rPr>
              <a:t>r</a:t>
            </a:r>
            <a:r>
              <a:rPr dirty="0" smtClean="0" sz="2400" spc="0">
                <a:latin typeface="Times New Roman"/>
                <a:cs typeface="Times New Roman"/>
              </a:rPr>
              <a:t>op</a:t>
            </a:r>
            <a:r>
              <a:rPr dirty="0" smtClean="0" sz="2400" spc="4">
                <a:latin typeface="Times New Roman"/>
                <a:cs typeface="Times New Roman"/>
              </a:rPr>
              <a:t>e</a:t>
            </a:r>
            <a:r>
              <a:rPr dirty="0" smtClean="0" sz="2400" spc="0">
                <a:latin typeface="Times New Roman"/>
                <a:cs typeface="Times New Roman"/>
              </a:rPr>
              <a:t>r</a:t>
            </a:r>
            <a:r>
              <a:rPr dirty="0" smtClean="0" sz="2400" spc="-9">
                <a:latin typeface="Times New Roman"/>
                <a:cs typeface="Times New Roman"/>
              </a:rPr>
              <a:t>t</a:t>
            </a:r>
            <a:r>
              <a:rPr dirty="0" smtClean="0" sz="2400" spc="0">
                <a:latin typeface="Times New Roman"/>
                <a:cs typeface="Times New Roman"/>
              </a:rPr>
              <a:t>i</a:t>
            </a:r>
            <a:r>
              <a:rPr dirty="0" smtClean="0" sz="2400" spc="9">
                <a:latin typeface="Times New Roman"/>
                <a:cs typeface="Times New Roman"/>
              </a:rPr>
              <a:t>e</a:t>
            </a:r>
            <a:r>
              <a:rPr dirty="0" smtClean="0" sz="2400" spc="0">
                <a:latin typeface="Times New Roman"/>
                <a:cs typeface="Times New Roman"/>
              </a:rPr>
              <a:t>s</a:t>
            </a:r>
            <a:r>
              <a:rPr dirty="0" smtClean="0" sz="2400" spc="5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are</a:t>
            </a:r>
            <a:r>
              <a:rPr dirty="0" smtClean="0" sz="2400" spc="5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e</a:t>
            </a:r>
            <a:r>
              <a:rPr dirty="0" smtClean="0" sz="2400" spc="-9">
                <a:latin typeface="Times New Roman"/>
                <a:cs typeface="Times New Roman"/>
              </a:rPr>
              <a:t>x</a:t>
            </a:r>
            <a:r>
              <a:rPr dirty="0" smtClean="0" sz="2400" spc="0">
                <a:latin typeface="Times New Roman"/>
                <a:cs typeface="Times New Roman"/>
              </a:rPr>
              <a:t>tended</a:t>
            </a:r>
            <a:r>
              <a:rPr dirty="0" smtClean="0" sz="2400" spc="59">
                <a:latin typeface="Times New Roman"/>
                <a:cs typeface="Times New Roman"/>
              </a:rPr>
              <a:t> </a:t>
            </a:r>
            <a:r>
              <a:rPr dirty="0" smtClean="0" sz="2400" spc="4">
                <a:latin typeface="Times New Roman"/>
                <a:cs typeface="Times New Roman"/>
              </a:rPr>
              <a:t>i</a:t>
            </a:r>
            <a:r>
              <a:rPr dirty="0" smtClean="0" sz="2400" spc="0">
                <a:latin typeface="Times New Roman"/>
                <a:cs typeface="Times New Roman"/>
              </a:rPr>
              <a:t>s</a:t>
            </a:r>
            <a:r>
              <a:rPr dirty="0" smtClean="0" sz="2400" spc="5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known</a:t>
            </a:r>
            <a:r>
              <a:rPr dirty="0" smtClean="0" sz="2400" spc="6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as</a:t>
            </a:r>
            <a:r>
              <a:rPr dirty="0" smtClean="0" sz="2400" spc="59">
                <a:latin typeface="Times New Roman"/>
                <a:cs typeface="Times New Roman"/>
              </a:rPr>
              <a:t> </a:t>
            </a:r>
            <a:r>
              <a:rPr dirty="0" smtClean="0" sz="2400" spc="0" i="1">
                <a:solidFill>
                  <a:srgbClr val="FF0000"/>
                </a:solidFill>
                <a:latin typeface="Times New Roman"/>
                <a:cs typeface="Times New Roman"/>
              </a:rPr>
              <a:t>super</a:t>
            </a:r>
            <a:r>
              <a:rPr dirty="0" smtClean="0" sz="2400" spc="64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9" i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2400" spc="0" i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59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i="1">
                <a:solidFill>
                  <a:srgbClr val="FF0000"/>
                </a:solidFill>
                <a:latin typeface="Times New Roman"/>
                <a:cs typeface="Times New Roman"/>
              </a:rPr>
              <a:t>ba</a:t>
            </a:r>
            <a:r>
              <a:rPr dirty="0" smtClean="0" sz="2400" spc="4" i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 i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2700" marR="52573">
              <a:lnSpc>
                <a:spcPct val="95825"/>
              </a:lnSpc>
            </a:pPr>
            <a:r>
              <a:rPr dirty="0" smtClean="0" sz="2400" spc="0" i="1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dirty="0" smtClean="0" sz="2400" spc="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i="1">
                <a:solidFill>
                  <a:srgbClr val="FF0000"/>
                </a:solidFill>
                <a:latin typeface="Times New Roman"/>
                <a:cs typeface="Times New Roman"/>
              </a:rPr>
              <a:t>pa</a:t>
            </a:r>
            <a:r>
              <a:rPr dirty="0" smtClean="0" sz="2400" spc="-84" i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 i="1">
                <a:solidFill>
                  <a:srgbClr val="FF0000"/>
                </a:solidFill>
                <a:latin typeface="Times New Roman"/>
                <a:cs typeface="Times New Roman"/>
              </a:rPr>
              <a:t>ent</a:t>
            </a:r>
            <a:r>
              <a:rPr dirty="0" smtClean="0" sz="2400" spc="-9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i="1">
                <a:solidFill>
                  <a:srgbClr val="FF0000"/>
                </a:solidFill>
                <a:latin typeface="Times New Roman"/>
                <a:cs typeface="Times New Roman"/>
              </a:rPr>
              <a:t>clas</a:t>
            </a:r>
            <a:r>
              <a:rPr dirty="0" smtClean="0" sz="2400" spc="4" i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3368">
              <a:lnSpc>
                <a:spcPct val="95825"/>
              </a:lnSpc>
              <a:spcBef>
                <a:spcPts val="1562"/>
              </a:spcBef>
            </a:pPr>
            <a:r>
              <a:rPr dirty="0" smtClean="0" sz="2400" spc="0">
                <a:latin typeface="Times New Roman"/>
                <a:cs typeface="Times New Roman"/>
              </a:rPr>
              <a:t>The</a:t>
            </a:r>
            <a:r>
              <a:rPr dirty="0" smtClean="0" sz="2400" spc="144">
                <a:latin typeface="Times New Roman"/>
                <a:cs typeface="Times New Roman"/>
              </a:rPr>
              <a:t> </a:t>
            </a:r>
            <a:r>
              <a:rPr dirty="0" smtClean="0" sz="2400" spc="-9">
                <a:latin typeface="Times New Roman"/>
                <a:cs typeface="Times New Roman"/>
              </a:rPr>
              <a:t>c</a:t>
            </a:r>
            <a:r>
              <a:rPr dirty="0" smtClean="0" sz="2400" spc="0">
                <a:latin typeface="Times New Roman"/>
                <a:cs typeface="Times New Roman"/>
              </a:rPr>
              <a:t>la</a:t>
            </a:r>
            <a:r>
              <a:rPr dirty="0" smtClean="0" sz="2400" spc="4">
                <a:latin typeface="Times New Roman"/>
                <a:cs typeface="Times New Roman"/>
              </a:rPr>
              <a:t>s</a:t>
            </a:r>
            <a:r>
              <a:rPr dirty="0" smtClean="0" sz="2400" spc="0">
                <a:latin typeface="Times New Roman"/>
                <a:cs typeface="Times New Roman"/>
              </a:rPr>
              <a:t>s</a:t>
            </a:r>
            <a:r>
              <a:rPr dirty="0" smtClean="0" sz="2400" spc="15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which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27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exte</a:t>
            </a:r>
            <a:r>
              <a:rPr dirty="0" smtClean="0" sz="2400" spc="4">
                <a:latin typeface="Times New Roman"/>
                <a:cs typeface="Times New Roman"/>
              </a:rPr>
              <a:t>n</a:t>
            </a:r>
            <a:r>
              <a:rPr dirty="0" smtClean="0" sz="2400" spc="-9">
                <a:latin typeface="Times New Roman"/>
                <a:cs typeface="Times New Roman"/>
              </a:rPr>
              <a:t>d</a:t>
            </a:r>
            <a:r>
              <a:rPr dirty="0" smtClean="0" sz="2400" spc="0">
                <a:latin typeface="Times New Roman"/>
                <a:cs typeface="Times New Roman"/>
              </a:rPr>
              <a:t>s</a:t>
            </a:r>
            <a:r>
              <a:rPr dirty="0" smtClean="0" sz="2400" spc="13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the</a:t>
            </a:r>
            <a:r>
              <a:rPr dirty="0" smtClean="0" sz="2400" spc="15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prope</a:t>
            </a:r>
            <a:r>
              <a:rPr dirty="0" smtClean="0" sz="2400" spc="-9">
                <a:latin typeface="Times New Roman"/>
                <a:cs typeface="Times New Roman"/>
              </a:rPr>
              <a:t>r</a:t>
            </a:r>
            <a:r>
              <a:rPr dirty="0" smtClean="0" sz="2400" spc="0">
                <a:latin typeface="Times New Roman"/>
                <a:cs typeface="Times New Roman"/>
              </a:rPr>
              <a:t>ties</a:t>
            </a:r>
            <a:r>
              <a:rPr dirty="0" smtClean="0" sz="2400" spc="15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of</a:t>
            </a:r>
            <a:r>
              <a:rPr dirty="0" smtClean="0" sz="2400" spc="13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super</a:t>
            </a:r>
            <a:r>
              <a:rPr dirty="0" smtClean="0" sz="2400" spc="14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class</a:t>
            </a:r>
            <a:r>
              <a:rPr dirty="0" smtClean="0" sz="2400" spc="144">
                <a:latin typeface="Times New Roman"/>
                <a:cs typeface="Times New Roman"/>
              </a:rPr>
              <a:t> </a:t>
            </a:r>
            <a:r>
              <a:rPr dirty="0" smtClean="0" sz="2400" spc="4">
                <a:latin typeface="Times New Roman"/>
                <a:cs typeface="Times New Roman"/>
              </a:rPr>
              <a:t>i</a:t>
            </a:r>
            <a:r>
              <a:rPr dirty="0" smtClean="0" sz="2400" spc="0">
                <a:latin typeface="Times New Roman"/>
                <a:cs typeface="Times New Roman"/>
              </a:rPr>
              <a:t>s</a:t>
            </a:r>
            <a:r>
              <a:rPr dirty="0" smtClean="0" sz="2400" spc="14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kn</a:t>
            </a:r>
            <a:r>
              <a:rPr dirty="0" smtClean="0" sz="2400" spc="-9">
                <a:latin typeface="Times New Roman"/>
                <a:cs typeface="Times New Roman"/>
              </a:rPr>
              <a:t>o</a:t>
            </a:r>
            <a:r>
              <a:rPr dirty="0" smtClean="0" sz="2400" spc="0">
                <a:latin typeface="Times New Roman"/>
                <a:cs typeface="Times New Roman"/>
              </a:rPr>
              <a:t>wn</a:t>
            </a:r>
            <a:r>
              <a:rPr dirty="0" smtClean="0" sz="2400" spc="13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  <a:p>
            <a:pPr marL="12700" marR="52573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 i="1">
                <a:solidFill>
                  <a:srgbClr val="FF0000"/>
                </a:solidFill>
                <a:latin typeface="Times New Roman"/>
                <a:cs typeface="Times New Roman"/>
              </a:rPr>
              <a:t>sub</a:t>
            </a:r>
            <a:r>
              <a:rPr dirty="0" smtClean="0" sz="2400" spc="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i="1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dirty="0" smtClean="0" sz="2400" spc="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i="1">
                <a:solidFill>
                  <a:srgbClr val="FF0000"/>
                </a:solidFill>
                <a:latin typeface="Times New Roman"/>
                <a:cs typeface="Times New Roman"/>
              </a:rPr>
              <a:t>der</a:t>
            </a:r>
            <a:r>
              <a:rPr dirty="0" smtClean="0" sz="2400" spc="4" i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 i="1">
                <a:solidFill>
                  <a:srgbClr val="FF0000"/>
                </a:solidFill>
                <a:latin typeface="Times New Roman"/>
                <a:cs typeface="Times New Roman"/>
              </a:rPr>
              <a:t>ved</a:t>
            </a:r>
            <a:r>
              <a:rPr dirty="0" smtClean="0" sz="2400" spc="-14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i="1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dirty="0" smtClean="0" sz="2400" spc="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i="1">
                <a:solidFill>
                  <a:srgbClr val="FF0000"/>
                </a:solidFill>
                <a:latin typeface="Times New Roman"/>
                <a:cs typeface="Times New Roman"/>
              </a:rPr>
              <a:t>ch</a:t>
            </a:r>
            <a:r>
              <a:rPr dirty="0" smtClean="0" sz="2400" spc="9" i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0" i="1">
                <a:solidFill>
                  <a:srgbClr val="FF0000"/>
                </a:solidFill>
                <a:latin typeface="Times New Roman"/>
                <a:cs typeface="Times New Roman"/>
              </a:rPr>
              <a:t>ld</a:t>
            </a:r>
            <a:r>
              <a:rPr dirty="0" smtClean="0" sz="2400" spc="-19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 i="1">
                <a:solidFill>
                  <a:srgbClr val="FF0000"/>
                </a:solidFill>
                <a:latin typeface="Times New Roman"/>
                <a:cs typeface="Times New Roman"/>
              </a:rPr>
              <a:t>cla</a:t>
            </a:r>
            <a:r>
              <a:rPr dirty="0" smtClean="0" sz="2400" spc="4" i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2400" spc="0" i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560"/>
              </a:spcBef>
            </a:pPr>
            <a:r>
              <a:rPr dirty="0" smtClean="0" sz="2400" spc="0">
                <a:latin typeface="Times New Roman"/>
                <a:cs typeface="Times New Roman"/>
              </a:rPr>
              <a:t>A</a:t>
            </a:r>
            <a:r>
              <a:rPr dirty="0" smtClean="0" sz="2400" spc="56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cla</a:t>
            </a:r>
            <a:r>
              <a:rPr dirty="0" smtClean="0" sz="2400" spc="4">
                <a:latin typeface="Times New Roman"/>
                <a:cs typeface="Times New Roman"/>
              </a:rPr>
              <a:t>s</a:t>
            </a:r>
            <a:r>
              <a:rPr dirty="0" smtClean="0" sz="2400" spc="0">
                <a:latin typeface="Times New Roman"/>
                <a:cs typeface="Times New Roman"/>
              </a:rPr>
              <a:t>s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100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can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84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eith</a:t>
            </a:r>
            <a:r>
              <a:rPr dirty="0" smtClean="0" sz="2400" spc="-14">
                <a:latin typeface="Times New Roman"/>
                <a:cs typeface="Times New Roman"/>
              </a:rPr>
              <a:t>e</a:t>
            </a:r>
            <a:r>
              <a:rPr dirty="0" smtClean="0" sz="2400" spc="0">
                <a:latin typeface="Times New Roman"/>
                <a:cs typeface="Times New Roman"/>
              </a:rPr>
              <a:t>r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100"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-9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te</a:t>
            </a:r>
            <a:r>
              <a:rPr dirty="0" smtClean="0" sz="2400" spc="-4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ds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9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anoth</a:t>
            </a:r>
            <a:r>
              <a:rPr dirty="0" smtClean="0" sz="2400" spc="-9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8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9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Times New Roman"/>
                <a:cs typeface="Times New Roman"/>
              </a:rPr>
              <a:t>or</a:t>
            </a:r>
            <a:r>
              <a:rPr dirty="0" smtClean="0" sz="2400" spc="0">
                <a:latin typeface="Times New Roman"/>
                <a:cs typeface="Times New Roman"/>
              </a:rPr>
              <a:t> </a:t>
            </a:r>
            <a:r>
              <a:rPr dirty="0" smtClean="0" sz="2400" spc="100">
                <a:latin typeface="Times New Roman"/>
                <a:cs typeface="Times New Roman"/>
              </a:rPr>
              <a:t> </a:t>
            </a:r>
            <a:r>
              <a:rPr dirty="0" smtClean="0" sz="2400" spc="-9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an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9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2400" spc="-14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ple</a:t>
            </a:r>
            <a:r>
              <a:rPr dirty="0" smtClean="0" sz="2400" spc="-14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ent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10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an</a:t>
            </a:r>
            <a:endParaRPr sz="2400">
              <a:latin typeface="Times New Roman"/>
              <a:cs typeface="Times New Roman"/>
            </a:endParaRPr>
          </a:p>
          <a:p>
            <a:pPr marL="12700" marR="52573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dirty="0" smtClean="0" sz="2400" spc="4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2400" spc="0">
                <a:solidFill>
                  <a:srgbClr val="FF0000"/>
                </a:solidFill>
                <a:latin typeface="Times New Roman"/>
                <a:cs typeface="Times New Roman"/>
              </a:rPr>
              <a:t>erface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7" y="440680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5320957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517385" y="4510278"/>
            <a:ext cx="914400" cy="502919"/>
          </a:xfrm>
          <a:custGeom>
            <a:avLst/>
            <a:gdLst/>
            <a:ahLst/>
            <a:cxnLst/>
            <a:rect l="l" t="t" r="r" b="b"/>
            <a:pathLst>
              <a:path w="914400" h="502920">
                <a:moveTo>
                  <a:pt x="0" y="502920"/>
                </a:moveTo>
                <a:lnTo>
                  <a:pt x="914400" y="502920"/>
                </a:lnTo>
                <a:lnTo>
                  <a:pt x="914400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732270" y="5025390"/>
            <a:ext cx="484631" cy="978408"/>
          </a:xfrm>
          <a:custGeom>
            <a:avLst/>
            <a:gdLst/>
            <a:ahLst/>
            <a:cxnLst/>
            <a:rect l="l" t="t" r="r" b="b"/>
            <a:pathLst>
              <a:path w="484631" h="978408">
                <a:moveTo>
                  <a:pt x="242315" y="0"/>
                </a:moveTo>
                <a:lnTo>
                  <a:pt x="0" y="242316"/>
                </a:lnTo>
                <a:lnTo>
                  <a:pt x="121157" y="242316"/>
                </a:lnTo>
                <a:lnTo>
                  <a:pt x="121157" y="978408"/>
                </a:lnTo>
                <a:lnTo>
                  <a:pt x="363474" y="978408"/>
                </a:lnTo>
                <a:lnTo>
                  <a:pt x="363474" y="242316"/>
                </a:lnTo>
                <a:lnTo>
                  <a:pt x="484631" y="242316"/>
                </a:lnTo>
                <a:lnTo>
                  <a:pt x="2423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732270" y="5025390"/>
            <a:ext cx="484631" cy="978408"/>
          </a:xfrm>
          <a:custGeom>
            <a:avLst/>
            <a:gdLst/>
            <a:ahLst/>
            <a:cxnLst/>
            <a:rect l="l" t="t" r="r" b="b"/>
            <a:pathLst>
              <a:path w="484631" h="978408">
                <a:moveTo>
                  <a:pt x="121157" y="978408"/>
                </a:moveTo>
                <a:lnTo>
                  <a:pt x="121157" y="242316"/>
                </a:lnTo>
                <a:lnTo>
                  <a:pt x="0" y="242316"/>
                </a:lnTo>
                <a:lnTo>
                  <a:pt x="242315" y="0"/>
                </a:lnTo>
                <a:lnTo>
                  <a:pt x="484631" y="242316"/>
                </a:lnTo>
                <a:lnTo>
                  <a:pt x="363474" y="242316"/>
                </a:lnTo>
                <a:lnTo>
                  <a:pt x="363474" y="978408"/>
                </a:lnTo>
                <a:lnTo>
                  <a:pt x="121157" y="97840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538722" y="5997702"/>
            <a:ext cx="914400" cy="504444"/>
          </a:xfrm>
          <a:custGeom>
            <a:avLst/>
            <a:gdLst/>
            <a:ahLst/>
            <a:cxnLst/>
            <a:rect l="l" t="t" r="r" b="b"/>
            <a:pathLst>
              <a:path w="914400" h="504444">
                <a:moveTo>
                  <a:pt x="0" y="504444"/>
                </a:moveTo>
                <a:lnTo>
                  <a:pt x="914400" y="504444"/>
                </a:lnTo>
                <a:lnTo>
                  <a:pt x="914400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83540" y="465946"/>
            <a:ext cx="622366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Java</a:t>
            </a:r>
            <a:r>
              <a:rPr dirty="0" smtClean="0" sz="3600" spc="-289" b="1">
                <a:latin typeface="Arial"/>
                <a:cs typeface="Arial"/>
              </a:rPr>
              <a:t>’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Suppo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3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Fo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r>
              <a:rPr dirty="0" smtClean="0" sz="3600" spc="-28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Inh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39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3540" y="1506871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0740" y="1506871"/>
            <a:ext cx="2484201" cy="584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By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Exten</a:t>
            </a:r>
            <a:r>
              <a:rPr dirty="0" smtClean="0" sz="2000" spc="4">
                <a:latin typeface="Arial"/>
                <a:cs typeface="Arial"/>
              </a:rPr>
              <a:t>d</a:t>
            </a:r>
            <a:r>
              <a:rPr dirty="0" smtClean="0" sz="2000" spc="0">
                <a:latin typeface="Arial"/>
                <a:cs typeface="Arial"/>
              </a:rPr>
              <a:t>ing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la</a:t>
            </a:r>
            <a:r>
              <a:rPr dirty="0" smtClean="0" sz="2000" spc="9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dirty="0" smtClean="0" sz="2000" spc="0">
                <a:latin typeface="Wingdings"/>
                <a:cs typeface="Wingdings"/>
              </a:rPr>
              <a:t></a:t>
            </a:r>
            <a:r>
              <a:rPr dirty="0" smtClean="0" sz="2000" spc="16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ntax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4352" y="2116725"/>
            <a:ext cx="1445097" cy="2109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088" marR="31111">
              <a:lnSpc>
                <a:spcPts val="2150"/>
              </a:lnSpc>
              <a:spcBef>
                <a:spcPts val="107"/>
              </a:spcBef>
            </a:pP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la</a:t>
            </a:r>
            <a:r>
              <a:rPr dirty="0" smtClean="0" sz="2000" spc="9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69088" marR="31111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526542" marR="31111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Arial"/>
                <a:cs typeface="Arial"/>
              </a:rPr>
              <a:t>……..</a:t>
            </a:r>
            <a:endParaRPr sz="2000">
              <a:latin typeface="Arial"/>
              <a:cs typeface="Arial"/>
            </a:endParaRPr>
          </a:p>
          <a:p>
            <a:pPr marL="69088" marR="31111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526542" indent="-513842">
              <a:lnSpc>
                <a:spcPct val="100041"/>
              </a:lnSpc>
              <a:spcBef>
                <a:spcPts val="100"/>
              </a:spcBef>
            </a:pPr>
            <a:r>
              <a:rPr dirty="0" smtClean="0" sz="2000" spc="0">
                <a:latin typeface="Arial"/>
                <a:cs typeface="Arial"/>
              </a:rPr>
              <a:t>Example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cl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ss</a:t>
            </a:r>
            <a:r>
              <a:rPr dirty="0" smtClean="0" sz="2000" spc="42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494753" marR="801761" algn="ctr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12594" y="2116725"/>
            <a:ext cx="136672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cl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19">
                <a:latin typeface="Arial"/>
                <a:cs typeface="Arial"/>
              </a:rPr>
              <a:t>s</a:t>
            </a:r>
            <a:r>
              <a:rPr dirty="0" smtClean="0" sz="2000" spc="4">
                <a:latin typeface="Arial"/>
                <a:cs typeface="Arial"/>
              </a:rPr>
              <a:t>-</a:t>
            </a:r>
            <a:r>
              <a:rPr dirty="0" smtClean="0" sz="2000" spc="0">
                <a:latin typeface="Arial"/>
                <a:cs typeface="Arial"/>
              </a:rPr>
              <a:t>na</a:t>
            </a:r>
            <a:r>
              <a:rPr dirty="0" smtClean="0" sz="2000" spc="-9">
                <a:latin typeface="Arial"/>
                <a:cs typeface="Arial"/>
              </a:rPr>
              <a:t>m</a:t>
            </a:r>
            <a:r>
              <a:rPr dirty="0" smtClean="0" sz="2000" spc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41775" y="2116725"/>
            <a:ext cx="95359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ex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ends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70829" y="2116725"/>
            <a:ext cx="208604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pe</a:t>
            </a:r>
            <a:r>
              <a:rPr dirty="0" smtClean="0" sz="2000" spc="14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-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-4">
                <a:latin typeface="Arial"/>
                <a:cs typeface="Arial"/>
              </a:rPr>
              <a:t>l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s</a:t>
            </a:r>
            <a:r>
              <a:rPr dirty="0" smtClean="0" sz="2000" spc="-4">
                <a:latin typeface="Arial"/>
                <a:cs typeface="Arial"/>
              </a:rPr>
              <a:t>-</a:t>
            </a:r>
            <a:r>
              <a:rPr dirty="0" smtClean="0" sz="2000" spc="0">
                <a:latin typeface="Arial"/>
                <a:cs typeface="Arial"/>
              </a:rPr>
              <a:t>na</a:t>
            </a:r>
            <a:r>
              <a:rPr dirty="0" smtClean="0" sz="2000" spc="-9">
                <a:latin typeface="Arial"/>
                <a:cs typeface="Arial"/>
              </a:rPr>
              <a:t>m</a:t>
            </a:r>
            <a:r>
              <a:rPr dirty="0" smtClean="0" sz="2000" spc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1452" y="3336306"/>
            <a:ext cx="15265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13594" y="4250706"/>
            <a:ext cx="1657069" cy="889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699" marR="38176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………</a:t>
            </a:r>
            <a:endParaRPr sz="2000">
              <a:latin typeface="Arial"/>
              <a:cs typeface="Arial"/>
            </a:endParaRPr>
          </a:p>
          <a:p>
            <a:pPr marR="525526" algn="ctr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cla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12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111699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Arial"/>
                <a:cs typeface="Arial"/>
              </a:rPr>
              <a:t>B</a:t>
            </a:r>
            <a:r>
              <a:rPr dirty="0" smtClean="0" sz="2000" spc="543"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ex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ends</a:t>
            </a:r>
            <a:r>
              <a:rPr dirty="0" smtClean="0" sz="2000" spc="43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8194" y="4555259"/>
            <a:ext cx="810223" cy="890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}//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nd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cl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ss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79538" y="4585081"/>
            <a:ext cx="154902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4">
                <a:latin typeface="Calibri"/>
                <a:cs typeface="Calibri"/>
              </a:rPr>
              <a:t>&lt;&lt;supe</a:t>
            </a:r>
            <a:r>
              <a:rPr dirty="0" smtClean="0" baseline="3034" sz="2700" spc="-4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-c</a:t>
            </a:r>
            <a:r>
              <a:rPr dirty="0" smtClean="0" baseline="3034" sz="2700" spc="-9">
                <a:latin typeface="Calibri"/>
                <a:cs typeface="Calibri"/>
              </a:rPr>
              <a:t>l</a:t>
            </a:r>
            <a:r>
              <a:rPr dirty="0" smtClean="0" baseline="3034" sz="2700" spc="0">
                <a:latin typeface="Calibri"/>
                <a:cs typeface="Calibri"/>
              </a:rPr>
              <a:t>a</a:t>
            </a:r>
            <a:r>
              <a:rPr dirty="0" smtClean="0" baseline="3034" sz="2700" spc="9">
                <a:latin typeface="Calibri"/>
                <a:cs typeface="Calibri"/>
              </a:rPr>
              <a:t>s</a:t>
            </a:r>
            <a:r>
              <a:rPr dirty="0" smtClean="0" baseline="3034" sz="2700" spc="4">
                <a:latin typeface="Calibri"/>
                <a:cs typeface="Calibri"/>
              </a:rPr>
              <a:t>s</a:t>
            </a:r>
            <a:r>
              <a:rPr dirty="0" smtClean="0" baseline="3034" sz="2700" spc="4">
                <a:latin typeface="Calibri"/>
                <a:cs typeface="Calibri"/>
              </a:rPr>
              <a:t>&gt;</a:t>
            </a:r>
            <a:r>
              <a:rPr dirty="0" smtClean="0" baseline="3034" sz="2700" spc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13383" y="5470160"/>
            <a:ext cx="1163814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910" marR="38176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……..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cl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8194" y="5774960"/>
            <a:ext cx="81030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}//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73772" y="6097473"/>
            <a:ext cx="135436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4">
                <a:latin typeface="Calibri"/>
                <a:cs typeface="Calibri"/>
              </a:rPr>
              <a:t>&lt;&lt;su</a:t>
            </a:r>
            <a:r>
              <a:rPr dirty="0" smtClean="0" baseline="3034" sz="2700" spc="0">
                <a:latin typeface="Calibri"/>
                <a:cs typeface="Calibri"/>
              </a:rPr>
              <a:t>b</a:t>
            </a:r>
            <a:r>
              <a:rPr dirty="0" smtClean="0" baseline="3034" sz="2700" spc="4">
                <a:latin typeface="Calibri"/>
                <a:cs typeface="Calibri"/>
              </a:rPr>
              <a:t>-</a:t>
            </a:r>
            <a:r>
              <a:rPr dirty="0" smtClean="0" baseline="3034" sz="2700" spc="-4">
                <a:latin typeface="Calibri"/>
                <a:cs typeface="Calibri"/>
              </a:rPr>
              <a:t>c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0">
                <a:latin typeface="Calibri"/>
                <a:cs typeface="Calibri"/>
              </a:rPr>
              <a:t>a</a:t>
            </a:r>
            <a:r>
              <a:rPr dirty="0" smtClean="0" baseline="3034" sz="2700" spc="4">
                <a:latin typeface="Calibri"/>
                <a:cs typeface="Calibri"/>
              </a:rPr>
              <a:t>s</a:t>
            </a:r>
            <a:r>
              <a:rPr dirty="0" smtClean="0" baseline="3034" sz="2700" spc="0">
                <a:latin typeface="Calibri"/>
                <a:cs typeface="Calibri"/>
              </a:rPr>
              <a:t>s</a:t>
            </a:r>
            <a:r>
              <a:rPr dirty="0" smtClean="0" baseline="3034" sz="2700" spc="4">
                <a:latin typeface="Calibri"/>
                <a:cs typeface="Calibri"/>
              </a:rPr>
              <a:t>&gt;</a:t>
            </a:r>
            <a:r>
              <a:rPr dirty="0" smtClean="0" baseline="3034" sz="2700" spc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38722" y="5997702"/>
            <a:ext cx="914400" cy="50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7"/>
              </a:spcBef>
            </a:pPr>
            <a:endParaRPr sz="600"/>
          </a:p>
          <a:p>
            <a:pPr marL="311403" marR="311810" algn="ctr">
              <a:lnSpc>
                <a:spcPct val="95825"/>
              </a:lnSpc>
            </a:pPr>
            <a:r>
              <a:rPr dirty="0" smtClean="0" sz="2400" spc="0" b="1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517385" y="4510278"/>
            <a:ext cx="914400" cy="502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2"/>
              </a:spcBef>
            </a:pPr>
            <a:endParaRPr sz="600"/>
          </a:p>
          <a:p>
            <a:pPr marL="311150" marR="312064" algn="ctr">
              <a:lnSpc>
                <a:spcPct val="95825"/>
              </a:lnSpc>
            </a:pPr>
            <a:r>
              <a:rPr dirty="0" smtClean="0" sz="2400" spc="0" b="1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517385" y="4510278"/>
            <a:ext cx="914400" cy="502919"/>
          </a:xfrm>
          <a:custGeom>
            <a:avLst/>
            <a:gdLst/>
            <a:ahLst/>
            <a:cxnLst/>
            <a:rect l="l" t="t" r="r" b="b"/>
            <a:pathLst>
              <a:path w="914400" h="502920">
                <a:moveTo>
                  <a:pt x="0" y="502920"/>
                </a:moveTo>
                <a:lnTo>
                  <a:pt x="914400" y="502920"/>
                </a:lnTo>
                <a:lnTo>
                  <a:pt x="914400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732270" y="5025390"/>
            <a:ext cx="484631" cy="978408"/>
          </a:xfrm>
          <a:custGeom>
            <a:avLst/>
            <a:gdLst/>
            <a:ahLst/>
            <a:cxnLst/>
            <a:rect l="l" t="t" r="r" b="b"/>
            <a:pathLst>
              <a:path w="484631" h="978408">
                <a:moveTo>
                  <a:pt x="121157" y="978408"/>
                </a:moveTo>
                <a:lnTo>
                  <a:pt x="121157" y="242316"/>
                </a:lnTo>
                <a:lnTo>
                  <a:pt x="0" y="242316"/>
                </a:lnTo>
                <a:lnTo>
                  <a:pt x="242315" y="0"/>
                </a:lnTo>
                <a:lnTo>
                  <a:pt x="484631" y="242316"/>
                </a:lnTo>
                <a:lnTo>
                  <a:pt x="363474" y="242316"/>
                </a:lnTo>
                <a:lnTo>
                  <a:pt x="363474" y="978408"/>
                </a:lnTo>
                <a:lnTo>
                  <a:pt x="121157" y="978408"/>
                </a:lnTo>
                <a:close/>
              </a:path>
            </a:pathLst>
          </a:custGeom>
          <a:ln w="25908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538722" y="6022086"/>
            <a:ext cx="914400" cy="504443"/>
          </a:xfrm>
          <a:custGeom>
            <a:avLst/>
            <a:gdLst/>
            <a:ahLst/>
            <a:cxnLst/>
            <a:rect l="l" t="t" r="r" b="b"/>
            <a:pathLst>
              <a:path w="914400" h="504443">
                <a:moveTo>
                  <a:pt x="0" y="504443"/>
                </a:moveTo>
                <a:lnTo>
                  <a:pt x="914400" y="504443"/>
                </a:lnTo>
                <a:lnTo>
                  <a:pt x="914400" y="0"/>
                </a:lnTo>
                <a:lnTo>
                  <a:pt x="0" y="0"/>
                </a:lnTo>
                <a:lnTo>
                  <a:pt x="0" y="504443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83540" y="465946"/>
            <a:ext cx="622366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Java</a:t>
            </a:r>
            <a:r>
              <a:rPr dirty="0" smtClean="0" sz="3600" spc="-289" b="1">
                <a:latin typeface="Arial"/>
                <a:cs typeface="Arial"/>
              </a:rPr>
              <a:t>’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Suppo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3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Fo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r>
              <a:rPr dirty="0" smtClean="0" sz="3600" spc="-28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Inh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39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3540" y="1506871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0740" y="1506871"/>
            <a:ext cx="3373961" cy="584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By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Impl</a:t>
            </a:r>
            <a:r>
              <a:rPr dirty="0" smtClean="0" sz="2000" spc="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me</a:t>
            </a:r>
            <a:r>
              <a:rPr dirty="0" smtClean="0" sz="2000" spc="9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ting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an</a:t>
            </a:r>
            <a:r>
              <a:rPr dirty="0" smtClean="0" sz="2000" spc="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Inte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fa</a:t>
            </a:r>
            <a:r>
              <a:rPr dirty="0" smtClean="0" sz="2000" spc="9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dirty="0" smtClean="0" sz="2000" spc="0">
                <a:latin typeface="Wingdings"/>
                <a:cs typeface="Wingdings"/>
              </a:rPr>
              <a:t></a:t>
            </a:r>
            <a:r>
              <a:rPr dirty="0" smtClean="0" sz="2000" spc="164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y</a:t>
            </a:r>
            <a:r>
              <a:rPr dirty="0" smtClean="0" sz="2000" spc="0">
                <a:latin typeface="Arial"/>
                <a:cs typeface="Arial"/>
              </a:rPr>
              <a:t>ntax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4352" y="2116725"/>
            <a:ext cx="1227940" cy="14994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088" marR="38176">
              <a:lnSpc>
                <a:spcPts val="2150"/>
              </a:lnSpc>
              <a:spcBef>
                <a:spcPts val="107"/>
              </a:spcBef>
            </a:pP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la</a:t>
            </a:r>
            <a:r>
              <a:rPr dirty="0" smtClean="0" sz="2000" spc="9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69088" marR="38176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526542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Arial"/>
                <a:cs typeface="Arial"/>
              </a:rPr>
              <a:t>……..</a:t>
            </a:r>
            <a:endParaRPr sz="2000">
              <a:latin typeface="Arial"/>
              <a:cs typeface="Arial"/>
            </a:endParaRPr>
          </a:p>
          <a:p>
            <a:pPr marL="69088" marR="38176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12594" y="2116725"/>
            <a:ext cx="136672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cl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19">
                <a:latin typeface="Arial"/>
                <a:cs typeface="Arial"/>
              </a:rPr>
              <a:t>s</a:t>
            </a:r>
            <a:r>
              <a:rPr dirty="0" smtClean="0" sz="2000" spc="4">
                <a:latin typeface="Arial"/>
                <a:cs typeface="Arial"/>
              </a:rPr>
              <a:t>-</a:t>
            </a:r>
            <a:r>
              <a:rPr dirty="0" smtClean="0" sz="2000" spc="0">
                <a:latin typeface="Arial"/>
                <a:cs typeface="Arial"/>
              </a:rPr>
              <a:t>na</a:t>
            </a:r>
            <a:r>
              <a:rPr dirty="0" smtClean="0" sz="2000" spc="-9">
                <a:latin typeface="Arial"/>
                <a:cs typeface="Arial"/>
              </a:rPr>
              <a:t>m</a:t>
            </a:r>
            <a:r>
              <a:rPr dirty="0" smtClean="0" sz="2000" spc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41775" y="2116725"/>
            <a:ext cx="136462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implements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70829" y="2116725"/>
            <a:ext cx="176143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interfac</a:t>
            </a:r>
            <a:r>
              <a:rPr dirty="0" smtClean="0" sz="2000" spc="9">
                <a:latin typeface="Arial"/>
                <a:cs typeface="Arial"/>
              </a:rPr>
              <a:t>e</a:t>
            </a:r>
            <a:r>
              <a:rPr dirty="0" smtClean="0" sz="2000" spc="4">
                <a:latin typeface="Arial"/>
                <a:cs typeface="Arial"/>
              </a:rPr>
              <a:t>-</a:t>
            </a:r>
            <a:r>
              <a:rPr dirty="0" smtClean="0" sz="2000" spc="-9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1452" y="3336306"/>
            <a:ext cx="15265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8194" y="3641106"/>
            <a:ext cx="1741500" cy="889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interface</a:t>
            </a:r>
            <a:r>
              <a:rPr dirty="0" smtClean="0" sz="2000" spc="-13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Arial"/>
                <a:cs typeface="Arial"/>
              </a:rPr>
              <a:t>………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8194" y="4555259"/>
            <a:ext cx="810223" cy="890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}//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nd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cl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ss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13594" y="4555259"/>
            <a:ext cx="1772592" cy="585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-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erface</a:t>
            </a:r>
            <a:r>
              <a:rPr dirty="0" smtClean="0" sz="2000" spc="-14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111699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B</a:t>
            </a:r>
            <a:r>
              <a:rPr dirty="0" smtClean="0" sz="2000" spc="55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</a:t>
            </a:r>
            <a:r>
              <a:rPr dirty="0" smtClean="0" sz="2000" spc="-9">
                <a:latin typeface="Arial"/>
                <a:cs typeface="Arial"/>
              </a:rPr>
              <a:t>m</a:t>
            </a:r>
            <a:r>
              <a:rPr dirty="0" smtClean="0" sz="2000" spc="0">
                <a:latin typeface="Arial"/>
                <a:cs typeface="Arial"/>
              </a:rPr>
              <a:t>plements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79538" y="4585081"/>
            <a:ext cx="133859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&lt;</a:t>
            </a:r>
            <a:r>
              <a:rPr dirty="0" smtClean="0" baseline="3034" sz="2700" spc="4">
                <a:latin typeface="Calibri"/>
                <a:cs typeface="Calibri"/>
              </a:rPr>
              <a:t>&lt;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-9">
                <a:latin typeface="Calibri"/>
                <a:cs typeface="Calibri"/>
              </a:rPr>
              <a:t>n</a:t>
            </a:r>
            <a:r>
              <a:rPr dirty="0" smtClean="0" baseline="3034" sz="2700" spc="-25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er</a:t>
            </a:r>
            <a:r>
              <a:rPr dirty="0" smtClean="0" baseline="3034" sz="2700" spc="-34">
                <a:latin typeface="Calibri"/>
                <a:cs typeface="Calibri"/>
              </a:rPr>
              <a:t>f</a:t>
            </a:r>
            <a:r>
              <a:rPr dirty="0" smtClean="0" baseline="3034" sz="2700" spc="0">
                <a:latin typeface="Calibri"/>
                <a:cs typeface="Calibri"/>
              </a:rPr>
              <a:t>ace&gt;&gt;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6811" y="4860560"/>
            <a:ext cx="23333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13383" y="5470160"/>
            <a:ext cx="1163814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910" marR="38176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……..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cl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8194" y="5774960"/>
            <a:ext cx="81030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}//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73772" y="6097473"/>
            <a:ext cx="135436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4">
                <a:latin typeface="Calibri"/>
                <a:cs typeface="Calibri"/>
              </a:rPr>
              <a:t>&lt;&lt;su</a:t>
            </a:r>
            <a:r>
              <a:rPr dirty="0" smtClean="0" baseline="3034" sz="2700" spc="0">
                <a:latin typeface="Calibri"/>
                <a:cs typeface="Calibri"/>
              </a:rPr>
              <a:t>b</a:t>
            </a:r>
            <a:r>
              <a:rPr dirty="0" smtClean="0" baseline="3034" sz="2700" spc="4">
                <a:latin typeface="Calibri"/>
                <a:cs typeface="Calibri"/>
              </a:rPr>
              <a:t>-</a:t>
            </a:r>
            <a:r>
              <a:rPr dirty="0" smtClean="0" baseline="3034" sz="2700" spc="-4">
                <a:latin typeface="Calibri"/>
                <a:cs typeface="Calibri"/>
              </a:rPr>
              <a:t>c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0">
                <a:latin typeface="Calibri"/>
                <a:cs typeface="Calibri"/>
              </a:rPr>
              <a:t>a</a:t>
            </a:r>
            <a:r>
              <a:rPr dirty="0" smtClean="0" baseline="3034" sz="2700" spc="4">
                <a:latin typeface="Calibri"/>
                <a:cs typeface="Calibri"/>
              </a:rPr>
              <a:t>s</a:t>
            </a:r>
            <a:r>
              <a:rPr dirty="0" smtClean="0" baseline="3034" sz="2700" spc="0">
                <a:latin typeface="Calibri"/>
                <a:cs typeface="Calibri"/>
              </a:rPr>
              <a:t>s</a:t>
            </a:r>
            <a:r>
              <a:rPr dirty="0" smtClean="0" baseline="3034" sz="2700" spc="4">
                <a:latin typeface="Calibri"/>
                <a:cs typeface="Calibri"/>
              </a:rPr>
              <a:t>&gt;</a:t>
            </a:r>
            <a:r>
              <a:rPr dirty="0" smtClean="0" baseline="3034" sz="2700" spc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38722" y="6022086"/>
            <a:ext cx="914400" cy="5044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7"/>
              </a:spcBef>
            </a:pPr>
            <a:endParaRPr sz="600"/>
          </a:p>
          <a:p>
            <a:pPr marL="311403" marR="311810" algn="ctr">
              <a:lnSpc>
                <a:spcPct val="95825"/>
              </a:lnSpc>
            </a:pPr>
            <a:r>
              <a:rPr dirty="0" smtClean="0" sz="2400" spc="0" b="1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517385" y="4510278"/>
            <a:ext cx="914400" cy="502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2"/>
              </a:spcBef>
            </a:pPr>
            <a:endParaRPr sz="600"/>
          </a:p>
          <a:p>
            <a:pPr marL="311150" marR="312064" algn="ctr">
              <a:lnSpc>
                <a:spcPct val="95825"/>
              </a:lnSpc>
            </a:pPr>
            <a:r>
              <a:rPr dirty="0" smtClean="0" sz="2400" spc="0" b="1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object 21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6" name="object 21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7" name="object 21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8" name="object 21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9" name="object 21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0" name="object 22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4" name="object 21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1" name="object 211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2" name="object 212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3" name="object 213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8" name="object 198"/>
          <p:cNvSpPr/>
          <p:nvPr/>
        </p:nvSpPr>
        <p:spPr>
          <a:xfrm>
            <a:off x="4206240" y="1950720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0" y="457200"/>
                </a:moveTo>
                <a:lnTo>
                  <a:pt x="1066800" y="457200"/>
                </a:lnTo>
                <a:lnTo>
                  <a:pt x="1066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9" name="object 199"/>
          <p:cNvSpPr/>
          <p:nvPr/>
        </p:nvSpPr>
        <p:spPr>
          <a:xfrm>
            <a:off x="4206240" y="1950720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0" y="457200"/>
                </a:moveTo>
                <a:lnTo>
                  <a:pt x="1066800" y="457200"/>
                </a:lnTo>
                <a:lnTo>
                  <a:pt x="1066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0" name="object 200"/>
          <p:cNvSpPr/>
          <p:nvPr/>
        </p:nvSpPr>
        <p:spPr>
          <a:xfrm>
            <a:off x="4686300" y="240792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1750" y="304800"/>
                </a:moveTo>
                <a:lnTo>
                  <a:pt x="44450" y="304800"/>
                </a:lnTo>
                <a:lnTo>
                  <a:pt x="44450" y="63500"/>
                </a:lnTo>
                <a:lnTo>
                  <a:pt x="76200" y="76200"/>
                </a:lnTo>
                <a:lnTo>
                  <a:pt x="38100" y="0"/>
                </a:lnTo>
                <a:lnTo>
                  <a:pt x="31750" y="63500"/>
                </a:lnTo>
                <a:lnTo>
                  <a:pt x="31750" y="304800"/>
                </a:lnTo>
                <a:close/>
              </a:path>
              <a:path w="76200" h="304800">
                <a:moveTo>
                  <a:pt x="31750" y="63500"/>
                </a:moveTo>
                <a:lnTo>
                  <a:pt x="38100" y="0"/>
                </a:lnTo>
                <a:lnTo>
                  <a:pt x="0" y="76200"/>
                </a:lnTo>
                <a:lnTo>
                  <a:pt x="31749" y="76200"/>
                </a:lnTo>
                <a:lnTo>
                  <a:pt x="31750" y="63500"/>
                </a:lnTo>
                <a:close/>
              </a:path>
              <a:path w="76200" h="304800">
                <a:moveTo>
                  <a:pt x="76200" y="76200"/>
                </a:moveTo>
                <a:lnTo>
                  <a:pt x="44450" y="63500"/>
                </a:lnTo>
                <a:lnTo>
                  <a:pt x="44450" y="76199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1" name="object 201"/>
          <p:cNvSpPr/>
          <p:nvPr/>
        </p:nvSpPr>
        <p:spPr>
          <a:xfrm>
            <a:off x="4009644" y="2715767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 h="0">
                <a:moveTo>
                  <a:pt x="0" y="0"/>
                </a:moveTo>
                <a:lnTo>
                  <a:pt x="1447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2" name="object 202"/>
          <p:cNvSpPr/>
          <p:nvPr/>
        </p:nvSpPr>
        <p:spPr>
          <a:xfrm>
            <a:off x="3784091" y="301752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800"/>
                </a:moveTo>
                <a:lnTo>
                  <a:pt x="457200" y="304800"/>
                </a:lnTo>
                <a:lnTo>
                  <a:pt x="457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3" name="object 203"/>
          <p:cNvSpPr/>
          <p:nvPr/>
        </p:nvSpPr>
        <p:spPr>
          <a:xfrm>
            <a:off x="3784091" y="301752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800"/>
                </a:moveTo>
                <a:lnTo>
                  <a:pt x="457200" y="304800"/>
                </a:lnTo>
                <a:lnTo>
                  <a:pt x="457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4" name="object 204"/>
          <p:cNvSpPr/>
          <p:nvPr/>
        </p:nvSpPr>
        <p:spPr>
          <a:xfrm>
            <a:off x="4012691" y="271272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5" name="object 205"/>
          <p:cNvSpPr/>
          <p:nvPr/>
        </p:nvSpPr>
        <p:spPr>
          <a:xfrm>
            <a:off x="4507992" y="301752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800"/>
                </a:moveTo>
                <a:lnTo>
                  <a:pt x="457200" y="304800"/>
                </a:lnTo>
                <a:lnTo>
                  <a:pt x="457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6" name="object 206"/>
          <p:cNvSpPr/>
          <p:nvPr/>
        </p:nvSpPr>
        <p:spPr>
          <a:xfrm>
            <a:off x="4507992" y="301752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800"/>
                </a:moveTo>
                <a:lnTo>
                  <a:pt x="457200" y="304800"/>
                </a:lnTo>
                <a:lnTo>
                  <a:pt x="457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7" name="object 207"/>
          <p:cNvSpPr/>
          <p:nvPr/>
        </p:nvSpPr>
        <p:spPr>
          <a:xfrm>
            <a:off x="4724400" y="271272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8" name="object 208"/>
          <p:cNvSpPr/>
          <p:nvPr/>
        </p:nvSpPr>
        <p:spPr>
          <a:xfrm>
            <a:off x="5172456" y="301752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800"/>
                </a:moveTo>
                <a:lnTo>
                  <a:pt x="457200" y="304800"/>
                </a:lnTo>
                <a:lnTo>
                  <a:pt x="457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9" name="object 209"/>
          <p:cNvSpPr/>
          <p:nvPr/>
        </p:nvSpPr>
        <p:spPr>
          <a:xfrm>
            <a:off x="5172456" y="301752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800"/>
                </a:moveTo>
                <a:lnTo>
                  <a:pt x="457200" y="304800"/>
                </a:lnTo>
                <a:lnTo>
                  <a:pt x="457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0" name="object 210"/>
          <p:cNvSpPr/>
          <p:nvPr/>
        </p:nvSpPr>
        <p:spPr>
          <a:xfrm>
            <a:off x="5463540" y="271272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2" name="object 182"/>
          <p:cNvSpPr/>
          <p:nvPr/>
        </p:nvSpPr>
        <p:spPr>
          <a:xfrm>
            <a:off x="6213348" y="1950720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0" y="457200"/>
                </a:moveTo>
                <a:lnTo>
                  <a:pt x="1066800" y="457200"/>
                </a:lnTo>
                <a:lnTo>
                  <a:pt x="1066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3" name="object 183"/>
          <p:cNvSpPr/>
          <p:nvPr/>
        </p:nvSpPr>
        <p:spPr>
          <a:xfrm>
            <a:off x="6213348" y="1950720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0" y="457200"/>
                </a:moveTo>
                <a:lnTo>
                  <a:pt x="1066800" y="457200"/>
                </a:lnTo>
                <a:lnTo>
                  <a:pt x="1066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4" name="object 184"/>
          <p:cNvSpPr/>
          <p:nvPr/>
        </p:nvSpPr>
        <p:spPr>
          <a:xfrm>
            <a:off x="6693408" y="240792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1750" y="63500"/>
                </a:moveTo>
                <a:lnTo>
                  <a:pt x="44450" y="76200"/>
                </a:lnTo>
                <a:lnTo>
                  <a:pt x="444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44450" y="76200"/>
                </a:lnTo>
                <a:lnTo>
                  <a:pt x="31750" y="63500"/>
                </a:lnTo>
                <a:close/>
              </a:path>
              <a:path w="76200" h="304800">
                <a:moveTo>
                  <a:pt x="44450" y="63500"/>
                </a:moveTo>
                <a:lnTo>
                  <a:pt x="44450" y="76200"/>
                </a:lnTo>
                <a:lnTo>
                  <a:pt x="76200" y="76200"/>
                </a:lnTo>
                <a:lnTo>
                  <a:pt x="38100" y="0"/>
                </a:lnTo>
                <a:lnTo>
                  <a:pt x="44450" y="63500"/>
                </a:lnTo>
                <a:close/>
              </a:path>
              <a:path w="76200" h="304800">
                <a:moveTo>
                  <a:pt x="31750" y="254000"/>
                </a:moveTo>
                <a:lnTo>
                  <a:pt x="31750" y="304800"/>
                </a:lnTo>
                <a:lnTo>
                  <a:pt x="44450" y="304800"/>
                </a:lnTo>
                <a:lnTo>
                  <a:pt x="44450" y="254000"/>
                </a:lnTo>
                <a:lnTo>
                  <a:pt x="31750" y="254000"/>
                </a:lnTo>
                <a:close/>
              </a:path>
              <a:path w="76200" h="304800">
                <a:moveTo>
                  <a:pt x="31750" y="203200"/>
                </a:moveTo>
                <a:lnTo>
                  <a:pt x="31750" y="215900"/>
                </a:lnTo>
                <a:lnTo>
                  <a:pt x="44450" y="215900"/>
                </a:lnTo>
                <a:lnTo>
                  <a:pt x="44450" y="203200"/>
                </a:lnTo>
                <a:lnTo>
                  <a:pt x="31750" y="203200"/>
                </a:lnTo>
                <a:close/>
              </a:path>
              <a:path w="76200" h="304800">
                <a:moveTo>
                  <a:pt x="31750" y="114300"/>
                </a:moveTo>
                <a:lnTo>
                  <a:pt x="31750" y="165100"/>
                </a:lnTo>
                <a:lnTo>
                  <a:pt x="44450" y="165100"/>
                </a:lnTo>
                <a:lnTo>
                  <a:pt x="44450" y="114300"/>
                </a:lnTo>
                <a:lnTo>
                  <a:pt x="317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5" name="object 185"/>
          <p:cNvSpPr/>
          <p:nvPr/>
        </p:nvSpPr>
        <p:spPr>
          <a:xfrm>
            <a:off x="6725158" y="261747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6" name="object 186"/>
          <p:cNvSpPr/>
          <p:nvPr/>
        </p:nvSpPr>
        <p:spPr>
          <a:xfrm>
            <a:off x="6725158" y="25476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7" name="object 187"/>
          <p:cNvSpPr/>
          <p:nvPr/>
        </p:nvSpPr>
        <p:spPr>
          <a:xfrm>
            <a:off x="6725158" y="247777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8" name="object 188"/>
          <p:cNvSpPr/>
          <p:nvPr/>
        </p:nvSpPr>
        <p:spPr>
          <a:xfrm>
            <a:off x="6016752" y="2715767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 h="0">
                <a:moveTo>
                  <a:pt x="0" y="0"/>
                </a:moveTo>
                <a:lnTo>
                  <a:pt x="1447800" y="0"/>
                </a:lnTo>
              </a:path>
            </a:pathLst>
          </a:custGeom>
          <a:ln w="9144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9" name="object 189"/>
          <p:cNvSpPr/>
          <p:nvPr/>
        </p:nvSpPr>
        <p:spPr>
          <a:xfrm>
            <a:off x="5791200" y="301752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800"/>
                </a:moveTo>
                <a:lnTo>
                  <a:pt x="457200" y="304800"/>
                </a:lnTo>
                <a:lnTo>
                  <a:pt x="457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0" name="object 190"/>
          <p:cNvSpPr/>
          <p:nvPr/>
        </p:nvSpPr>
        <p:spPr>
          <a:xfrm>
            <a:off x="5791200" y="301752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800"/>
                </a:moveTo>
                <a:lnTo>
                  <a:pt x="457200" y="304800"/>
                </a:lnTo>
                <a:lnTo>
                  <a:pt x="457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1" name="object 191"/>
          <p:cNvSpPr/>
          <p:nvPr/>
        </p:nvSpPr>
        <p:spPr>
          <a:xfrm>
            <a:off x="6019800" y="271272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2" name="object 192"/>
          <p:cNvSpPr/>
          <p:nvPr/>
        </p:nvSpPr>
        <p:spPr>
          <a:xfrm>
            <a:off x="6515100" y="301752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800"/>
                </a:moveTo>
                <a:lnTo>
                  <a:pt x="457200" y="304800"/>
                </a:lnTo>
                <a:lnTo>
                  <a:pt x="457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3" name="object 193"/>
          <p:cNvSpPr/>
          <p:nvPr/>
        </p:nvSpPr>
        <p:spPr>
          <a:xfrm>
            <a:off x="6515100" y="301752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800"/>
                </a:moveTo>
                <a:lnTo>
                  <a:pt x="457200" y="304800"/>
                </a:lnTo>
                <a:lnTo>
                  <a:pt x="457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4" name="object 194"/>
          <p:cNvSpPr/>
          <p:nvPr/>
        </p:nvSpPr>
        <p:spPr>
          <a:xfrm>
            <a:off x="6731508" y="2680970"/>
            <a:ext cx="0" cy="336550"/>
          </a:xfrm>
          <a:custGeom>
            <a:avLst/>
            <a:gdLst/>
            <a:ahLst/>
            <a:cxnLst/>
            <a:rect l="l" t="t" r="r" b="b"/>
            <a:pathLst>
              <a:path w="0"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5" name="object 195"/>
          <p:cNvSpPr/>
          <p:nvPr/>
        </p:nvSpPr>
        <p:spPr>
          <a:xfrm>
            <a:off x="7168896" y="301752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800"/>
                </a:moveTo>
                <a:lnTo>
                  <a:pt x="457200" y="304800"/>
                </a:lnTo>
                <a:lnTo>
                  <a:pt x="457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6" name="object 196"/>
          <p:cNvSpPr/>
          <p:nvPr/>
        </p:nvSpPr>
        <p:spPr>
          <a:xfrm>
            <a:off x="7168896" y="301752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800"/>
                </a:moveTo>
                <a:lnTo>
                  <a:pt x="457200" y="304800"/>
                </a:lnTo>
                <a:lnTo>
                  <a:pt x="457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7" name="object 197"/>
          <p:cNvSpPr/>
          <p:nvPr/>
        </p:nvSpPr>
        <p:spPr>
          <a:xfrm>
            <a:off x="7461504" y="271272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4" name="object 174"/>
          <p:cNvSpPr/>
          <p:nvPr/>
        </p:nvSpPr>
        <p:spPr>
          <a:xfrm>
            <a:off x="562356" y="4349496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0" y="457199"/>
                </a:moveTo>
                <a:lnTo>
                  <a:pt x="1066800" y="457199"/>
                </a:lnTo>
                <a:lnTo>
                  <a:pt x="10668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5" name="object 175"/>
          <p:cNvSpPr/>
          <p:nvPr/>
        </p:nvSpPr>
        <p:spPr>
          <a:xfrm>
            <a:off x="562356" y="4349496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0" y="457199"/>
                </a:moveTo>
                <a:lnTo>
                  <a:pt x="1066800" y="457199"/>
                </a:lnTo>
                <a:lnTo>
                  <a:pt x="10668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6" name="object 176"/>
          <p:cNvSpPr/>
          <p:nvPr/>
        </p:nvSpPr>
        <p:spPr>
          <a:xfrm>
            <a:off x="545592" y="5129784"/>
            <a:ext cx="1066800" cy="457199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0" y="457199"/>
                </a:moveTo>
                <a:lnTo>
                  <a:pt x="1066800" y="457199"/>
                </a:lnTo>
                <a:lnTo>
                  <a:pt x="10668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7" name="object 177"/>
          <p:cNvSpPr/>
          <p:nvPr/>
        </p:nvSpPr>
        <p:spPr>
          <a:xfrm>
            <a:off x="545592" y="5129784"/>
            <a:ext cx="1066800" cy="457199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0" y="457199"/>
                </a:moveTo>
                <a:lnTo>
                  <a:pt x="1066800" y="457199"/>
                </a:lnTo>
                <a:lnTo>
                  <a:pt x="10668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8" name="object 178"/>
          <p:cNvSpPr/>
          <p:nvPr/>
        </p:nvSpPr>
        <p:spPr>
          <a:xfrm>
            <a:off x="1028700" y="4824983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1750" y="304800"/>
                </a:moveTo>
                <a:lnTo>
                  <a:pt x="44450" y="304800"/>
                </a:lnTo>
                <a:lnTo>
                  <a:pt x="44450" y="63500"/>
                </a:lnTo>
                <a:lnTo>
                  <a:pt x="76200" y="76200"/>
                </a:lnTo>
                <a:lnTo>
                  <a:pt x="38100" y="0"/>
                </a:lnTo>
                <a:lnTo>
                  <a:pt x="31750" y="63500"/>
                </a:lnTo>
                <a:lnTo>
                  <a:pt x="31750" y="304800"/>
                </a:lnTo>
                <a:close/>
              </a:path>
              <a:path w="76200" h="304800">
                <a:moveTo>
                  <a:pt x="31750" y="63500"/>
                </a:moveTo>
                <a:lnTo>
                  <a:pt x="38100" y="0"/>
                </a:lnTo>
                <a:lnTo>
                  <a:pt x="0" y="76200"/>
                </a:lnTo>
                <a:lnTo>
                  <a:pt x="31749" y="76200"/>
                </a:lnTo>
                <a:lnTo>
                  <a:pt x="31750" y="63500"/>
                </a:lnTo>
                <a:close/>
              </a:path>
              <a:path w="76200" h="304800">
                <a:moveTo>
                  <a:pt x="76200" y="76200"/>
                </a:moveTo>
                <a:lnTo>
                  <a:pt x="44450" y="63500"/>
                </a:lnTo>
                <a:lnTo>
                  <a:pt x="44450" y="76199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9" name="object 179"/>
          <p:cNvSpPr/>
          <p:nvPr/>
        </p:nvSpPr>
        <p:spPr>
          <a:xfrm>
            <a:off x="536448" y="5896356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0" y="457200"/>
                </a:moveTo>
                <a:lnTo>
                  <a:pt x="1066800" y="457200"/>
                </a:lnTo>
                <a:lnTo>
                  <a:pt x="1066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0" name="object 180"/>
          <p:cNvSpPr/>
          <p:nvPr/>
        </p:nvSpPr>
        <p:spPr>
          <a:xfrm>
            <a:off x="536448" y="5896356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0" y="457200"/>
                </a:moveTo>
                <a:lnTo>
                  <a:pt x="1066800" y="457200"/>
                </a:lnTo>
                <a:lnTo>
                  <a:pt x="1066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1" name="object 181"/>
          <p:cNvSpPr/>
          <p:nvPr/>
        </p:nvSpPr>
        <p:spPr>
          <a:xfrm>
            <a:off x="1016508" y="5586984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1750" y="304799"/>
                </a:moveTo>
                <a:lnTo>
                  <a:pt x="44450" y="304799"/>
                </a:lnTo>
                <a:lnTo>
                  <a:pt x="44450" y="63499"/>
                </a:lnTo>
                <a:lnTo>
                  <a:pt x="76200" y="76199"/>
                </a:lnTo>
                <a:lnTo>
                  <a:pt x="38100" y="0"/>
                </a:lnTo>
                <a:lnTo>
                  <a:pt x="31750" y="63499"/>
                </a:lnTo>
                <a:lnTo>
                  <a:pt x="31750" y="304799"/>
                </a:lnTo>
                <a:close/>
              </a:path>
              <a:path w="76200" h="304800">
                <a:moveTo>
                  <a:pt x="31750" y="63499"/>
                </a:moveTo>
                <a:lnTo>
                  <a:pt x="38100" y="0"/>
                </a:lnTo>
                <a:lnTo>
                  <a:pt x="0" y="76199"/>
                </a:lnTo>
                <a:lnTo>
                  <a:pt x="31749" y="76200"/>
                </a:lnTo>
                <a:lnTo>
                  <a:pt x="31750" y="63499"/>
                </a:lnTo>
                <a:close/>
              </a:path>
              <a:path w="76200" h="304800">
                <a:moveTo>
                  <a:pt x="76200" y="761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0" name="object 160"/>
          <p:cNvSpPr/>
          <p:nvPr/>
        </p:nvSpPr>
        <p:spPr>
          <a:xfrm>
            <a:off x="1981200" y="4367783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0" y="457200"/>
                </a:moveTo>
                <a:lnTo>
                  <a:pt x="1066800" y="457200"/>
                </a:lnTo>
                <a:lnTo>
                  <a:pt x="1066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1" name="object 161"/>
          <p:cNvSpPr/>
          <p:nvPr/>
        </p:nvSpPr>
        <p:spPr>
          <a:xfrm>
            <a:off x="1981200" y="4367783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0" y="457200"/>
                </a:moveTo>
                <a:lnTo>
                  <a:pt x="1066800" y="457200"/>
                </a:lnTo>
                <a:lnTo>
                  <a:pt x="1066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2" name="object 162"/>
          <p:cNvSpPr/>
          <p:nvPr/>
        </p:nvSpPr>
        <p:spPr>
          <a:xfrm>
            <a:off x="1965960" y="5149596"/>
            <a:ext cx="1066800" cy="457199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0" y="457199"/>
                </a:moveTo>
                <a:lnTo>
                  <a:pt x="1066800" y="457199"/>
                </a:lnTo>
                <a:lnTo>
                  <a:pt x="10668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3" name="object 163"/>
          <p:cNvSpPr/>
          <p:nvPr/>
        </p:nvSpPr>
        <p:spPr>
          <a:xfrm>
            <a:off x="1965960" y="5149596"/>
            <a:ext cx="1066800" cy="457199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0" y="457199"/>
                </a:moveTo>
                <a:lnTo>
                  <a:pt x="1066800" y="457199"/>
                </a:lnTo>
                <a:lnTo>
                  <a:pt x="10668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4" name="object 164"/>
          <p:cNvSpPr/>
          <p:nvPr/>
        </p:nvSpPr>
        <p:spPr>
          <a:xfrm>
            <a:off x="2447544" y="4844796"/>
            <a:ext cx="44450" cy="304800"/>
          </a:xfrm>
          <a:custGeom>
            <a:avLst/>
            <a:gdLst/>
            <a:ahLst/>
            <a:cxnLst/>
            <a:rect l="l" t="t" r="r" b="b"/>
            <a:pathLst>
              <a:path w="44450" h="304800">
                <a:moveTo>
                  <a:pt x="31750" y="165099"/>
                </a:moveTo>
                <a:lnTo>
                  <a:pt x="31750" y="215899"/>
                </a:lnTo>
                <a:lnTo>
                  <a:pt x="44450" y="215899"/>
                </a:lnTo>
                <a:lnTo>
                  <a:pt x="44450" y="165099"/>
                </a:lnTo>
                <a:lnTo>
                  <a:pt x="31750" y="165099"/>
                </a:lnTo>
                <a:close/>
              </a:path>
              <a:path w="44450" h="304800">
                <a:moveTo>
                  <a:pt x="31750" y="126999"/>
                </a:moveTo>
                <a:lnTo>
                  <a:pt x="44450" y="126999"/>
                </a:lnTo>
                <a:lnTo>
                  <a:pt x="44450" y="76199"/>
                </a:lnTo>
                <a:lnTo>
                  <a:pt x="76200" y="76199"/>
                </a:lnTo>
                <a:lnTo>
                  <a:pt x="38100" y="0"/>
                </a:lnTo>
                <a:lnTo>
                  <a:pt x="0" y="76199"/>
                </a:lnTo>
                <a:lnTo>
                  <a:pt x="31750" y="76199"/>
                </a:lnTo>
                <a:lnTo>
                  <a:pt x="31750" y="126999"/>
                </a:lnTo>
                <a:close/>
              </a:path>
              <a:path w="44450" h="304800">
                <a:moveTo>
                  <a:pt x="31750" y="253999"/>
                </a:moveTo>
                <a:lnTo>
                  <a:pt x="31750" y="304799"/>
                </a:lnTo>
                <a:lnTo>
                  <a:pt x="44450" y="304799"/>
                </a:lnTo>
                <a:lnTo>
                  <a:pt x="44450" y="253999"/>
                </a:lnTo>
                <a:lnTo>
                  <a:pt x="31750" y="253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5" name="object 165"/>
          <p:cNvSpPr/>
          <p:nvPr/>
        </p:nvSpPr>
        <p:spPr>
          <a:xfrm>
            <a:off x="2479294" y="51241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6" name="object 166"/>
          <p:cNvSpPr/>
          <p:nvPr/>
        </p:nvSpPr>
        <p:spPr>
          <a:xfrm>
            <a:off x="2479294" y="50352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7" name="object 167"/>
          <p:cNvSpPr/>
          <p:nvPr/>
        </p:nvSpPr>
        <p:spPr>
          <a:xfrm>
            <a:off x="2479294" y="4946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8" name="object 168"/>
          <p:cNvSpPr/>
          <p:nvPr/>
        </p:nvSpPr>
        <p:spPr>
          <a:xfrm>
            <a:off x="1965960" y="5923788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0" y="457200"/>
                </a:moveTo>
                <a:lnTo>
                  <a:pt x="1066800" y="457200"/>
                </a:lnTo>
                <a:lnTo>
                  <a:pt x="1066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9" name="object 169"/>
          <p:cNvSpPr/>
          <p:nvPr/>
        </p:nvSpPr>
        <p:spPr>
          <a:xfrm>
            <a:off x="1965960" y="5923788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0" y="457200"/>
                </a:moveTo>
                <a:lnTo>
                  <a:pt x="1066800" y="457200"/>
                </a:lnTo>
                <a:lnTo>
                  <a:pt x="1066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0" name="object 170"/>
          <p:cNvSpPr/>
          <p:nvPr/>
        </p:nvSpPr>
        <p:spPr>
          <a:xfrm>
            <a:off x="2435352" y="5606796"/>
            <a:ext cx="44450" cy="304800"/>
          </a:xfrm>
          <a:custGeom>
            <a:avLst/>
            <a:gdLst/>
            <a:ahLst/>
            <a:cxnLst/>
            <a:rect l="l" t="t" r="r" b="b"/>
            <a:pathLst>
              <a:path w="44450" h="304800">
                <a:moveTo>
                  <a:pt x="31750" y="165099"/>
                </a:moveTo>
                <a:lnTo>
                  <a:pt x="31750" y="215899"/>
                </a:lnTo>
                <a:lnTo>
                  <a:pt x="44450" y="215899"/>
                </a:lnTo>
                <a:lnTo>
                  <a:pt x="44450" y="165099"/>
                </a:lnTo>
                <a:lnTo>
                  <a:pt x="31750" y="165099"/>
                </a:lnTo>
                <a:close/>
              </a:path>
              <a:path w="44450" h="304800">
                <a:moveTo>
                  <a:pt x="31750" y="126999"/>
                </a:moveTo>
                <a:lnTo>
                  <a:pt x="44450" y="126999"/>
                </a:lnTo>
                <a:lnTo>
                  <a:pt x="44450" y="76199"/>
                </a:lnTo>
                <a:lnTo>
                  <a:pt x="76200" y="76199"/>
                </a:lnTo>
                <a:lnTo>
                  <a:pt x="38100" y="0"/>
                </a:lnTo>
                <a:lnTo>
                  <a:pt x="0" y="76199"/>
                </a:lnTo>
                <a:lnTo>
                  <a:pt x="31750" y="76199"/>
                </a:lnTo>
                <a:lnTo>
                  <a:pt x="31750" y="126999"/>
                </a:lnTo>
                <a:close/>
              </a:path>
              <a:path w="44450" h="304800">
                <a:moveTo>
                  <a:pt x="31750" y="253999"/>
                </a:moveTo>
                <a:lnTo>
                  <a:pt x="31750" y="304799"/>
                </a:lnTo>
                <a:lnTo>
                  <a:pt x="44450" y="304799"/>
                </a:lnTo>
                <a:lnTo>
                  <a:pt x="44450" y="253999"/>
                </a:lnTo>
                <a:lnTo>
                  <a:pt x="31750" y="253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1" name="object 171"/>
          <p:cNvSpPr/>
          <p:nvPr/>
        </p:nvSpPr>
        <p:spPr>
          <a:xfrm>
            <a:off x="2467102" y="58861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2" name="object 172"/>
          <p:cNvSpPr/>
          <p:nvPr/>
        </p:nvSpPr>
        <p:spPr>
          <a:xfrm>
            <a:off x="2467102" y="57972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3" name="object 173"/>
          <p:cNvSpPr/>
          <p:nvPr/>
        </p:nvSpPr>
        <p:spPr>
          <a:xfrm>
            <a:off x="2467102" y="5708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5" name="object 155"/>
          <p:cNvSpPr/>
          <p:nvPr/>
        </p:nvSpPr>
        <p:spPr>
          <a:xfrm>
            <a:off x="685800" y="1874520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0" y="457200"/>
                </a:moveTo>
                <a:lnTo>
                  <a:pt x="1066800" y="457200"/>
                </a:lnTo>
                <a:lnTo>
                  <a:pt x="1066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6" name="object 156"/>
          <p:cNvSpPr/>
          <p:nvPr/>
        </p:nvSpPr>
        <p:spPr>
          <a:xfrm>
            <a:off x="685800" y="1874520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0" y="457200"/>
                </a:moveTo>
                <a:lnTo>
                  <a:pt x="1066800" y="457200"/>
                </a:lnTo>
                <a:lnTo>
                  <a:pt x="1066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7" name="object 157"/>
          <p:cNvSpPr/>
          <p:nvPr/>
        </p:nvSpPr>
        <p:spPr>
          <a:xfrm>
            <a:off x="1162812" y="2331720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31750" y="609600"/>
                </a:moveTo>
                <a:lnTo>
                  <a:pt x="44450" y="609600"/>
                </a:lnTo>
                <a:lnTo>
                  <a:pt x="44450" y="63500"/>
                </a:lnTo>
                <a:lnTo>
                  <a:pt x="76200" y="76200"/>
                </a:lnTo>
                <a:lnTo>
                  <a:pt x="38100" y="0"/>
                </a:lnTo>
                <a:lnTo>
                  <a:pt x="31750" y="63500"/>
                </a:lnTo>
                <a:lnTo>
                  <a:pt x="31750" y="609600"/>
                </a:lnTo>
                <a:close/>
              </a:path>
              <a:path w="76200" h="609600">
                <a:moveTo>
                  <a:pt x="31750" y="63500"/>
                </a:moveTo>
                <a:lnTo>
                  <a:pt x="38100" y="0"/>
                </a:lnTo>
                <a:lnTo>
                  <a:pt x="0" y="76200"/>
                </a:lnTo>
                <a:lnTo>
                  <a:pt x="31749" y="76200"/>
                </a:lnTo>
                <a:lnTo>
                  <a:pt x="31750" y="63500"/>
                </a:lnTo>
                <a:close/>
              </a:path>
              <a:path w="76200" h="609600">
                <a:moveTo>
                  <a:pt x="76200" y="76200"/>
                </a:moveTo>
                <a:lnTo>
                  <a:pt x="44450" y="63500"/>
                </a:lnTo>
                <a:lnTo>
                  <a:pt x="44450" y="76199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8" name="object 158"/>
          <p:cNvSpPr/>
          <p:nvPr/>
        </p:nvSpPr>
        <p:spPr>
          <a:xfrm>
            <a:off x="665988" y="2941320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0" y="457200"/>
                </a:moveTo>
                <a:lnTo>
                  <a:pt x="1066800" y="457200"/>
                </a:lnTo>
                <a:lnTo>
                  <a:pt x="1066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9" name="object 159"/>
          <p:cNvSpPr/>
          <p:nvPr/>
        </p:nvSpPr>
        <p:spPr>
          <a:xfrm>
            <a:off x="665988" y="2941320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0" y="457200"/>
                </a:moveTo>
                <a:lnTo>
                  <a:pt x="1066800" y="457200"/>
                </a:lnTo>
                <a:lnTo>
                  <a:pt x="1066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3" name="object 143"/>
          <p:cNvSpPr/>
          <p:nvPr/>
        </p:nvSpPr>
        <p:spPr>
          <a:xfrm>
            <a:off x="2133600" y="1874520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0" y="457200"/>
                </a:moveTo>
                <a:lnTo>
                  <a:pt x="1066800" y="457200"/>
                </a:lnTo>
                <a:lnTo>
                  <a:pt x="1066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4" name="object 144"/>
          <p:cNvSpPr/>
          <p:nvPr/>
        </p:nvSpPr>
        <p:spPr>
          <a:xfrm>
            <a:off x="2133600" y="1874520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0" y="457200"/>
                </a:moveTo>
                <a:lnTo>
                  <a:pt x="1066800" y="457200"/>
                </a:lnTo>
                <a:lnTo>
                  <a:pt x="1066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5" name="object 145"/>
          <p:cNvSpPr/>
          <p:nvPr/>
        </p:nvSpPr>
        <p:spPr>
          <a:xfrm>
            <a:off x="2133600" y="2941320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0" y="457200"/>
                </a:moveTo>
                <a:lnTo>
                  <a:pt x="1066800" y="457200"/>
                </a:lnTo>
                <a:lnTo>
                  <a:pt x="1066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6" name="object 146"/>
          <p:cNvSpPr/>
          <p:nvPr/>
        </p:nvSpPr>
        <p:spPr>
          <a:xfrm>
            <a:off x="2133600" y="2941320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0" y="457200"/>
                </a:moveTo>
                <a:lnTo>
                  <a:pt x="1066800" y="457200"/>
                </a:lnTo>
                <a:lnTo>
                  <a:pt x="1066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7" name="object 147"/>
          <p:cNvSpPr/>
          <p:nvPr/>
        </p:nvSpPr>
        <p:spPr>
          <a:xfrm>
            <a:off x="2628900" y="2331720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31750" y="63500"/>
                </a:moveTo>
                <a:lnTo>
                  <a:pt x="44450" y="76200"/>
                </a:lnTo>
                <a:lnTo>
                  <a:pt x="444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44450" y="76200"/>
                </a:lnTo>
                <a:lnTo>
                  <a:pt x="31750" y="63500"/>
                </a:lnTo>
                <a:close/>
              </a:path>
              <a:path w="76200" h="609600">
                <a:moveTo>
                  <a:pt x="44450" y="63500"/>
                </a:moveTo>
                <a:lnTo>
                  <a:pt x="44450" y="76200"/>
                </a:lnTo>
                <a:lnTo>
                  <a:pt x="76200" y="76200"/>
                </a:lnTo>
                <a:lnTo>
                  <a:pt x="38100" y="0"/>
                </a:lnTo>
                <a:lnTo>
                  <a:pt x="44450" y="63500"/>
                </a:lnTo>
                <a:close/>
              </a:path>
              <a:path w="76200" h="609600">
                <a:moveTo>
                  <a:pt x="31750" y="558800"/>
                </a:moveTo>
                <a:lnTo>
                  <a:pt x="31750" y="609600"/>
                </a:lnTo>
                <a:lnTo>
                  <a:pt x="44450" y="609600"/>
                </a:lnTo>
                <a:lnTo>
                  <a:pt x="44450" y="558800"/>
                </a:lnTo>
                <a:lnTo>
                  <a:pt x="31750" y="558800"/>
                </a:lnTo>
                <a:close/>
              </a:path>
              <a:path w="76200" h="609600">
                <a:moveTo>
                  <a:pt x="31750" y="469900"/>
                </a:moveTo>
                <a:lnTo>
                  <a:pt x="31750" y="520700"/>
                </a:lnTo>
                <a:lnTo>
                  <a:pt x="44450" y="520700"/>
                </a:lnTo>
                <a:lnTo>
                  <a:pt x="44450" y="469900"/>
                </a:lnTo>
                <a:lnTo>
                  <a:pt x="31750" y="469900"/>
                </a:lnTo>
                <a:close/>
              </a:path>
              <a:path w="76200" h="609600">
                <a:moveTo>
                  <a:pt x="31750" y="381000"/>
                </a:moveTo>
                <a:lnTo>
                  <a:pt x="31750" y="431800"/>
                </a:lnTo>
                <a:lnTo>
                  <a:pt x="44450" y="431800"/>
                </a:lnTo>
                <a:lnTo>
                  <a:pt x="44450" y="381000"/>
                </a:lnTo>
                <a:lnTo>
                  <a:pt x="31750" y="381000"/>
                </a:lnTo>
                <a:close/>
              </a:path>
              <a:path w="76200" h="609600">
                <a:moveTo>
                  <a:pt x="31750" y="292100"/>
                </a:moveTo>
                <a:lnTo>
                  <a:pt x="31750" y="342900"/>
                </a:lnTo>
                <a:lnTo>
                  <a:pt x="44450" y="342900"/>
                </a:lnTo>
                <a:lnTo>
                  <a:pt x="44450" y="292100"/>
                </a:lnTo>
                <a:lnTo>
                  <a:pt x="31750" y="292100"/>
                </a:lnTo>
                <a:close/>
              </a:path>
              <a:path w="76200" h="609600">
                <a:moveTo>
                  <a:pt x="31750" y="203200"/>
                </a:moveTo>
                <a:lnTo>
                  <a:pt x="31750" y="254000"/>
                </a:lnTo>
                <a:lnTo>
                  <a:pt x="44450" y="254000"/>
                </a:lnTo>
                <a:lnTo>
                  <a:pt x="44450" y="203200"/>
                </a:lnTo>
                <a:lnTo>
                  <a:pt x="31750" y="203200"/>
                </a:lnTo>
                <a:close/>
              </a:path>
              <a:path w="76200" h="609600">
                <a:moveTo>
                  <a:pt x="31750" y="114300"/>
                </a:moveTo>
                <a:lnTo>
                  <a:pt x="31750" y="165100"/>
                </a:lnTo>
                <a:lnTo>
                  <a:pt x="44450" y="165100"/>
                </a:lnTo>
                <a:lnTo>
                  <a:pt x="44450" y="114300"/>
                </a:lnTo>
                <a:lnTo>
                  <a:pt x="317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8" name="object 148"/>
          <p:cNvSpPr/>
          <p:nvPr/>
        </p:nvSpPr>
        <p:spPr>
          <a:xfrm>
            <a:off x="2660650" y="29159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9" name="object 149"/>
          <p:cNvSpPr/>
          <p:nvPr/>
        </p:nvSpPr>
        <p:spPr>
          <a:xfrm>
            <a:off x="2660650" y="28270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0" name="object 150"/>
          <p:cNvSpPr/>
          <p:nvPr/>
        </p:nvSpPr>
        <p:spPr>
          <a:xfrm>
            <a:off x="2660650" y="27381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1" name="object 151"/>
          <p:cNvSpPr/>
          <p:nvPr/>
        </p:nvSpPr>
        <p:spPr>
          <a:xfrm>
            <a:off x="2660650" y="26492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2" name="object 152"/>
          <p:cNvSpPr/>
          <p:nvPr/>
        </p:nvSpPr>
        <p:spPr>
          <a:xfrm>
            <a:off x="2660650" y="25603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3" name="object 153"/>
          <p:cNvSpPr/>
          <p:nvPr/>
        </p:nvSpPr>
        <p:spPr>
          <a:xfrm>
            <a:off x="2660650" y="24714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4" name="object 154"/>
          <p:cNvSpPr/>
          <p:nvPr/>
        </p:nvSpPr>
        <p:spPr>
          <a:xfrm>
            <a:off x="2660650" y="240157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3886200" y="461772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457199"/>
                </a:moveTo>
                <a:lnTo>
                  <a:pt x="609600" y="457199"/>
                </a:lnTo>
                <a:lnTo>
                  <a:pt x="6096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3886200" y="461772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457199"/>
                </a:moveTo>
                <a:lnTo>
                  <a:pt x="609600" y="457199"/>
                </a:lnTo>
                <a:lnTo>
                  <a:pt x="6096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4152900" y="507492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31750" y="533399"/>
                </a:moveTo>
                <a:lnTo>
                  <a:pt x="44450" y="533399"/>
                </a:lnTo>
                <a:lnTo>
                  <a:pt x="44450" y="63499"/>
                </a:lnTo>
                <a:lnTo>
                  <a:pt x="76200" y="76199"/>
                </a:lnTo>
                <a:lnTo>
                  <a:pt x="38100" y="0"/>
                </a:lnTo>
                <a:lnTo>
                  <a:pt x="31750" y="63499"/>
                </a:lnTo>
                <a:lnTo>
                  <a:pt x="31750" y="533399"/>
                </a:lnTo>
                <a:close/>
              </a:path>
              <a:path w="76200" h="533400">
                <a:moveTo>
                  <a:pt x="31750" y="63499"/>
                </a:moveTo>
                <a:lnTo>
                  <a:pt x="38100" y="0"/>
                </a:lnTo>
                <a:lnTo>
                  <a:pt x="0" y="76199"/>
                </a:lnTo>
                <a:lnTo>
                  <a:pt x="31749" y="76200"/>
                </a:lnTo>
                <a:lnTo>
                  <a:pt x="31750" y="63499"/>
                </a:lnTo>
                <a:close/>
              </a:path>
              <a:path w="76200" h="533400">
                <a:moveTo>
                  <a:pt x="76200" y="761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4674108" y="461772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199"/>
                </a:moveTo>
                <a:lnTo>
                  <a:pt x="533400" y="457199"/>
                </a:lnTo>
                <a:lnTo>
                  <a:pt x="5334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4674108" y="461772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199"/>
                </a:moveTo>
                <a:lnTo>
                  <a:pt x="533400" y="457199"/>
                </a:lnTo>
                <a:lnTo>
                  <a:pt x="5334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4927092" y="507492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31750" y="533399"/>
                </a:moveTo>
                <a:lnTo>
                  <a:pt x="44450" y="533399"/>
                </a:lnTo>
                <a:lnTo>
                  <a:pt x="44450" y="63499"/>
                </a:lnTo>
                <a:lnTo>
                  <a:pt x="76200" y="76199"/>
                </a:lnTo>
                <a:lnTo>
                  <a:pt x="38100" y="0"/>
                </a:lnTo>
                <a:lnTo>
                  <a:pt x="31750" y="63499"/>
                </a:lnTo>
                <a:lnTo>
                  <a:pt x="31750" y="533399"/>
                </a:lnTo>
                <a:close/>
              </a:path>
              <a:path w="76200" h="533400">
                <a:moveTo>
                  <a:pt x="31750" y="63499"/>
                </a:moveTo>
                <a:lnTo>
                  <a:pt x="38100" y="0"/>
                </a:lnTo>
                <a:lnTo>
                  <a:pt x="0" y="76199"/>
                </a:lnTo>
                <a:lnTo>
                  <a:pt x="31749" y="76200"/>
                </a:lnTo>
                <a:lnTo>
                  <a:pt x="31750" y="63499"/>
                </a:lnTo>
                <a:close/>
              </a:path>
              <a:path w="76200" h="533400">
                <a:moveTo>
                  <a:pt x="76200" y="761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4191000" y="5608320"/>
            <a:ext cx="787908" cy="12192"/>
          </a:xfrm>
          <a:custGeom>
            <a:avLst/>
            <a:gdLst/>
            <a:ahLst/>
            <a:cxnLst/>
            <a:rect l="l" t="t" r="r" b="b"/>
            <a:pathLst>
              <a:path w="787908" h="12192">
                <a:moveTo>
                  <a:pt x="0" y="12191"/>
                </a:moveTo>
                <a:lnTo>
                  <a:pt x="787908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4343400" y="598932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199"/>
                </a:moveTo>
                <a:lnTo>
                  <a:pt x="533400" y="457199"/>
                </a:lnTo>
                <a:lnTo>
                  <a:pt x="5334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4343400" y="598932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199"/>
                </a:moveTo>
                <a:lnTo>
                  <a:pt x="533400" y="457199"/>
                </a:lnTo>
                <a:lnTo>
                  <a:pt x="5334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4597908" y="5608320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3198749" y="4066031"/>
            <a:ext cx="970914" cy="286512"/>
          </a:xfrm>
          <a:custGeom>
            <a:avLst/>
            <a:gdLst/>
            <a:ahLst/>
            <a:cxnLst/>
            <a:rect l="l" t="t" r="r" b="b"/>
            <a:pathLst>
              <a:path w="970914" h="286512">
                <a:moveTo>
                  <a:pt x="52324" y="13335"/>
                </a:moveTo>
                <a:lnTo>
                  <a:pt x="49021" y="25527"/>
                </a:lnTo>
                <a:lnTo>
                  <a:pt x="85725" y="35560"/>
                </a:lnTo>
                <a:lnTo>
                  <a:pt x="89153" y="23241"/>
                </a:lnTo>
                <a:lnTo>
                  <a:pt x="52324" y="13335"/>
                </a:lnTo>
                <a:close/>
              </a:path>
              <a:path w="970914" h="286512">
                <a:moveTo>
                  <a:pt x="101346" y="26670"/>
                </a:moveTo>
                <a:lnTo>
                  <a:pt x="98043" y="38862"/>
                </a:lnTo>
                <a:lnTo>
                  <a:pt x="134747" y="48895"/>
                </a:lnTo>
                <a:lnTo>
                  <a:pt x="138175" y="36576"/>
                </a:lnTo>
                <a:lnTo>
                  <a:pt x="101346" y="26670"/>
                </a:lnTo>
                <a:close/>
              </a:path>
              <a:path w="970914" h="286512">
                <a:moveTo>
                  <a:pt x="150367" y="40005"/>
                </a:moveTo>
                <a:lnTo>
                  <a:pt x="147065" y="52197"/>
                </a:lnTo>
                <a:lnTo>
                  <a:pt x="183768" y="62230"/>
                </a:lnTo>
                <a:lnTo>
                  <a:pt x="187198" y="49911"/>
                </a:lnTo>
                <a:lnTo>
                  <a:pt x="150367" y="40005"/>
                </a:lnTo>
                <a:close/>
              </a:path>
              <a:path w="970914" h="286512">
                <a:moveTo>
                  <a:pt x="199389" y="53340"/>
                </a:moveTo>
                <a:lnTo>
                  <a:pt x="196087" y="65532"/>
                </a:lnTo>
                <a:lnTo>
                  <a:pt x="232790" y="75565"/>
                </a:lnTo>
                <a:lnTo>
                  <a:pt x="236092" y="63246"/>
                </a:lnTo>
                <a:lnTo>
                  <a:pt x="199389" y="53340"/>
                </a:lnTo>
                <a:close/>
              </a:path>
              <a:path w="970914" h="286512">
                <a:moveTo>
                  <a:pt x="248412" y="66675"/>
                </a:moveTo>
                <a:lnTo>
                  <a:pt x="245110" y="78867"/>
                </a:lnTo>
                <a:lnTo>
                  <a:pt x="281813" y="88900"/>
                </a:lnTo>
                <a:lnTo>
                  <a:pt x="285114" y="76581"/>
                </a:lnTo>
                <a:lnTo>
                  <a:pt x="248412" y="66675"/>
                </a:lnTo>
                <a:close/>
              </a:path>
              <a:path w="970914" h="286512">
                <a:moveTo>
                  <a:pt x="297434" y="80010"/>
                </a:moveTo>
                <a:lnTo>
                  <a:pt x="294131" y="92202"/>
                </a:lnTo>
                <a:lnTo>
                  <a:pt x="330835" y="102235"/>
                </a:lnTo>
                <a:lnTo>
                  <a:pt x="334137" y="89916"/>
                </a:lnTo>
                <a:lnTo>
                  <a:pt x="297434" y="80010"/>
                </a:lnTo>
                <a:close/>
              </a:path>
              <a:path w="970914" h="286512">
                <a:moveTo>
                  <a:pt x="346455" y="93345"/>
                </a:moveTo>
                <a:lnTo>
                  <a:pt x="343153" y="105537"/>
                </a:lnTo>
                <a:lnTo>
                  <a:pt x="379856" y="115570"/>
                </a:lnTo>
                <a:lnTo>
                  <a:pt x="383159" y="103251"/>
                </a:lnTo>
                <a:lnTo>
                  <a:pt x="346455" y="93345"/>
                </a:lnTo>
                <a:close/>
              </a:path>
              <a:path w="970914" h="286512">
                <a:moveTo>
                  <a:pt x="395477" y="106680"/>
                </a:moveTo>
                <a:lnTo>
                  <a:pt x="392175" y="118872"/>
                </a:lnTo>
                <a:lnTo>
                  <a:pt x="428878" y="128905"/>
                </a:lnTo>
                <a:lnTo>
                  <a:pt x="432180" y="116586"/>
                </a:lnTo>
                <a:lnTo>
                  <a:pt x="395477" y="106680"/>
                </a:lnTo>
                <a:close/>
              </a:path>
              <a:path w="970914" h="286512">
                <a:moveTo>
                  <a:pt x="444500" y="120015"/>
                </a:moveTo>
                <a:lnTo>
                  <a:pt x="441198" y="132207"/>
                </a:lnTo>
                <a:lnTo>
                  <a:pt x="477900" y="142240"/>
                </a:lnTo>
                <a:lnTo>
                  <a:pt x="481202" y="129921"/>
                </a:lnTo>
                <a:lnTo>
                  <a:pt x="444500" y="120015"/>
                </a:lnTo>
                <a:close/>
              </a:path>
              <a:path w="970914" h="286512">
                <a:moveTo>
                  <a:pt x="493522" y="133350"/>
                </a:moveTo>
                <a:lnTo>
                  <a:pt x="490220" y="145542"/>
                </a:lnTo>
                <a:lnTo>
                  <a:pt x="526923" y="155575"/>
                </a:lnTo>
                <a:lnTo>
                  <a:pt x="530225" y="143256"/>
                </a:lnTo>
                <a:lnTo>
                  <a:pt x="493522" y="133350"/>
                </a:lnTo>
                <a:close/>
              </a:path>
              <a:path w="970914" h="286512">
                <a:moveTo>
                  <a:pt x="542543" y="146685"/>
                </a:moveTo>
                <a:lnTo>
                  <a:pt x="539241" y="158877"/>
                </a:lnTo>
                <a:lnTo>
                  <a:pt x="575945" y="168910"/>
                </a:lnTo>
                <a:lnTo>
                  <a:pt x="579247" y="156591"/>
                </a:lnTo>
                <a:lnTo>
                  <a:pt x="542543" y="146685"/>
                </a:lnTo>
                <a:close/>
              </a:path>
              <a:path w="970914" h="286512">
                <a:moveTo>
                  <a:pt x="591565" y="160020"/>
                </a:moveTo>
                <a:lnTo>
                  <a:pt x="588263" y="172212"/>
                </a:lnTo>
                <a:lnTo>
                  <a:pt x="624966" y="182245"/>
                </a:lnTo>
                <a:lnTo>
                  <a:pt x="628268" y="169926"/>
                </a:lnTo>
                <a:lnTo>
                  <a:pt x="591565" y="160020"/>
                </a:lnTo>
                <a:close/>
              </a:path>
              <a:path w="970914" h="286512">
                <a:moveTo>
                  <a:pt x="640588" y="173355"/>
                </a:moveTo>
                <a:lnTo>
                  <a:pt x="637286" y="185547"/>
                </a:lnTo>
                <a:lnTo>
                  <a:pt x="673988" y="195580"/>
                </a:lnTo>
                <a:lnTo>
                  <a:pt x="677290" y="183261"/>
                </a:lnTo>
                <a:lnTo>
                  <a:pt x="640588" y="173355"/>
                </a:lnTo>
                <a:close/>
              </a:path>
              <a:path w="970914" h="286512">
                <a:moveTo>
                  <a:pt x="689610" y="186690"/>
                </a:moveTo>
                <a:lnTo>
                  <a:pt x="686308" y="198882"/>
                </a:lnTo>
                <a:lnTo>
                  <a:pt x="723011" y="208915"/>
                </a:lnTo>
                <a:lnTo>
                  <a:pt x="726313" y="196596"/>
                </a:lnTo>
                <a:lnTo>
                  <a:pt x="689610" y="186690"/>
                </a:lnTo>
                <a:close/>
              </a:path>
              <a:path w="970914" h="286512">
                <a:moveTo>
                  <a:pt x="738631" y="200025"/>
                </a:moveTo>
                <a:lnTo>
                  <a:pt x="735202" y="212217"/>
                </a:lnTo>
                <a:lnTo>
                  <a:pt x="772033" y="222250"/>
                </a:lnTo>
                <a:lnTo>
                  <a:pt x="775335" y="209931"/>
                </a:lnTo>
                <a:lnTo>
                  <a:pt x="738631" y="200025"/>
                </a:lnTo>
                <a:close/>
              </a:path>
              <a:path w="970914" h="286512">
                <a:moveTo>
                  <a:pt x="787653" y="213360"/>
                </a:moveTo>
                <a:lnTo>
                  <a:pt x="784225" y="225552"/>
                </a:lnTo>
                <a:lnTo>
                  <a:pt x="821054" y="235585"/>
                </a:lnTo>
                <a:lnTo>
                  <a:pt x="824356" y="223266"/>
                </a:lnTo>
                <a:lnTo>
                  <a:pt x="787653" y="213360"/>
                </a:lnTo>
                <a:close/>
              </a:path>
              <a:path w="970914" h="286512">
                <a:moveTo>
                  <a:pt x="836676" y="226695"/>
                </a:moveTo>
                <a:lnTo>
                  <a:pt x="833247" y="238887"/>
                </a:lnTo>
                <a:lnTo>
                  <a:pt x="870076" y="248920"/>
                </a:lnTo>
                <a:lnTo>
                  <a:pt x="873378" y="236601"/>
                </a:lnTo>
                <a:lnTo>
                  <a:pt x="836676" y="226695"/>
                </a:lnTo>
                <a:close/>
              </a:path>
              <a:path w="970914" h="286512">
                <a:moveTo>
                  <a:pt x="885698" y="240030"/>
                </a:moveTo>
                <a:lnTo>
                  <a:pt x="882268" y="252222"/>
                </a:lnTo>
                <a:lnTo>
                  <a:pt x="895707" y="255881"/>
                </a:lnTo>
                <a:lnTo>
                  <a:pt x="907923" y="259207"/>
                </a:lnTo>
                <a:lnTo>
                  <a:pt x="970914" y="269748"/>
                </a:lnTo>
                <a:lnTo>
                  <a:pt x="907414" y="212979"/>
                </a:lnTo>
                <a:lnTo>
                  <a:pt x="911351" y="246888"/>
                </a:lnTo>
                <a:lnTo>
                  <a:pt x="899058" y="243601"/>
                </a:lnTo>
                <a:lnTo>
                  <a:pt x="885698" y="240030"/>
                </a:lnTo>
                <a:close/>
              </a:path>
              <a:path w="970914" h="286512">
                <a:moveTo>
                  <a:pt x="907923" y="259207"/>
                </a:moveTo>
                <a:lnTo>
                  <a:pt x="895707" y="255881"/>
                </a:lnTo>
                <a:lnTo>
                  <a:pt x="887349" y="286512"/>
                </a:lnTo>
                <a:lnTo>
                  <a:pt x="970914" y="269748"/>
                </a:lnTo>
                <a:lnTo>
                  <a:pt x="907923" y="259207"/>
                </a:lnTo>
                <a:close/>
              </a:path>
              <a:path w="970914" h="286512">
                <a:moveTo>
                  <a:pt x="911351" y="246888"/>
                </a:moveTo>
                <a:lnTo>
                  <a:pt x="907414" y="212979"/>
                </a:lnTo>
                <a:lnTo>
                  <a:pt x="899058" y="243601"/>
                </a:lnTo>
                <a:lnTo>
                  <a:pt x="911351" y="246888"/>
                </a:lnTo>
                <a:close/>
              </a:path>
              <a:path w="970914" h="286512">
                <a:moveTo>
                  <a:pt x="3301" y="0"/>
                </a:moveTo>
                <a:lnTo>
                  <a:pt x="0" y="12192"/>
                </a:lnTo>
                <a:lnTo>
                  <a:pt x="36702" y="22225"/>
                </a:lnTo>
                <a:lnTo>
                  <a:pt x="40131" y="9906"/>
                </a:lnTo>
                <a:lnTo>
                  <a:pt x="33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3837178" y="4216654"/>
            <a:ext cx="1405636" cy="363093"/>
          </a:xfrm>
          <a:custGeom>
            <a:avLst/>
            <a:gdLst/>
            <a:ahLst/>
            <a:cxnLst/>
            <a:rect l="l" t="t" r="r" b="b"/>
            <a:pathLst>
              <a:path w="1405636" h="363093">
                <a:moveTo>
                  <a:pt x="685926" y="133604"/>
                </a:moveTo>
                <a:lnTo>
                  <a:pt x="687832" y="120777"/>
                </a:lnTo>
                <a:lnTo>
                  <a:pt x="688316" y="116966"/>
                </a:lnTo>
                <a:lnTo>
                  <a:pt x="689610" y="106807"/>
                </a:lnTo>
                <a:lnTo>
                  <a:pt x="688594" y="119253"/>
                </a:lnTo>
                <a:lnTo>
                  <a:pt x="701294" y="117729"/>
                </a:lnTo>
                <a:lnTo>
                  <a:pt x="690499" y="97663"/>
                </a:lnTo>
                <a:lnTo>
                  <a:pt x="687070" y="106680"/>
                </a:lnTo>
                <a:lnTo>
                  <a:pt x="686181" y="97226"/>
                </a:lnTo>
                <a:lnTo>
                  <a:pt x="677926" y="96393"/>
                </a:lnTo>
                <a:lnTo>
                  <a:pt x="677037" y="105283"/>
                </a:lnTo>
                <a:lnTo>
                  <a:pt x="675259" y="118872"/>
                </a:lnTo>
                <a:lnTo>
                  <a:pt x="673481" y="131318"/>
                </a:lnTo>
                <a:lnTo>
                  <a:pt x="672973" y="133604"/>
                </a:lnTo>
                <a:lnTo>
                  <a:pt x="685546" y="135890"/>
                </a:lnTo>
                <a:lnTo>
                  <a:pt x="685926" y="133604"/>
                </a:lnTo>
                <a:close/>
              </a:path>
              <a:path w="1405636" h="363093">
                <a:moveTo>
                  <a:pt x="699770" y="105410"/>
                </a:moveTo>
                <a:lnTo>
                  <a:pt x="698246" y="90805"/>
                </a:lnTo>
                <a:lnTo>
                  <a:pt x="697484" y="80137"/>
                </a:lnTo>
                <a:lnTo>
                  <a:pt x="692023" y="80573"/>
                </a:lnTo>
                <a:lnTo>
                  <a:pt x="691642" y="84836"/>
                </a:lnTo>
                <a:lnTo>
                  <a:pt x="686181" y="97226"/>
                </a:lnTo>
                <a:lnTo>
                  <a:pt x="687070" y="106680"/>
                </a:lnTo>
                <a:lnTo>
                  <a:pt x="690499" y="97663"/>
                </a:lnTo>
                <a:lnTo>
                  <a:pt x="701294" y="117729"/>
                </a:lnTo>
                <a:lnTo>
                  <a:pt x="699770" y="105410"/>
                </a:lnTo>
                <a:close/>
              </a:path>
              <a:path w="1405636" h="363093">
                <a:moveTo>
                  <a:pt x="692863" y="67787"/>
                </a:moveTo>
                <a:lnTo>
                  <a:pt x="696595" y="67564"/>
                </a:lnTo>
                <a:lnTo>
                  <a:pt x="695960" y="59182"/>
                </a:lnTo>
                <a:lnTo>
                  <a:pt x="693927" y="46609"/>
                </a:lnTo>
                <a:lnTo>
                  <a:pt x="683387" y="59690"/>
                </a:lnTo>
                <a:lnTo>
                  <a:pt x="683895" y="68326"/>
                </a:lnTo>
                <a:lnTo>
                  <a:pt x="692863" y="67787"/>
                </a:lnTo>
                <a:close/>
              </a:path>
              <a:path w="1405636" h="363093">
                <a:moveTo>
                  <a:pt x="694817" y="17145"/>
                </a:moveTo>
                <a:lnTo>
                  <a:pt x="694689" y="6223"/>
                </a:lnTo>
                <a:lnTo>
                  <a:pt x="694689" y="2794"/>
                </a:lnTo>
                <a:lnTo>
                  <a:pt x="691769" y="0"/>
                </a:lnTo>
                <a:lnTo>
                  <a:pt x="684911" y="0"/>
                </a:lnTo>
                <a:lnTo>
                  <a:pt x="681989" y="2794"/>
                </a:lnTo>
                <a:lnTo>
                  <a:pt x="681989" y="6477"/>
                </a:lnTo>
                <a:lnTo>
                  <a:pt x="682117" y="17272"/>
                </a:lnTo>
                <a:lnTo>
                  <a:pt x="694817" y="17145"/>
                </a:lnTo>
                <a:close/>
              </a:path>
              <a:path w="1405636" h="363093">
                <a:moveTo>
                  <a:pt x="711581" y="165989"/>
                </a:moveTo>
                <a:lnTo>
                  <a:pt x="710057" y="161544"/>
                </a:lnTo>
                <a:lnTo>
                  <a:pt x="707644" y="152781"/>
                </a:lnTo>
                <a:lnTo>
                  <a:pt x="705485" y="142875"/>
                </a:lnTo>
                <a:lnTo>
                  <a:pt x="703326" y="131445"/>
                </a:lnTo>
                <a:lnTo>
                  <a:pt x="703199" y="130048"/>
                </a:lnTo>
                <a:lnTo>
                  <a:pt x="690626" y="132080"/>
                </a:lnTo>
                <a:lnTo>
                  <a:pt x="690880" y="133477"/>
                </a:lnTo>
                <a:lnTo>
                  <a:pt x="692912" y="145161"/>
                </a:lnTo>
                <a:lnTo>
                  <a:pt x="695325" y="155575"/>
                </a:lnTo>
                <a:lnTo>
                  <a:pt x="697738" y="164719"/>
                </a:lnTo>
                <a:lnTo>
                  <a:pt x="699643" y="170180"/>
                </a:lnTo>
                <a:lnTo>
                  <a:pt x="711581" y="165989"/>
                </a:lnTo>
                <a:close/>
              </a:path>
              <a:path w="1405636" h="363093">
                <a:moveTo>
                  <a:pt x="718230" y="178056"/>
                </a:moveTo>
                <a:lnTo>
                  <a:pt x="716280" y="176276"/>
                </a:lnTo>
                <a:lnTo>
                  <a:pt x="716914" y="177673"/>
                </a:lnTo>
                <a:lnTo>
                  <a:pt x="718058" y="178308"/>
                </a:lnTo>
                <a:lnTo>
                  <a:pt x="718505" y="178308"/>
                </a:lnTo>
                <a:lnTo>
                  <a:pt x="718230" y="178056"/>
                </a:lnTo>
                <a:close/>
              </a:path>
              <a:path w="1405636" h="363093">
                <a:moveTo>
                  <a:pt x="747141" y="178308"/>
                </a:moveTo>
                <a:lnTo>
                  <a:pt x="718582" y="178377"/>
                </a:lnTo>
                <a:lnTo>
                  <a:pt x="719201" y="178943"/>
                </a:lnTo>
                <a:lnTo>
                  <a:pt x="747141" y="191008"/>
                </a:lnTo>
                <a:lnTo>
                  <a:pt x="747141" y="178308"/>
                </a:lnTo>
                <a:close/>
              </a:path>
              <a:path w="1405636" h="363093">
                <a:moveTo>
                  <a:pt x="797941" y="178308"/>
                </a:moveTo>
                <a:lnTo>
                  <a:pt x="759841" y="178308"/>
                </a:lnTo>
                <a:lnTo>
                  <a:pt x="759841" y="191008"/>
                </a:lnTo>
                <a:lnTo>
                  <a:pt x="797941" y="191008"/>
                </a:lnTo>
                <a:lnTo>
                  <a:pt x="797941" y="178308"/>
                </a:lnTo>
                <a:close/>
              </a:path>
              <a:path w="1405636" h="363093">
                <a:moveTo>
                  <a:pt x="848741" y="178308"/>
                </a:moveTo>
                <a:lnTo>
                  <a:pt x="810641" y="178308"/>
                </a:lnTo>
                <a:lnTo>
                  <a:pt x="810641" y="191008"/>
                </a:lnTo>
                <a:lnTo>
                  <a:pt x="848741" y="191008"/>
                </a:lnTo>
                <a:lnTo>
                  <a:pt x="848741" y="178308"/>
                </a:lnTo>
                <a:close/>
              </a:path>
              <a:path w="1405636" h="363093">
                <a:moveTo>
                  <a:pt x="899541" y="178308"/>
                </a:moveTo>
                <a:lnTo>
                  <a:pt x="861441" y="178308"/>
                </a:lnTo>
                <a:lnTo>
                  <a:pt x="861441" y="191008"/>
                </a:lnTo>
                <a:lnTo>
                  <a:pt x="899541" y="191008"/>
                </a:lnTo>
                <a:lnTo>
                  <a:pt x="899541" y="178308"/>
                </a:lnTo>
                <a:close/>
              </a:path>
              <a:path w="1405636" h="363093">
                <a:moveTo>
                  <a:pt x="950341" y="178308"/>
                </a:moveTo>
                <a:lnTo>
                  <a:pt x="912241" y="178308"/>
                </a:lnTo>
                <a:lnTo>
                  <a:pt x="912241" y="191008"/>
                </a:lnTo>
                <a:lnTo>
                  <a:pt x="950341" y="191008"/>
                </a:lnTo>
                <a:lnTo>
                  <a:pt x="950341" y="178308"/>
                </a:lnTo>
                <a:close/>
              </a:path>
              <a:path w="1405636" h="363093">
                <a:moveTo>
                  <a:pt x="1001141" y="178308"/>
                </a:moveTo>
                <a:lnTo>
                  <a:pt x="963041" y="178308"/>
                </a:lnTo>
                <a:lnTo>
                  <a:pt x="963041" y="191008"/>
                </a:lnTo>
                <a:lnTo>
                  <a:pt x="1001141" y="191008"/>
                </a:lnTo>
                <a:lnTo>
                  <a:pt x="1001141" y="178308"/>
                </a:lnTo>
                <a:close/>
              </a:path>
              <a:path w="1405636" h="363093">
                <a:moveTo>
                  <a:pt x="1051941" y="178308"/>
                </a:moveTo>
                <a:lnTo>
                  <a:pt x="1013841" y="178308"/>
                </a:lnTo>
                <a:lnTo>
                  <a:pt x="1013841" y="191008"/>
                </a:lnTo>
                <a:lnTo>
                  <a:pt x="1051941" y="191008"/>
                </a:lnTo>
                <a:lnTo>
                  <a:pt x="1051941" y="178308"/>
                </a:lnTo>
                <a:close/>
              </a:path>
              <a:path w="1405636" h="363093">
                <a:moveTo>
                  <a:pt x="1102741" y="178308"/>
                </a:moveTo>
                <a:lnTo>
                  <a:pt x="1064641" y="178308"/>
                </a:lnTo>
                <a:lnTo>
                  <a:pt x="1064641" y="191008"/>
                </a:lnTo>
                <a:lnTo>
                  <a:pt x="1102741" y="191008"/>
                </a:lnTo>
                <a:lnTo>
                  <a:pt x="1102741" y="178308"/>
                </a:lnTo>
                <a:close/>
              </a:path>
              <a:path w="1405636" h="363093">
                <a:moveTo>
                  <a:pt x="1153541" y="178308"/>
                </a:moveTo>
                <a:lnTo>
                  <a:pt x="1115441" y="178308"/>
                </a:lnTo>
                <a:lnTo>
                  <a:pt x="1115441" y="191008"/>
                </a:lnTo>
                <a:lnTo>
                  <a:pt x="1153541" y="191008"/>
                </a:lnTo>
                <a:lnTo>
                  <a:pt x="1153541" y="178308"/>
                </a:lnTo>
                <a:close/>
              </a:path>
              <a:path w="1405636" h="363093">
                <a:moveTo>
                  <a:pt x="1204341" y="178308"/>
                </a:moveTo>
                <a:lnTo>
                  <a:pt x="1166241" y="178308"/>
                </a:lnTo>
                <a:lnTo>
                  <a:pt x="1166241" y="191008"/>
                </a:lnTo>
                <a:lnTo>
                  <a:pt x="1204341" y="191008"/>
                </a:lnTo>
                <a:lnTo>
                  <a:pt x="1204341" y="178308"/>
                </a:lnTo>
                <a:close/>
              </a:path>
              <a:path w="1405636" h="363093">
                <a:moveTo>
                  <a:pt x="1255141" y="178308"/>
                </a:moveTo>
                <a:lnTo>
                  <a:pt x="1217041" y="178308"/>
                </a:lnTo>
                <a:lnTo>
                  <a:pt x="1217041" y="191008"/>
                </a:lnTo>
                <a:lnTo>
                  <a:pt x="1255141" y="191008"/>
                </a:lnTo>
                <a:lnTo>
                  <a:pt x="1255141" y="178308"/>
                </a:lnTo>
                <a:close/>
              </a:path>
              <a:path w="1405636" h="363093">
                <a:moveTo>
                  <a:pt x="1305941" y="178308"/>
                </a:moveTo>
                <a:lnTo>
                  <a:pt x="1267841" y="178308"/>
                </a:lnTo>
                <a:lnTo>
                  <a:pt x="1267841" y="191008"/>
                </a:lnTo>
                <a:lnTo>
                  <a:pt x="1305941" y="191008"/>
                </a:lnTo>
                <a:lnTo>
                  <a:pt x="1305941" y="178308"/>
                </a:lnTo>
                <a:close/>
              </a:path>
              <a:path w="1405636" h="363093">
                <a:moveTo>
                  <a:pt x="1338834" y="190754"/>
                </a:moveTo>
                <a:lnTo>
                  <a:pt x="1339469" y="190373"/>
                </a:lnTo>
                <a:lnTo>
                  <a:pt x="1340739" y="178308"/>
                </a:lnTo>
                <a:lnTo>
                  <a:pt x="1318641" y="178308"/>
                </a:lnTo>
                <a:lnTo>
                  <a:pt x="1318641" y="191008"/>
                </a:lnTo>
                <a:lnTo>
                  <a:pt x="1338834" y="190754"/>
                </a:lnTo>
                <a:close/>
              </a:path>
              <a:path w="1405636" h="363093">
                <a:moveTo>
                  <a:pt x="1345692" y="179578"/>
                </a:moveTo>
                <a:lnTo>
                  <a:pt x="1342644" y="178562"/>
                </a:lnTo>
                <a:lnTo>
                  <a:pt x="1340739" y="178308"/>
                </a:lnTo>
                <a:lnTo>
                  <a:pt x="1341882" y="191643"/>
                </a:lnTo>
                <a:lnTo>
                  <a:pt x="1341374" y="191770"/>
                </a:lnTo>
                <a:lnTo>
                  <a:pt x="1342389" y="193040"/>
                </a:lnTo>
                <a:lnTo>
                  <a:pt x="1343787" y="195199"/>
                </a:lnTo>
                <a:lnTo>
                  <a:pt x="1345692" y="179578"/>
                </a:lnTo>
                <a:close/>
              </a:path>
              <a:path w="1405636" h="363093">
                <a:moveTo>
                  <a:pt x="1356868" y="193421"/>
                </a:moveTo>
                <a:lnTo>
                  <a:pt x="1355344" y="190119"/>
                </a:lnTo>
                <a:lnTo>
                  <a:pt x="1354836" y="189230"/>
                </a:lnTo>
                <a:lnTo>
                  <a:pt x="1352042" y="184785"/>
                </a:lnTo>
                <a:lnTo>
                  <a:pt x="1350899" y="183515"/>
                </a:lnTo>
                <a:lnTo>
                  <a:pt x="1347977" y="180848"/>
                </a:lnTo>
                <a:lnTo>
                  <a:pt x="1345692" y="179578"/>
                </a:lnTo>
                <a:lnTo>
                  <a:pt x="1343787" y="195199"/>
                </a:lnTo>
                <a:lnTo>
                  <a:pt x="1342389" y="193040"/>
                </a:lnTo>
                <a:lnTo>
                  <a:pt x="1341374" y="191770"/>
                </a:lnTo>
                <a:lnTo>
                  <a:pt x="1341882" y="191643"/>
                </a:lnTo>
                <a:lnTo>
                  <a:pt x="1340739" y="178308"/>
                </a:lnTo>
                <a:lnTo>
                  <a:pt x="1339469" y="190373"/>
                </a:lnTo>
                <a:lnTo>
                  <a:pt x="1338834" y="190754"/>
                </a:lnTo>
                <a:lnTo>
                  <a:pt x="1318641" y="191008"/>
                </a:lnTo>
                <a:lnTo>
                  <a:pt x="1340675" y="191007"/>
                </a:lnTo>
                <a:lnTo>
                  <a:pt x="1339704" y="191007"/>
                </a:lnTo>
                <a:lnTo>
                  <a:pt x="1340380" y="191204"/>
                </a:lnTo>
                <a:lnTo>
                  <a:pt x="1341979" y="192665"/>
                </a:lnTo>
                <a:lnTo>
                  <a:pt x="1343928" y="195546"/>
                </a:lnTo>
                <a:lnTo>
                  <a:pt x="1344295" y="196088"/>
                </a:lnTo>
                <a:lnTo>
                  <a:pt x="1345184" y="198628"/>
                </a:lnTo>
                <a:lnTo>
                  <a:pt x="1356868" y="193421"/>
                </a:lnTo>
                <a:close/>
              </a:path>
              <a:path w="1405636" h="363093">
                <a:moveTo>
                  <a:pt x="1374139" y="295402"/>
                </a:moveTo>
                <a:lnTo>
                  <a:pt x="1405636" y="285369"/>
                </a:lnTo>
                <a:lnTo>
                  <a:pt x="1373643" y="286595"/>
                </a:lnTo>
                <a:lnTo>
                  <a:pt x="1373124" y="277368"/>
                </a:lnTo>
                <a:lnTo>
                  <a:pt x="1371600" y="262509"/>
                </a:lnTo>
                <a:lnTo>
                  <a:pt x="1370838" y="257048"/>
                </a:lnTo>
                <a:lnTo>
                  <a:pt x="1358264" y="258572"/>
                </a:lnTo>
                <a:lnTo>
                  <a:pt x="1359027" y="264160"/>
                </a:lnTo>
                <a:lnTo>
                  <a:pt x="1360551" y="278638"/>
                </a:lnTo>
                <a:lnTo>
                  <a:pt x="1360979" y="287080"/>
                </a:lnTo>
                <a:lnTo>
                  <a:pt x="1361439" y="296164"/>
                </a:lnTo>
                <a:lnTo>
                  <a:pt x="1374139" y="295402"/>
                </a:lnTo>
                <a:close/>
              </a:path>
              <a:path w="1405636" h="363093">
                <a:moveTo>
                  <a:pt x="1405636" y="285369"/>
                </a:moveTo>
                <a:lnTo>
                  <a:pt x="1374139" y="295402"/>
                </a:lnTo>
                <a:lnTo>
                  <a:pt x="1361439" y="296164"/>
                </a:lnTo>
                <a:lnTo>
                  <a:pt x="1360979" y="287080"/>
                </a:lnTo>
                <a:lnTo>
                  <a:pt x="1329436" y="288290"/>
                </a:lnTo>
                <a:lnTo>
                  <a:pt x="1370330" y="362966"/>
                </a:lnTo>
                <a:lnTo>
                  <a:pt x="1405636" y="285369"/>
                </a:lnTo>
                <a:close/>
              </a:path>
              <a:path w="1405636" h="363093">
                <a:moveTo>
                  <a:pt x="1369187" y="244348"/>
                </a:moveTo>
                <a:lnTo>
                  <a:pt x="1367917" y="235839"/>
                </a:lnTo>
                <a:lnTo>
                  <a:pt x="1365758" y="224028"/>
                </a:lnTo>
                <a:lnTo>
                  <a:pt x="1363345" y="213487"/>
                </a:lnTo>
                <a:lnTo>
                  <a:pt x="1361439" y="206248"/>
                </a:lnTo>
                <a:lnTo>
                  <a:pt x="1349121" y="209677"/>
                </a:lnTo>
                <a:lnTo>
                  <a:pt x="1351152" y="216789"/>
                </a:lnTo>
                <a:lnTo>
                  <a:pt x="1353312" y="226822"/>
                </a:lnTo>
                <a:lnTo>
                  <a:pt x="1355471" y="238125"/>
                </a:lnTo>
                <a:lnTo>
                  <a:pt x="1356614" y="246126"/>
                </a:lnTo>
                <a:lnTo>
                  <a:pt x="1369187" y="244348"/>
                </a:lnTo>
                <a:close/>
              </a:path>
              <a:path w="1405636" h="363093">
                <a:moveTo>
                  <a:pt x="1344295" y="196088"/>
                </a:moveTo>
                <a:lnTo>
                  <a:pt x="1343928" y="195546"/>
                </a:lnTo>
                <a:lnTo>
                  <a:pt x="1345184" y="198628"/>
                </a:lnTo>
                <a:lnTo>
                  <a:pt x="1344295" y="196088"/>
                </a:lnTo>
                <a:close/>
              </a:path>
              <a:path w="1405636" h="363093">
                <a:moveTo>
                  <a:pt x="719201" y="178943"/>
                </a:moveTo>
                <a:lnTo>
                  <a:pt x="718582" y="178377"/>
                </a:lnTo>
                <a:lnTo>
                  <a:pt x="719092" y="178308"/>
                </a:lnTo>
                <a:lnTo>
                  <a:pt x="718230" y="178056"/>
                </a:lnTo>
                <a:lnTo>
                  <a:pt x="718505" y="178308"/>
                </a:lnTo>
                <a:lnTo>
                  <a:pt x="718058" y="178308"/>
                </a:lnTo>
                <a:lnTo>
                  <a:pt x="716914" y="177673"/>
                </a:lnTo>
                <a:lnTo>
                  <a:pt x="716280" y="176276"/>
                </a:lnTo>
                <a:lnTo>
                  <a:pt x="716407" y="176022"/>
                </a:lnTo>
                <a:lnTo>
                  <a:pt x="705738" y="183007"/>
                </a:lnTo>
                <a:lnTo>
                  <a:pt x="707771" y="185801"/>
                </a:lnTo>
                <a:lnTo>
                  <a:pt x="710692" y="188468"/>
                </a:lnTo>
                <a:lnTo>
                  <a:pt x="713105" y="189738"/>
                </a:lnTo>
                <a:lnTo>
                  <a:pt x="716152" y="190754"/>
                </a:lnTo>
                <a:lnTo>
                  <a:pt x="718058" y="191008"/>
                </a:lnTo>
                <a:lnTo>
                  <a:pt x="747141" y="191008"/>
                </a:lnTo>
                <a:lnTo>
                  <a:pt x="719201" y="178943"/>
                </a:lnTo>
                <a:close/>
              </a:path>
              <a:path w="1405636" h="363093">
                <a:moveTo>
                  <a:pt x="689610" y="106807"/>
                </a:moveTo>
                <a:lnTo>
                  <a:pt x="688316" y="116966"/>
                </a:lnTo>
                <a:lnTo>
                  <a:pt x="688594" y="119253"/>
                </a:lnTo>
                <a:lnTo>
                  <a:pt x="689610" y="106807"/>
                </a:lnTo>
                <a:close/>
              </a:path>
              <a:path w="1405636" h="363093">
                <a:moveTo>
                  <a:pt x="662305" y="173228"/>
                </a:moveTo>
                <a:lnTo>
                  <a:pt x="661797" y="174117"/>
                </a:lnTo>
                <a:lnTo>
                  <a:pt x="667512" y="187071"/>
                </a:lnTo>
                <a:lnTo>
                  <a:pt x="662305" y="173228"/>
                </a:lnTo>
                <a:close/>
              </a:path>
              <a:path w="1405636" h="363093">
                <a:moveTo>
                  <a:pt x="36367" y="191222"/>
                </a:moveTo>
                <a:lnTo>
                  <a:pt x="35433" y="191770"/>
                </a:lnTo>
                <a:lnTo>
                  <a:pt x="34985" y="192431"/>
                </a:lnTo>
                <a:lnTo>
                  <a:pt x="36367" y="191222"/>
                </a:lnTo>
                <a:close/>
              </a:path>
              <a:path w="1405636" h="363093">
                <a:moveTo>
                  <a:pt x="12826" y="344805"/>
                </a:moveTo>
                <a:lnTo>
                  <a:pt x="13208" y="327152"/>
                </a:lnTo>
                <a:lnTo>
                  <a:pt x="13335" y="325120"/>
                </a:lnTo>
                <a:lnTo>
                  <a:pt x="635" y="324612"/>
                </a:lnTo>
                <a:lnTo>
                  <a:pt x="635" y="326898"/>
                </a:lnTo>
                <a:lnTo>
                  <a:pt x="126" y="344678"/>
                </a:lnTo>
                <a:lnTo>
                  <a:pt x="0" y="362839"/>
                </a:lnTo>
                <a:lnTo>
                  <a:pt x="12700" y="363093"/>
                </a:lnTo>
                <a:lnTo>
                  <a:pt x="12826" y="344805"/>
                </a:lnTo>
                <a:close/>
              </a:path>
              <a:path w="1405636" h="363093">
                <a:moveTo>
                  <a:pt x="13970" y="310261"/>
                </a:moveTo>
                <a:lnTo>
                  <a:pt x="15112" y="294005"/>
                </a:lnTo>
                <a:lnTo>
                  <a:pt x="16256" y="278511"/>
                </a:lnTo>
                <a:lnTo>
                  <a:pt x="16637" y="274828"/>
                </a:lnTo>
                <a:lnTo>
                  <a:pt x="4063" y="273558"/>
                </a:lnTo>
                <a:lnTo>
                  <a:pt x="3683" y="277495"/>
                </a:lnTo>
                <a:lnTo>
                  <a:pt x="2412" y="293243"/>
                </a:lnTo>
                <a:lnTo>
                  <a:pt x="1397" y="309753"/>
                </a:lnTo>
                <a:lnTo>
                  <a:pt x="1270" y="311912"/>
                </a:lnTo>
                <a:lnTo>
                  <a:pt x="13970" y="312420"/>
                </a:lnTo>
                <a:lnTo>
                  <a:pt x="13970" y="310261"/>
                </a:lnTo>
                <a:close/>
              </a:path>
              <a:path w="1405636" h="363093">
                <a:moveTo>
                  <a:pt x="19431" y="250444"/>
                </a:moveTo>
                <a:lnTo>
                  <a:pt x="21336" y="237998"/>
                </a:lnTo>
                <a:lnTo>
                  <a:pt x="23495" y="226568"/>
                </a:lnTo>
                <a:lnTo>
                  <a:pt x="23749" y="225298"/>
                </a:lnTo>
                <a:lnTo>
                  <a:pt x="11302" y="222504"/>
                </a:lnTo>
                <a:lnTo>
                  <a:pt x="10922" y="224282"/>
                </a:lnTo>
                <a:lnTo>
                  <a:pt x="8889" y="235966"/>
                </a:lnTo>
                <a:lnTo>
                  <a:pt x="6858" y="248793"/>
                </a:lnTo>
                <a:lnTo>
                  <a:pt x="5334" y="260731"/>
                </a:lnTo>
                <a:lnTo>
                  <a:pt x="17907" y="262382"/>
                </a:lnTo>
                <a:lnTo>
                  <a:pt x="19431" y="250444"/>
                </a:lnTo>
                <a:close/>
              </a:path>
              <a:path w="1405636" h="363093">
                <a:moveTo>
                  <a:pt x="28067" y="207772"/>
                </a:moveTo>
                <a:lnTo>
                  <a:pt x="30480" y="200787"/>
                </a:lnTo>
                <a:lnTo>
                  <a:pt x="32828" y="195619"/>
                </a:lnTo>
                <a:lnTo>
                  <a:pt x="34985" y="192431"/>
                </a:lnTo>
                <a:lnTo>
                  <a:pt x="35433" y="191770"/>
                </a:lnTo>
                <a:lnTo>
                  <a:pt x="36367" y="191222"/>
                </a:lnTo>
                <a:lnTo>
                  <a:pt x="36612" y="191007"/>
                </a:lnTo>
                <a:lnTo>
                  <a:pt x="37973" y="190754"/>
                </a:lnTo>
                <a:lnTo>
                  <a:pt x="41656" y="191008"/>
                </a:lnTo>
                <a:lnTo>
                  <a:pt x="41656" y="178308"/>
                </a:lnTo>
                <a:lnTo>
                  <a:pt x="37337" y="190373"/>
                </a:lnTo>
                <a:lnTo>
                  <a:pt x="36153" y="190996"/>
                </a:lnTo>
                <a:lnTo>
                  <a:pt x="34925" y="191643"/>
                </a:lnTo>
                <a:lnTo>
                  <a:pt x="34289" y="193040"/>
                </a:lnTo>
                <a:lnTo>
                  <a:pt x="33020" y="195199"/>
                </a:lnTo>
                <a:lnTo>
                  <a:pt x="32512" y="196088"/>
                </a:lnTo>
                <a:lnTo>
                  <a:pt x="34162" y="178562"/>
                </a:lnTo>
                <a:lnTo>
                  <a:pt x="31114" y="179578"/>
                </a:lnTo>
                <a:lnTo>
                  <a:pt x="28701" y="180848"/>
                </a:lnTo>
                <a:lnTo>
                  <a:pt x="25781" y="183515"/>
                </a:lnTo>
                <a:lnTo>
                  <a:pt x="24764" y="184785"/>
                </a:lnTo>
                <a:lnTo>
                  <a:pt x="21844" y="189230"/>
                </a:lnTo>
                <a:lnTo>
                  <a:pt x="21462" y="190119"/>
                </a:lnTo>
                <a:lnTo>
                  <a:pt x="18542" y="196596"/>
                </a:lnTo>
                <a:lnTo>
                  <a:pt x="15748" y="204597"/>
                </a:lnTo>
                <a:lnTo>
                  <a:pt x="14350" y="209931"/>
                </a:lnTo>
                <a:lnTo>
                  <a:pt x="26543" y="213233"/>
                </a:lnTo>
                <a:lnTo>
                  <a:pt x="28067" y="207772"/>
                </a:lnTo>
                <a:close/>
              </a:path>
              <a:path w="1405636" h="363093">
                <a:moveTo>
                  <a:pt x="33020" y="195199"/>
                </a:moveTo>
                <a:lnTo>
                  <a:pt x="34289" y="193040"/>
                </a:lnTo>
                <a:lnTo>
                  <a:pt x="34925" y="191643"/>
                </a:lnTo>
                <a:lnTo>
                  <a:pt x="36131" y="191007"/>
                </a:lnTo>
                <a:lnTo>
                  <a:pt x="37337" y="190373"/>
                </a:lnTo>
                <a:lnTo>
                  <a:pt x="41656" y="178308"/>
                </a:lnTo>
                <a:lnTo>
                  <a:pt x="36068" y="178308"/>
                </a:lnTo>
                <a:lnTo>
                  <a:pt x="34162" y="178562"/>
                </a:lnTo>
                <a:lnTo>
                  <a:pt x="32512" y="196088"/>
                </a:lnTo>
                <a:lnTo>
                  <a:pt x="33020" y="195199"/>
                </a:lnTo>
                <a:close/>
              </a:path>
              <a:path w="1405636" h="363093">
                <a:moveTo>
                  <a:pt x="37102" y="191007"/>
                </a:moveTo>
                <a:lnTo>
                  <a:pt x="41656" y="191008"/>
                </a:lnTo>
                <a:lnTo>
                  <a:pt x="37973" y="190754"/>
                </a:lnTo>
                <a:lnTo>
                  <a:pt x="36710" y="190922"/>
                </a:lnTo>
                <a:lnTo>
                  <a:pt x="36367" y="191222"/>
                </a:lnTo>
                <a:lnTo>
                  <a:pt x="37102" y="191007"/>
                </a:lnTo>
                <a:close/>
              </a:path>
              <a:path w="1405636" h="363093">
                <a:moveTo>
                  <a:pt x="92456" y="178308"/>
                </a:moveTo>
                <a:lnTo>
                  <a:pt x="54356" y="178308"/>
                </a:lnTo>
                <a:lnTo>
                  <a:pt x="54356" y="191008"/>
                </a:lnTo>
                <a:lnTo>
                  <a:pt x="92456" y="191008"/>
                </a:lnTo>
                <a:lnTo>
                  <a:pt x="92456" y="178308"/>
                </a:lnTo>
                <a:close/>
              </a:path>
              <a:path w="1405636" h="363093">
                <a:moveTo>
                  <a:pt x="143256" y="178308"/>
                </a:moveTo>
                <a:lnTo>
                  <a:pt x="105156" y="178308"/>
                </a:lnTo>
                <a:lnTo>
                  <a:pt x="105156" y="191008"/>
                </a:lnTo>
                <a:lnTo>
                  <a:pt x="143256" y="191008"/>
                </a:lnTo>
                <a:lnTo>
                  <a:pt x="143256" y="178308"/>
                </a:lnTo>
                <a:close/>
              </a:path>
              <a:path w="1405636" h="363093">
                <a:moveTo>
                  <a:pt x="194056" y="178308"/>
                </a:moveTo>
                <a:lnTo>
                  <a:pt x="155956" y="178308"/>
                </a:lnTo>
                <a:lnTo>
                  <a:pt x="155956" y="191008"/>
                </a:lnTo>
                <a:lnTo>
                  <a:pt x="194056" y="191008"/>
                </a:lnTo>
                <a:lnTo>
                  <a:pt x="194056" y="178308"/>
                </a:lnTo>
                <a:close/>
              </a:path>
              <a:path w="1405636" h="363093">
                <a:moveTo>
                  <a:pt x="244856" y="178308"/>
                </a:moveTo>
                <a:lnTo>
                  <a:pt x="206756" y="178308"/>
                </a:lnTo>
                <a:lnTo>
                  <a:pt x="206756" y="191008"/>
                </a:lnTo>
                <a:lnTo>
                  <a:pt x="244856" y="191008"/>
                </a:lnTo>
                <a:lnTo>
                  <a:pt x="244856" y="178308"/>
                </a:lnTo>
                <a:close/>
              </a:path>
              <a:path w="1405636" h="363093">
                <a:moveTo>
                  <a:pt x="295656" y="178308"/>
                </a:moveTo>
                <a:lnTo>
                  <a:pt x="257556" y="178308"/>
                </a:lnTo>
                <a:lnTo>
                  <a:pt x="257556" y="191008"/>
                </a:lnTo>
                <a:lnTo>
                  <a:pt x="295656" y="191008"/>
                </a:lnTo>
                <a:lnTo>
                  <a:pt x="295656" y="178308"/>
                </a:lnTo>
                <a:close/>
              </a:path>
              <a:path w="1405636" h="363093">
                <a:moveTo>
                  <a:pt x="346456" y="178308"/>
                </a:moveTo>
                <a:lnTo>
                  <a:pt x="308356" y="178308"/>
                </a:lnTo>
                <a:lnTo>
                  <a:pt x="308356" y="191008"/>
                </a:lnTo>
                <a:lnTo>
                  <a:pt x="346456" y="191008"/>
                </a:lnTo>
                <a:lnTo>
                  <a:pt x="346456" y="178308"/>
                </a:lnTo>
                <a:close/>
              </a:path>
              <a:path w="1405636" h="363093">
                <a:moveTo>
                  <a:pt x="397256" y="178308"/>
                </a:moveTo>
                <a:lnTo>
                  <a:pt x="359156" y="178308"/>
                </a:lnTo>
                <a:lnTo>
                  <a:pt x="359156" y="191008"/>
                </a:lnTo>
                <a:lnTo>
                  <a:pt x="397256" y="191008"/>
                </a:lnTo>
                <a:lnTo>
                  <a:pt x="397256" y="178308"/>
                </a:lnTo>
                <a:close/>
              </a:path>
              <a:path w="1405636" h="363093">
                <a:moveTo>
                  <a:pt x="448056" y="178308"/>
                </a:moveTo>
                <a:lnTo>
                  <a:pt x="409956" y="178308"/>
                </a:lnTo>
                <a:lnTo>
                  <a:pt x="409956" y="191008"/>
                </a:lnTo>
                <a:lnTo>
                  <a:pt x="448056" y="191008"/>
                </a:lnTo>
                <a:lnTo>
                  <a:pt x="448056" y="178308"/>
                </a:lnTo>
                <a:close/>
              </a:path>
              <a:path w="1405636" h="363093">
                <a:moveTo>
                  <a:pt x="498856" y="178308"/>
                </a:moveTo>
                <a:lnTo>
                  <a:pt x="460756" y="178308"/>
                </a:lnTo>
                <a:lnTo>
                  <a:pt x="460756" y="191008"/>
                </a:lnTo>
                <a:lnTo>
                  <a:pt x="498856" y="191008"/>
                </a:lnTo>
                <a:lnTo>
                  <a:pt x="498856" y="178308"/>
                </a:lnTo>
                <a:close/>
              </a:path>
              <a:path w="1405636" h="363093">
                <a:moveTo>
                  <a:pt x="549656" y="178308"/>
                </a:moveTo>
                <a:lnTo>
                  <a:pt x="511556" y="178308"/>
                </a:lnTo>
                <a:lnTo>
                  <a:pt x="511556" y="191008"/>
                </a:lnTo>
                <a:lnTo>
                  <a:pt x="549656" y="191008"/>
                </a:lnTo>
                <a:lnTo>
                  <a:pt x="549656" y="178308"/>
                </a:lnTo>
                <a:close/>
              </a:path>
              <a:path w="1405636" h="363093">
                <a:moveTo>
                  <a:pt x="600456" y="178308"/>
                </a:moveTo>
                <a:lnTo>
                  <a:pt x="562356" y="178308"/>
                </a:lnTo>
                <a:lnTo>
                  <a:pt x="562356" y="191008"/>
                </a:lnTo>
                <a:lnTo>
                  <a:pt x="600456" y="191008"/>
                </a:lnTo>
                <a:lnTo>
                  <a:pt x="600456" y="178308"/>
                </a:lnTo>
                <a:close/>
              </a:path>
              <a:path w="1405636" h="363093">
                <a:moveTo>
                  <a:pt x="651256" y="178308"/>
                </a:moveTo>
                <a:lnTo>
                  <a:pt x="613156" y="178308"/>
                </a:lnTo>
                <a:lnTo>
                  <a:pt x="613156" y="191008"/>
                </a:lnTo>
                <a:lnTo>
                  <a:pt x="651256" y="191008"/>
                </a:lnTo>
                <a:lnTo>
                  <a:pt x="651256" y="178308"/>
                </a:lnTo>
                <a:close/>
              </a:path>
              <a:path w="1405636" h="363093">
                <a:moveTo>
                  <a:pt x="670051" y="184531"/>
                </a:moveTo>
                <a:lnTo>
                  <a:pt x="672846" y="180086"/>
                </a:lnTo>
                <a:lnTo>
                  <a:pt x="676021" y="173228"/>
                </a:lnTo>
                <a:lnTo>
                  <a:pt x="678814" y="165227"/>
                </a:lnTo>
                <a:lnTo>
                  <a:pt x="681355" y="155829"/>
                </a:lnTo>
                <a:lnTo>
                  <a:pt x="683006" y="148590"/>
                </a:lnTo>
                <a:lnTo>
                  <a:pt x="670687" y="145796"/>
                </a:lnTo>
                <a:lnTo>
                  <a:pt x="669163" y="152527"/>
                </a:lnTo>
                <a:lnTo>
                  <a:pt x="666750" y="161036"/>
                </a:lnTo>
                <a:lnTo>
                  <a:pt x="664463" y="168021"/>
                </a:lnTo>
                <a:lnTo>
                  <a:pt x="661967" y="173726"/>
                </a:lnTo>
                <a:lnTo>
                  <a:pt x="659384" y="177546"/>
                </a:lnTo>
                <a:lnTo>
                  <a:pt x="659002" y="177673"/>
                </a:lnTo>
                <a:lnTo>
                  <a:pt x="667512" y="187071"/>
                </a:lnTo>
                <a:lnTo>
                  <a:pt x="661797" y="174117"/>
                </a:lnTo>
                <a:lnTo>
                  <a:pt x="662305" y="173228"/>
                </a:lnTo>
                <a:lnTo>
                  <a:pt x="667512" y="187071"/>
                </a:lnTo>
                <a:lnTo>
                  <a:pt x="670051" y="184531"/>
                </a:lnTo>
                <a:close/>
              </a:path>
              <a:path w="1405636" h="363093">
                <a:moveTo>
                  <a:pt x="694309" y="33782"/>
                </a:moveTo>
                <a:lnTo>
                  <a:pt x="694540" y="17147"/>
                </a:lnTo>
                <a:lnTo>
                  <a:pt x="682117" y="17272"/>
                </a:lnTo>
                <a:lnTo>
                  <a:pt x="681989" y="6477"/>
                </a:lnTo>
                <a:lnTo>
                  <a:pt x="681989" y="6223"/>
                </a:lnTo>
                <a:lnTo>
                  <a:pt x="681736" y="24384"/>
                </a:lnTo>
                <a:lnTo>
                  <a:pt x="681609" y="33528"/>
                </a:lnTo>
                <a:lnTo>
                  <a:pt x="682316" y="33542"/>
                </a:lnTo>
                <a:lnTo>
                  <a:pt x="682498" y="42418"/>
                </a:lnTo>
                <a:lnTo>
                  <a:pt x="682690" y="46159"/>
                </a:lnTo>
                <a:lnTo>
                  <a:pt x="694309" y="33782"/>
                </a:lnTo>
                <a:close/>
              </a:path>
              <a:path w="1405636" h="363093">
                <a:moveTo>
                  <a:pt x="692023" y="80573"/>
                </a:moveTo>
                <a:lnTo>
                  <a:pt x="692404" y="76327"/>
                </a:lnTo>
                <a:lnTo>
                  <a:pt x="692863" y="67787"/>
                </a:lnTo>
                <a:lnTo>
                  <a:pt x="683895" y="68326"/>
                </a:lnTo>
                <a:lnTo>
                  <a:pt x="683387" y="59690"/>
                </a:lnTo>
                <a:lnTo>
                  <a:pt x="693927" y="46609"/>
                </a:lnTo>
                <a:lnTo>
                  <a:pt x="695960" y="59182"/>
                </a:lnTo>
                <a:lnTo>
                  <a:pt x="695198" y="42164"/>
                </a:lnTo>
                <a:lnTo>
                  <a:pt x="694944" y="29718"/>
                </a:lnTo>
                <a:lnTo>
                  <a:pt x="694365" y="29729"/>
                </a:lnTo>
                <a:lnTo>
                  <a:pt x="694309" y="33782"/>
                </a:lnTo>
                <a:lnTo>
                  <a:pt x="682690" y="46159"/>
                </a:lnTo>
                <a:lnTo>
                  <a:pt x="681227" y="46101"/>
                </a:lnTo>
                <a:lnTo>
                  <a:pt x="684784" y="81153"/>
                </a:lnTo>
                <a:lnTo>
                  <a:pt x="692023" y="80573"/>
                </a:lnTo>
                <a:close/>
              </a:path>
              <a:path w="1405636" h="363093">
                <a:moveTo>
                  <a:pt x="691642" y="84836"/>
                </a:moveTo>
                <a:lnTo>
                  <a:pt x="692023" y="80573"/>
                </a:lnTo>
                <a:lnTo>
                  <a:pt x="684784" y="81153"/>
                </a:lnTo>
                <a:lnTo>
                  <a:pt x="681227" y="46101"/>
                </a:lnTo>
                <a:lnTo>
                  <a:pt x="680720" y="59055"/>
                </a:lnTo>
                <a:lnTo>
                  <a:pt x="679704" y="75311"/>
                </a:lnTo>
                <a:lnTo>
                  <a:pt x="679069" y="83820"/>
                </a:lnTo>
                <a:lnTo>
                  <a:pt x="685046" y="84303"/>
                </a:lnTo>
                <a:lnTo>
                  <a:pt x="685673" y="91821"/>
                </a:lnTo>
                <a:lnTo>
                  <a:pt x="686181" y="97226"/>
                </a:lnTo>
                <a:lnTo>
                  <a:pt x="691642" y="848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0" name="object 120"/>
          <p:cNvSpPr/>
          <p:nvPr/>
        </p:nvSpPr>
        <p:spPr>
          <a:xfrm>
            <a:off x="3891534" y="440131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1" name="object 121"/>
          <p:cNvSpPr/>
          <p:nvPr/>
        </p:nvSpPr>
        <p:spPr>
          <a:xfrm>
            <a:off x="3942334" y="440131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2" name="object 122"/>
          <p:cNvSpPr/>
          <p:nvPr/>
        </p:nvSpPr>
        <p:spPr>
          <a:xfrm>
            <a:off x="3993134" y="440131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3" name="object 123"/>
          <p:cNvSpPr/>
          <p:nvPr/>
        </p:nvSpPr>
        <p:spPr>
          <a:xfrm>
            <a:off x="4043934" y="440131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4" name="object 124"/>
          <p:cNvSpPr/>
          <p:nvPr/>
        </p:nvSpPr>
        <p:spPr>
          <a:xfrm>
            <a:off x="4094734" y="440131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5" name="object 125"/>
          <p:cNvSpPr/>
          <p:nvPr/>
        </p:nvSpPr>
        <p:spPr>
          <a:xfrm>
            <a:off x="4145534" y="440131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6" name="object 126"/>
          <p:cNvSpPr/>
          <p:nvPr/>
        </p:nvSpPr>
        <p:spPr>
          <a:xfrm>
            <a:off x="4196334" y="440131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7" name="object 127"/>
          <p:cNvSpPr/>
          <p:nvPr/>
        </p:nvSpPr>
        <p:spPr>
          <a:xfrm>
            <a:off x="4247134" y="440131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8" name="object 128"/>
          <p:cNvSpPr/>
          <p:nvPr/>
        </p:nvSpPr>
        <p:spPr>
          <a:xfrm>
            <a:off x="4297934" y="440131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9" name="object 129"/>
          <p:cNvSpPr/>
          <p:nvPr/>
        </p:nvSpPr>
        <p:spPr>
          <a:xfrm>
            <a:off x="4348734" y="440131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0" name="object 130"/>
          <p:cNvSpPr/>
          <p:nvPr/>
        </p:nvSpPr>
        <p:spPr>
          <a:xfrm>
            <a:off x="4399534" y="440131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1" name="object 131"/>
          <p:cNvSpPr/>
          <p:nvPr/>
        </p:nvSpPr>
        <p:spPr>
          <a:xfrm>
            <a:off x="4450334" y="440131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2" name="object 132"/>
          <p:cNvSpPr/>
          <p:nvPr/>
        </p:nvSpPr>
        <p:spPr>
          <a:xfrm>
            <a:off x="4597019" y="440131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3" name="object 133"/>
          <p:cNvSpPr/>
          <p:nvPr/>
        </p:nvSpPr>
        <p:spPr>
          <a:xfrm>
            <a:off x="4647819" y="440131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4" name="object 134"/>
          <p:cNvSpPr/>
          <p:nvPr/>
        </p:nvSpPr>
        <p:spPr>
          <a:xfrm>
            <a:off x="4698619" y="440131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5" name="object 135"/>
          <p:cNvSpPr/>
          <p:nvPr/>
        </p:nvSpPr>
        <p:spPr>
          <a:xfrm>
            <a:off x="4749419" y="440131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6" name="object 136"/>
          <p:cNvSpPr/>
          <p:nvPr/>
        </p:nvSpPr>
        <p:spPr>
          <a:xfrm>
            <a:off x="4800219" y="440131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7" name="object 137"/>
          <p:cNvSpPr/>
          <p:nvPr/>
        </p:nvSpPr>
        <p:spPr>
          <a:xfrm>
            <a:off x="4851019" y="440131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8" name="object 138"/>
          <p:cNvSpPr/>
          <p:nvPr/>
        </p:nvSpPr>
        <p:spPr>
          <a:xfrm>
            <a:off x="4901819" y="440131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9" name="object 139"/>
          <p:cNvSpPr/>
          <p:nvPr/>
        </p:nvSpPr>
        <p:spPr>
          <a:xfrm>
            <a:off x="4952619" y="440131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0" name="object 140"/>
          <p:cNvSpPr/>
          <p:nvPr/>
        </p:nvSpPr>
        <p:spPr>
          <a:xfrm>
            <a:off x="5003419" y="440131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1" name="object 141"/>
          <p:cNvSpPr/>
          <p:nvPr/>
        </p:nvSpPr>
        <p:spPr>
          <a:xfrm>
            <a:off x="5054219" y="440131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2" name="object 142"/>
          <p:cNvSpPr/>
          <p:nvPr/>
        </p:nvSpPr>
        <p:spPr>
          <a:xfrm>
            <a:off x="5105019" y="440131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5536692" y="461772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457199"/>
                </a:moveTo>
                <a:lnTo>
                  <a:pt x="609600" y="457199"/>
                </a:lnTo>
                <a:lnTo>
                  <a:pt x="6096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5536692" y="461772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457199"/>
                </a:moveTo>
                <a:lnTo>
                  <a:pt x="609600" y="457199"/>
                </a:lnTo>
                <a:lnTo>
                  <a:pt x="6096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5803392" y="507492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31750" y="114299"/>
                </a:moveTo>
                <a:lnTo>
                  <a:pt x="44450" y="114299"/>
                </a:lnTo>
                <a:lnTo>
                  <a:pt x="44450" y="63499"/>
                </a:lnTo>
                <a:lnTo>
                  <a:pt x="76200" y="76199"/>
                </a:lnTo>
                <a:lnTo>
                  <a:pt x="38100" y="0"/>
                </a:lnTo>
                <a:lnTo>
                  <a:pt x="31750" y="63499"/>
                </a:lnTo>
                <a:lnTo>
                  <a:pt x="31750" y="114299"/>
                </a:lnTo>
                <a:close/>
              </a:path>
              <a:path w="76200" h="533400">
                <a:moveTo>
                  <a:pt x="31750" y="63499"/>
                </a:moveTo>
                <a:lnTo>
                  <a:pt x="38100" y="0"/>
                </a:lnTo>
                <a:lnTo>
                  <a:pt x="0" y="76199"/>
                </a:lnTo>
                <a:lnTo>
                  <a:pt x="31749" y="76200"/>
                </a:lnTo>
                <a:lnTo>
                  <a:pt x="31750" y="63499"/>
                </a:lnTo>
                <a:close/>
              </a:path>
              <a:path w="76200" h="533400">
                <a:moveTo>
                  <a:pt x="31750" y="482599"/>
                </a:moveTo>
                <a:lnTo>
                  <a:pt x="31750" y="533399"/>
                </a:lnTo>
                <a:lnTo>
                  <a:pt x="44450" y="533399"/>
                </a:lnTo>
                <a:lnTo>
                  <a:pt x="44450" y="482599"/>
                </a:lnTo>
                <a:lnTo>
                  <a:pt x="31750" y="482599"/>
                </a:lnTo>
                <a:close/>
              </a:path>
              <a:path w="76200" h="533400">
                <a:moveTo>
                  <a:pt x="31750" y="431799"/>
                </a:moveTo>
                <a:lnTo>
                  <a:pt x="31750" y="444499"/>
                </a:lnTo>
                <a:lnTo>
                  <a:pt x="44450" y="444499"/>
                </a:lnTo>
                <a:lnTo>
                  <a:pt x="44450" y="431799"/>
                </a:lnTo>
                <a:lnTo>
                  <a:pt x="31750" y="431799"/>
                </a:lnTo>
                <a:close/>
              </a:path>
              <a:path w="76200" h="533400">
                <a:moveTo>
                  <a:pt x="31750" y="342899"/>
                </a:moveTo>
                <a:lnTo>
                  <a:pt x="31750" y="393699"/>
                </a:lnTo>
                <a:lnTo>
                  <a:pt x="44450" y="393699"/>
                </a:lnTo>
                <a:lnTo>
                  <a:pt x="44450" y="342899"/>
                </a:lnTo>
                <a:lnTo>
                  <a:pt x="31750" y="342899"/>
                </a:lnTo>
                <a:close/>
              </a:path>
              <a:path w="76200" h="533400">
                <a:moveTo>
                  <a:pt x="31750" y="292099"/>
                </a:moveTo>
                <a:lnTo>
                  <a:pt x="31750" y="304799"/>
                </a:lnTo>
                <a:lnTo>
                  <a:pt x="44450" y="304799"/>
                </a:lnTo>
                <a:lnTo>
                  <a:pt x="44450" y="292099"/>
                </a:lnTo>
                <a:lnTo>
                  <a:pt x="31750" y="292099"/>
                </a:lnTo>
                <a:close/>
              </a:path>
              <a:path w="76200" h="533400">
                <a:moveTo>
                  <a:pt x="31750" y="203199"/>
                </a:moveTo>
                <a:lnTo>
                  <a:pt x="31750" y="253999"/>
                </a:lnTo>
                <a:lnTo>
                  <a:pt x="44450" y="253999"/>
                </a:lnTo>
                <a:lnTo>
                  <a:pt x="44450" y="203199"/>
                </a:lnTo>
                <a:lnTo>
                  <a:pt x="31750" y="203199"/>
                </a:lnTo>
                <a:close/>
              </a:path>
              <a:path w="76200" h="533400">
                <a:moveTo>
                  <a:pt x="31750" y="152399"/>
                </a:moveTo>
                <a:lnTo>
                  <a:pt x="31750" y="165099"/>
                </a:lnTo>
                <a:lnTo>
                  <a:pt x="44450" y="165099"/>
                </a:lnTo>
                <a:lnTo>
                  <a:pt x="44450" y="152399"/>
                </a:lnTo>
                <a:lnTo>
                  <a:pt x="31750" y="152399"/>
                </a:lnTo>
                <a:close/>
              </a:path>
              <a:path w="76200" h="533400">
                <a:moveTo>
                  <a:pt x="76200" y="761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5835142" y="55829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5835142" y="551307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5835142" y="54432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5835142" y="537337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5835142" y="53035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5835142" y="523367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5835142" y="51638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6324600" y="461772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199"/>
                </a:moveTo>
                <a:lnTo>
                  <a:pt x="533400" y="457199"/>
                </a:lnTo>
                <a:lnTo>
                  <a:pt x="5334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6324600" y="461772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199"/>
                </a:moveTo>
                <a:lnTo>
                  <a:pt x="533400" y="457199"/>
                </a:lnTo>
                <a:lnTo>
                  <a:pt x="5334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6579108" y="507492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31750" y="114299"/>
                </a:moveTo>
                <a:lnTo>
                  <a:pt x="44450" y="114299"/>
                </a:lnTo>
                <a:lnTo>
                  <a:pt x="44450" y="63499"/>
                </a:lnTo>
                <a:lnTo>
                  <a:pt x="76200" y="76199"/>
                </a:lnTo>
                <a:lnTo>
                  <a:pt x="38100" y="0"/>
                </a:lnTo>
                <a:lnTo>
                  <a:pt x="31750" y="63499"/>
                </a:lnTo>
                <a:lnTo>
                  <a:pt x="31750" y="114299"/>
                </a:lnTo>
                <a:close/>
              </a:path>
              <a:path w="76200" h="533400">
                <a:moveTo>
                  <a:pt x="31750" y="63499"/>
                </a:moveTo>
                <a:lnTo>
                  <a:pt x="38100" y="0"/>
                </a:lnTo>
                <a:lnTo>
                  <a:pt x="0" y="76199"/>
                </a:lnTo>
                <a:lnTo>
                  <a:pt x="31749" y="76200"/>
                </a:lnTo>
                <a:lnTo>
                  <a:pt x="31750" y="63499"/>
                </a:lnTo>
                <a:close/>
              </a:path>
              <a:path w="76200" h="533400">
                <a:moveTo>
                  <a:pt x="31750" y="482599"/>
                </a:moveTo>
                <a:lnTo>
                  <a:pt x="31750" y="533399"/>
                </a:lnTo>
                <a:lnTo>
                  <a:pt x="44450" y="533399"/>
                </a:lnTo>
                <a:lnTo>
                  <a:pt x="44450" y="482599"/>
                </a:lnTo>
                <a:lnTo>
                  <a:pt x="31750" y="482599"/>
                </a:lnTo>
                <a:close/>
              </a:path>
              <a:path w="76200" h="533400">
                <a:moveTo>
                  <a:pt x="31750" y="431799"/>
                </a:moveTo>
                <a:lnTo>
                  <a:pt x="31750" y="444499"/>
                </a:lnTo>
                <a:lnTo>
                  <a:pt x="44450" y="444499"/>
                </a:lnTo>
                <a:lnTo>
                  <a:pt x="44450" y="431799"/>
                </a:lnTo>
                <a:lnTo>
                  <a:pt x="31750" y="431799"/>
                </a:lnTo>
                <a:close/>
              </a:path>
              <a:path w="76200" h="533400">
                <a:moveTo>
                  <a:pt x="31750" y="342899"/>
                </a:moveTo>
                <a:lnTo>
                  <a:pt x="31750" y="393699"/>
                </a:lnTo>
                <a:lnTo>
                  <a:pt x="44450" y="393699"/>
                </a:lnTo>
                <a:lnTo>
                  <a:pt x="44450" y="342899"/>
                </a:lnTo>
                <a:lnTo>
                  <a:pt x="31750" y="342899"/>
                </a:lnTo>
                <a:close/>
              </a:path>
              <a:path w="76200" h="533400">
                <a:moveTo>
                  <a:pt x="31750" y="292099"/>
                </a:moveTo>
                <a:lnTo>
                  <a:pt x="31750" y="304799"/>
                </a:lnTo>
                <a:lnTo>
                  <a:pt x="44450" y="304799"/>
                </a:lnTo>
                <a:lnTo>
                  <a:pt x="44450" y="292099"/>
                </a:lnTo>
                <a:lnTo>
                  <a:pt x="31750" y="292099"/>
                </a:lnTo>
                <a:close/>
              </a:path>
              <a:path w="76200" h="533400">
                <a:moveTo>
                  <a:pt x="31750" y="203199"/>
                </a:moveTo>
                <a:lnTo>
                  <a:pt x="31750" y="253999"/>
                </a:lnTo>
                <a:lnTo>
                  <a:pt x="44450" y="253999"/>
                </a:lnTo>
                <a:lnTo>
                  <a:pt x="44450" y="203199"/>
                </a:lnTo>
                <a:lnTo>
                  <a:pt x="31750" y="203199"/>
                </a:lnTo>
                <a:close/>
              </a:path>
              <a:path w="76200" h="533400">
                <a:moveTo>
                  <a:pt x="31750" y="152399"/>
                </a:moveTo>
                <a:lnTo>
                  <a:pt x="31750" y="165099"/>
                </a:lnTo>
                <a:lnTo>
                  <a:pt x="44450" y="165099"/>
                </a:lnTo>
                <a:lnTo>
                  <a:pt x="44450" y="152399"/>
                </a:lnTo>
                <a:lnTo>
                  <a:pt x="31750" y="152399"/>
                </a:lnTo>
                <a:close/>
              </a:path>
              <a:path w="76200" h="533400">
                <a:moveTo>
                  <a:pt x="76200" y="761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6610858" y="55829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6610858" y="551307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6610858" y="54432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6610858" y="537337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6610858" y="53035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6610858" y="523367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6610858" y="516382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700" y="0"/>
                </a:lnTo>
              </a:path>
            </a:pathLst>
          </a:custGeom>
          <a:ln w="520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5841492" y="5608320"/>
            <a:ext cx="787908" cy="12192"/>
          </a:xfrm>
          <a:custGeom>
            <a:avLst/>
            <a:gdLst/>
            <a:ahLst/>
            <a:cxnLst/>
            <a:rect l="l" t="t" r="r" b="b"/>
            <a:pathLst>
              <a:path w="787908" h="12192">
                <a:moveTo>
                  <a:pt x="0" y="12191"/>
                </a:moveTo>
                <a:lnTo>
                  <a:pt x="787908" y="0"/>
                </a:lnTo>
              </a:path>
            </a:pathLst>
          </a:custGeom>
          <a:ln w="9143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5993892" y="598932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199"/>
                </a:moveTo>
                <a:lnTo>
                  <a:pt x="533400" y="457199"/>
                </a:lnTo>
                <a:lnTo>
                  <a:pt x="5334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5993892" y="598932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199"/>
                </a:moveTo>
                <a:lnTo>
                  <a:pt x="533400" y="457199"/>
                </a:lnTo>
                <a:lnTo>
                  <a:pt x="5334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6248400" y="5608320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9144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5530342" y="4207510"/>
            <a:ext cx="1405636" cy="363092"/>
          </a:xfrm>
          <a:custGeom>
            <a:avLst/>
            <a:gdLst/>
            <a:ahLst/>
            <a:cxnLst/>
            <a:rect l="l" t="t" r="r" b="b"/>
            <a:pathLst>
              <a:path w="1405636" h="363092">
                <a:moveTo>
                  <a:pt x="685927" y="133603"/>
                </a:moveTo>
                <a:lnTo>
                  <a:pt x="687832" y="120776"/>
                </a:lnTo>
                <a:lnTo>
                  <a:pt x="688317" y="116966"/>
                </a:lnTo>
                <a:lnTo>
                  <a:pt x="689610" y="106806"/>
                </a:lnTo>
                <a:lnTo>
                  <a:pt x="688594" y="119252"/>
                </a:lnTo>
                <a:lnTo>
                  <a:pt x="701294" y="117728"/>
                </a:lnTo>
                <a:lnTo>
                  <a:pt x="690499" y="97662"/>
                </a:lnTo>
                <a:lnTo>
                  <a:pt x="687070" y="106679"/>
                </a:lnTo>
                <a:lnTo>
                  <a:pt x="686181" y="97226"/>
                </a:lnTo>
                <a:lnTo>
                  <a:pt x="677926" y="96392"/>
                </a:lnTo>
                <a:lnTo>
                  <a:pt x="677037" y="105282"/>
                </a:lnTo>
                <a:lnTo>
                  <a:pt x="675259" y="118871"/>
                </a:lnTo>
                <a:lnTo>
                  <a:pt x="673481" y="131317"/>
                </a:lnTo>
                <a:lnTo>
                  <a:pt x="672973" y="133603"/>
                </a:lnTo>
                <a:lnTo>
                  <a:pt x="685546" y="135889"/>
                </a:lnTo>
                <a:lnTo>
                  <a:pt x="685927" y="133603"/>
                </a:lnTo>
                <a:close/>
              </a:path>
              <a:path w="1405636" h="363092">
                <a:moveTo>
                  <a:pt x="699770" y="105409"/>
                </a:moveTo>
                <a:lnTo>
                  <a:pt x="698246" y="90804"/>
                </a:lnTo>
                <a:lnTo>
                  <a:pt x="697484" y="80137"/>
                </a:lnTo>
                <a:lnTo>
                  <a:pt x="692023" y="80573"/>
                </a:lnTo>
                <a:lnTo>
                  <a:pt x="691642" y="84835"/>
                </a:lnTo>
                <a:lnTo>
                  <a:pt x="686181" y="97226"/>
                </a:lnTo>
                <a:lnTo>
                  <a:pt x="687070" y="106679"/>
                </a:lnTo>
                <a:lnTo>
                  <a:pt x="690499" y="97662"/>
                </a:lnTo>
                <a:lnTo>
                  <a:pt x="701294" y="117728"/>
                </a:lnTo>
                <a:lnTo>
                  <a:pt x="699770" y="105409"/>
                </a:lnTo>
                <a:close/>
              </a:path>
              <a:path w="1405636" h="363092">
                <a:moveTo>
                  <a:pt x="692863" y="67787"/>
                </a:moveTo>
                <a:lnTo>
                  <a:pt x="696595" y="67563"/>
                </a:lnTo>
                <a:lnTo>
                  <a:pt x="695960" y="59181"/>
                </a:lnTo>
                <a:lnTo>
                  <a:pt x="693928" y="46608"/>
                </a:lnTo>
                <a:lnTo>
                  <a:pt x="683387" y="59689"/>
                </a:lnTo>
                <a:lnTo>
                  <a:pt x="683895" y="68325"/>
                </a:lnTo>
                <a:lnTo>
                  <a:pt x="692863" y="67787"/>
                </a:lnTo>
                <a:close/>
              </a:path>
              <a:path w="1405636" h="363092">
                <a:moveTo>
                  <a:pt x="694817" y="17144"/>
                </a:moveTo>
                <a:lnTo>
                  <a:pt x="694690" y="2793"/>
                </a:lnTo>
                <a:lnTo>
                  <a:pt x="691769" y="0"/>
                </a:lnTo>
                <a:lnTo>
                  <a:pt x="684911" y="0"/>
                </a:lnTo>
                <a:lnTo>
                  <a:pt x="681990" y="2793"/>
                </a:lnTo>
                <a:lnTo>
                  <a:pt x="682117" y="17271"/>
                </a:lnTo>
                <a:lnTo>
                  <a:pt x="694817" y="17144"/>
                </a:lnTo>
                <a:close/>
              </a:path>
              <a:path w="1405636" h="363092">
                <a:moveTo>
                  <a:pt x="711581" y="165988"/>
                </a:moveTo>
                <a:lnTo>
                  <a:pt x="710057" y="161544"/>
                </a:lnTo>
                <a:lnTo>
                  <a:pt x="707644" y="152781"/>
                </a:lnTo>
                <a:lnTo>
                  <a:pt x="705485" y="142875"/>
                </a:lnTo>
                <a:lnTo>
                  <a:pt x="703326" y="131444"/>
                </a:lnTo>
                <a:lnTo>
                  <a:pt x="703199" y="130047"/>
                </a:lnTo>
                <a:lnTo>
                  <a:pt x="690626" y="132079"/>
                </a:lnTo>
                <a:lnTo>
                  <a:pt x="690880" y="133476"/>
                </a:lnTo>
                <a:lnTo>
                  <a:pt x="692912" y="145160"/>
                </a:lnTo>
                <a:lnTo>
                  <a:pt x="695325" y="155575"/>
                </a:lnTo>
                <a:lnTo>
                  <a:pt x="697738" y="164719"/>
                </a:lnTo>
                <a:lnTo>
                  <a:pt x="699643" y="170179"/>
                </a:lnTo>
                <a:lnTo>
                  <a:pt x="711581" y="165988"/>
                </a:lnTo>
                <a:close/>
              </a:path>
              <a:path w="1405636" h="363092">
                <a:moveTo>
                  <a:pt x="719963" y="178562"/>
                </a:moveTo>
                <a:lnTo>
                  <a:pt x="718700" y="178393"/>
                </a:lnTo>
                <a:lnTo>
                  <a:pt x="719328" y="178942"/>
                </a:lnTo>
                <a:lnTo>
                  <a:pt x="718700" y="178393"/>
                </a:lnTo>
                <a:lnTo>
                  <a:pt x="719092" y="178307"/>
                </a:lnTo>
                <a:lnTo>
                  <a:pt x="718357" y="178093"/>
                </a:lnTo>
                <a:lnTo>
                  <a:pt x="716280" y="176275"/>
                </a:lnTo>
                <a:lnTo>
                  <a:pt x="716915" y="177672"/>
                </a:lnTo>
                <a:lnTo>
                  <a:pt x="718121" y="178307"/>
                </a:lnTo>
                <a:lnTo>
                  <a:pt x="718058" y="191007"/>
                </a:lnTo>
                <a:lnTo>
                  <a:pt x="747141" y="191007"/>
                </a:lnTo>
                <a:lnTo>
                  <a:pt x="719963" y="178562"/>
                </a:lnTo>
                <a:close/>
              </a:path>
              <a:path w="1405636" h="363092">
                <a:moveTo>
                  <a:pt x="797941" y="178307"/>
                </a:moveTo>
                <a:lnTo>
                  <a:pt x="759841" y="178307"/>
                </a:lnTo>
                <a:lnTo>
                  <a:pt x="759841" y="191007"/>
                </a:lnTo>
                <a:lnTo>
                  <a:pt x="797941" y="191007"/>
                </a:lnTo>
                <a:lnTo>
                  <a:pt x="797941" y="178307"/>
                </a:lnTo>
                <a:close/>
              </a:path>
              <a:path w="1405636" h="363092">
                <a:moveTo>
                  <a:pt x="848741" y="178307"/>
                </a:moveTo>
                <a:lnTo>
                  <a:pt x="810641" y="178307"/>
                </a:lnTo>
                <a:lnTo>
                  <a:pt x="810641" y="191007"/>
                </a:lnTo>
                <a:lnTo>
                  <a:pt x="848741" y="191007"/>
                </a:lnTo>
                <a:lnTo>
                  <a:pt x="848741" y="178307"/>
                </a:lnTo>
                <a:close/>
              </a:path>
              <a:path w="1405636" h="363092">
                <a:moveTo>
                  <a:pt x="899541" y="178307"/>
                </a:moveTo>
                <a:lnTo>
                  <a:pt x="861441" y="178307"/>
                </a:lnTo>
                <a:lnTo>
                  <a:pt x="861441" y="191007"/>
                </a:lnTo>
                <a:lnTo>
                  <a:pt x="899541" y="191007"/>
                </a:lnTo>
                <a:lnTo>
                  <a:pt x="899541" y="178307"/>
                </a:lnTo>
                <a:close/>
              </a:path>
              <a:path w="1405636" h="363092">
                <a:moveTo>
                  <a:pt x="950341" y="178307"/>
                </a:moveTo>
                <a:lnTo>
                  <a:pt x="912241" y="178307"/>
                </a:lnTo>
                <a:lnTo>
                  <a:pt x="912241" y="191007"/>
                </a:lnTo>
                <a:lnTo>
                  <a:pt x="950341" y="191007"/>
                </a:lnTo>
                <a:lnTo>
                  <a:pt x="950341" y="178307"/>
                </a:lnTo>
                <a:close/>
              </a:path>
              <a:path w="1405636" h="363092">
                <a:moveTo>
                  <a:pt x="1001140" y="178307"/>
                </a:moveTo>
                <a:lnTo>
                  <a:pt x="963041" y="178307"/>
                </a:lnTo>
                <a:lnTo>
                  <a:pt x="963041" y="191007"/>
                </a:lnTo>
                <a:lnTo>
                  <a:pt x="1001140" y="191007"/>
                </a:lnTo>
                <a:lnTo>
                  <a:pt x="1001140" y="178307"/>
                </a:lnTo>
                <a:close/>
              </a:path>
              <a:path w="1405636" h="363092">
                <a:moveTo>
                  <a:pt x="1051940" y="178307"/>
                </a:moveTo>
                <a:lnTo>
                  <a:pt x="1013840" y="178307"/>
                </a:lnTo>
                <a:lnTo>
                  <a:pt x="1013840" y="191007"/>
                </a:lnTo>
                <a:lnTo>
                  <a:pt x="1051940" y="191007"/>
                </a:lnTo>
                <a:lnTo>
                  <a:pt x="1051940" y="178307"/>
                </a:lnTo>
                <a:close/>
              </a:path>
              <a:path w="1405636" h="363092">
                <a:moveTo>
                  <a:pt x="1102740" y="178307"/>
                </a:moveTo>
                <a:lnTo>
                  <a:pt x="1064640" y="178307"/>
                </a:lnTo>
                <a:lnTo>
                  <a:pt x="1064640" y="191007"/>
                </a:lnTo>
                <a:lnTo>
                  <a:pt x="1102740" y="191007"/>
                </a:lnTo>
                <a:lnTo>
                  <a:pt x="1102740" y="178307"/>
                </a:lnTo>
                <a:close/>
              </a:path>
              <a:path w="1405636" h="363092">
                <a:moveTo>
                  <a:pt x="1153540" y="178307"/>
                </a:moveTo>
                <a:lnTo>
                  <a:pt x="1115440" y="178307"/>
                </a:lnTo>
                <a:lnTo>
                  <a:pt x="1115440" y="191007"/>
                </a:lnTo>
                <a:lnTo>
                  <a:pt x="1153540" y="191007"/>
                </a:lnTo>
                <a:lnTo>
                  <a:pt x="1153540" y="178307"/>
                </a:lnTo>
                <a:close/>
              </a:path>
              <a:path w="1405636" h="363092">
                <a:moveTo>
                  <a:pt x="1204340" y="178307"/>
                </a:moveTo>
                <a:lnTo>
                  <a:pt x="1166240" y="178307"/>
                </a:lnTo>
                <a:lnTo>
                  <a:pt x="1166240" y="191007"/>
                </a:lnTo>
                <a:lnTo>
                  <a:pt x="1204340" y="191007"/>
                </a:lnTo>
                <a:lnTo>
                  <a:pt x="1204340" y="178307"/>
                </a:lnTo>
                <a:close/>
              </a:path>
              <a:path w="1405636" h="363092">
                <a:moveTo>
                  <a:pt x="1255140" y="178307"/>
                </a:moveTo>
                <a:lnTo>
                  <a:pt x="1217040" y="178307"/>
                </a:lnTo>
                <a:lnTo>
                  <a:pt x="1217040" y="191007"/>
                </a:lnTo>
                <a:lnTo>
                  <a:pt x="1255140" y="191007"/>
                </a:lnTo>
                <a:lnTo>
                  <a:pt x="1255140" y="178307"/>
                </a:lnTo>
                <a:close/>
              </a:path>
              <a:path w="1405636" h="363092">
                <a:moveTo>
                  <a:pt x="1305940" y="178307"/>
                </a:moveTo>
                <a:lnTo>
                  <a:pt x="1267840" y="178307"/>
                </a:lnTo>
                <a:lnTo>
                  <a:pt x="1267840" y="191007"/>
                </a:lnTo>
                <a:lnTo>
                  <a:pt x="1305940" y="191007"/>
                </a:lnTo>
                <a:lnTo>
                  <a:pt x="1305940" y="178307"/>
                </a:lnTo>
                <a:close/>
              </a:path>
              <a:path w="1405636" h="363092">
                <a:moveTo>
                  <a:pt x="1338834" y="190753"/>
                </a:moveTo>
                <a:lnTo>
                  <a:pt x="1339468" y="190372"/>
                </a:lnTo>
                <a:lnTo>
                  <a:pt x="1340739" y="178307"/>
                </a:lnTo>
                <a:lnTo>
                  <a:pt x="1318640" y="178307"/>
                </a:lnTo>
                <a:lnTo>
                  <a:pt x="1318640" y="191007"/>
                </a:lnTo>
                <a:lnTo>
                  <a:pt x="1338834" y="190753"/>
                </a:lnTo>
                <a:close/>
              </a:path>
              <a:path w="1405636" h="363092">
                <a:moveTo>
                  <a:pt x="1345691" y="179577"/>
                </a:moveTo>
                <a:lnTo>
                  <a:pt x="1342643" y="178562"/>
                </a:lnTo>
                <a:lnTo>
                  <a:pt x="1340739" y="178307"/>
                </a:lnTo>
                <a:lnTo>
                  <a:pt x="1341882" y="191642"/>
                </a:lnTo>
                <a:lnTo>
                  <a:pt x="1341374" y="191769"/>
                </a:lnTo>
                <a:lnTo>
                  <a:pt x="1342389" y="193039"/>
                </a:lnTo>
                <a:lnTo>
                  <a:pt x="1343787" y="195198"/>
                </a:lnTo>
                <a:lnTo>
                  <a:pt x="1345691" y="179577"/>
                </a:lnTo>
                <a:close/>
              </a:path>
              <a:path w="1405636" h="363092">
                <a:moveTo>
                  <a:pt x="1356867" y="193420"/>
                </a:moveTo>
                <a:lnTo>
                  <a:pt x="1355343" y="190119"/>
                </a:lnTo>
                <a:lnTo>
                  <a:pt x="1354836" y="189229"/>
                </a:lnTo>
                <a:lnTo>
                  <a:pt x="1352041" y="184784"/>
                </a:lnTo>
                <a:lnTo>
                  <a:pt x="1350899" y="183514"/>
                </a:lnTo>
                <a:lnTo>
                  <a:pt x="1347978" y="180847"/>
                </a:lnTo>
                <a:lnTo>
                  <a:pt x="1345691" y="179577"/>
                </a:lnTo>
                <a:lnTo>
                  <a:pt x="1343787" y="195198"/>
                </a:lnTo>
                <a:lnTo>
                  <a:pt x="1342389" y="193039"/>
                </a:lnTo>
                <a:lnTo>
                  <a:pt x="1341374" y="191769"/>
                </a:lnTo>
                <a:lnTo>
                  <a:pt x="1341882" y="191642"/>
                </a:lnTo>
                <a:lnTo>
                  <a:pt x="1340739" y="178307"/>
                </a:lnTo>
                <a:lnTo>
                  <a:pt x="1339468" y="190372"/>
                </a:lnTo>
                <a:lnTo>
                  <a:pt x="1338834" y="190753"/>
                </a:lnTo>
                <a:lnTo>
                  <a:pt x="1318640" y="191007"/>
                </a:lnTo>
                <a:lnTo>
                  <a:pt x="1340675" y="191007"/>
                </a:lnTo>
                <a:lnTo>
                  <a:pt x="1339704" y="191007"/>
                </a:lnTo>
                <a:lnTo>
                  <a:pt x="1340380" y="191204"/>
                </a:lnTo>
                <a:lnTo>
                  <a:pt x="1341979" y="192665"/>
                </a:lnTo>
                <a:lnTo>
                  <a:pt x="1343928" y="195546"/>
                </a:lnTo>
                <a:lnTo>
                  <a:pt x="1344294" y="196087"/>
                </a:lnTo>
                <a:lnTo>
                  <a:pt x="1345184" y="198627"/>
                </a:lnTo>
                <a:lnTo>
                  <a:pt x="1356867" y="193420"/>
                </a:lnTo>
                <a:close/>
              </a:path>
              <a:path w="1405636" h="363092">
                <a:moveTo>
                  <a:pt x="1374139" y="295401"/>
                </a:moveTo>
                <a:lnTo>
                  <a:pt x="1405636" y="285369"/>
                </a:lnTo>
                <a:lnTo>
                  <a:pt x="1373643" y="286595"/>
                </a:lnTo>
                <a:lnTo>
                  <a:pt x="1373124" y="277367"/>
                </a:lnTo>
                <a:lnTo>
                  <a:pt x="1371600" y="262508"/>
                </a:lnTo>
                <a:lnTo>
                  <a:pt x="1370838" y="257047"/>
                </a:lnTo>
                <a:lnTo>
                  <a:pt x="1358264" y="258571"/>
                </a:lnTo>
                <a:lnTo>
                  <a:pt x="1359027" y="264159"/>
                </a:lnTo>
                <a:lnTo>
                  <a:pt x="1360551" y="278638"/>
                </a:lnTo>
                <a:lnTo>
                  <a:pt x="1360979" y="287080"/>
                </a:lnTo>
                <a:lnTo>
                  <a:pt x="1361439" y="296163"/>
                </a:lnTo>
                <a:lnTo>
                  <a:pt x="1374139" y="295401"/>
                </a:lnTo>
                <a:close/>
              </a:path>
              <a:path w="1405636" h="363092">
                <a:moveTo>
                  <a:pt x="1405636" y="285369"/>
                </a:moveTo>
                <a:lnTo>
                  <a:pt x="1374139" y="295401"/>
                </a:lnTo>
                <a:lnTo>
                  <a:pt x="1361439" y="296163"/>
                </a:lnTo>
                <a:lnTo>
                  <a:pt x="1360979" y="287080"/>
                </a:lnTo>
                <a:lnTo>
                  <a:pt x="1329436" y="288289"/>
                </a:lnTo>
                <a:lnTo>
                  <a:pt x="1370330" y="362965"/>
                </a:lnTo>
                <a:lnTo>
                  <a:pt x="1405636" y="285369"/>
                </a:lnTo>
                <a:close/>
              </a:path>
              <a:path w="1405636" h="363092">
                <a:moveTo>
                  <a:pt x="1369187" y="244347"/>
                </a:moveTo>
                <a:lnTo>
                  <a:pt x="1367916" y="235838"/>
                </a:lnTo>
                <a:lnTo>
                  <a:pt x="1365758" y="224027"/>
                </a:lnTo>
                <a:lnTo>
                  <a:pt x="1363344" y="213487"/>
                </a:lnTo>
                <a:lnTo>
                  <a:pt x="1361439" y="206247"/>
                </a:lnTo>
                <a:lnTo>
                  <a:pt x="1349121" y="209676"/>
                </a:lnTo>
                <a:lnTo>
                  <a:pt x="1351153" y="216788"/>
                </a:lnTo>
                <a:lnTo>
                  <a:pt x="1353312" y="226821"/>
                </a:lnTo>
                <a:lnTo>
                  <a:pt x="1355471" y="238125"/>
                </a:lnTo>
                <a:lnTo>
                  <a:pt x="1356614" y="246125"/>
                </a:lnTo>
                <a:lnTo>
                  <a:pt x="1369187" y="244347"/>
                </a:lnTo>
                <a:close/>
              </a:path>
              <a:path w="1405636" h="363092">
                <a:moveTo>
                  <a:pt x="1344294" y="196087"/>
                </a:moveTo>
                <a:lnTo>
                  <a:pt x="1343928" y="195546"/>
                </a:lnTo>
                <a:lnTo>
                  <a:pt x="1345184" y="198627"/>
                </a:lnTo>
                <a:lnTo>
                  <a:pt x="1344294" y="196087"/>
                </a:lnTo>
                <a:close/>
              </a:path>
              <a:path w="1405636" h="363092">
                <a:moveTo>
                  <a:pt x="747141" y="178307"/>
                </a:moveTo>
                <a:lnTo>
                  <a:pt x="718121" y="178307"/>
                </a:lnTo>
                <a:lnTo>
                  <a:pt x="716915" y="177672"/>
                </a:lnTo>
                <a:lnTo>
                  <a:pt x="716280" y="176275"/>
                </a:lnTo>
                <a:lnTo>
                  <a:pt x="716407" y="176021"/>
                </a:lnTo>
                <a:lnTo>
                  <a:pt x="705738" y="183006"/>
                </a:lnTo>
                <a:lnTo>
                  <a:pt x="707771" y="185800"/>
                </a:lnTo>
                <a:lnTo>
                  <a:pt x="710692" y="188467"/>
                </a:lnTo>
                <a:lnTo>
                  <a:pt x="713105" y="189737"/>
                </a:lnTo>
                <a:lnTo>
                  <a:pt x="716153" y="190753"/>
                </a:lnTo>
                <a:lnTo>
                  <a:pt x="718058" y="191007"/>
                </a:lnTo>
                <a:lnTo>
                  <a:pt x="718143" y="178319"/>
                </a:lnTo>
                <a:lnTo>
                  <a:pt x="718700" y="178393"/>
                </a:lnTo>
                <a:lnTo>
                  <a:pt x="719963" y="178562"/>
                </a:lnTo>
                <a:lnTo>
                  <a:pt x="747141" y="191007"/>
                </a:lnTo>
                <a:lnTo>
                  <a:pt x="747141" y="178307"/>
                </a:lnTo>
                <a:close/>
              </a:path>
              <a:path w="1405636" h="363092">
                <a:moveTo>
                  <a:pt x="689610" y="106806"/>
                </a:moveTo>
                <a:lnTo>
                  <a:pt x="688317" y="116966"/>
                </a:lnTo>
                <a:lnTo>
                  <a:pt x="688594" y="119252"/>
                </a:lnTo>
                <a:lnTo>
                  <a:pt x="689610" y="106806"/>
                </a:lnTo>
                <a:close/>
              </a:path>
              <a:path w="1405636" h="363092">
                <a:moveTo>
                  <a:pt x="662305" y="173227"/>
                </a:moveTo>
                <a:lnTo>
                  <a:pt x="661797" y="174116"/>
                </a:lnTo>
                <a:lnTo>
                  <a:pt x="667512" y="187070"/>
                </a:lnTo>
                <a:lnTo>
                  <a:pt x="662305" y="173227"/>
                </a:lnTo>
                <a:close/>
              </a:path>
              <a:path w="1405636" h="363092">
                <a:moveTo>
                  <a:pt x="36367" y="191222"/>
                </a:moveTo>
                <a:lnTo>
                  <a:pt x="35433" y="191769"/>
                </a:lnTo>
                <a:lnTo>
                  <a:pt x="34985" y="192431"/>
                </a:lnTo>
                <a:lnTo>
                  <a:pt x="36367" y="191222"/>
                </a:lnTo>
                <a:close/>
              </a:path>
              <a:path w="1405636" h="363092">
                <a:moveTo>
                  <a:pt x="12827" y="344804"/>
                </a:moveTo>
                <a:lnTo>
                  <a:pt x="13208" y="327151"/>
                </a:lnTo>
                <a:lnTo>
                  <a:pt x="13335" y="325119"/>
                </a:lnTo>
                <a:lnTo>
                  <a:pt x="635" y="324612"/>
                </a:lnTo>
                <a:lnTo>
                  <a:pt x="508" y="326897"/>
                </a:lnTo>
                <a:lnTo>
                  <a:pt x="127" y="344677"/>
                </a:lnTo>
                <a:lnTo>
                  <a:pt x="0" y="362838"/>
                </a:lnTo>
                <a:lnTo>
                  <a:pt x="12700" y="363092"/>
                </a:lnTo>
                <a:lnTo>
                  <a:pt x="12827" y="344804"/>
                </a:lnTo>
                <a:close/>
              </a:path>
              <a:path w="1405636" h="363092">
                <a:moveTo>
                  <a:pt x="13970" y="310260"/>
                </a:moveTo>
                <a:lnTo>
                  <a:pt x="15112" y="294004"/>
                </a:lnTo>
                <a:lnTo>
                  <a:pt x="16256" y="278510"/>
                </a:lnTo>
                <a:lnTo>
                  <a:pt x="16637" y="274827"/>
                </a:lnTo>
                <a:lnTo>
                  <a:pt x="4063" y="273557"/>
                </a:lnTo>
                <a:lnTo>
                  <a:pt x="3683" y="277494"/>
                </a:lnTo>
                <a:lnTo>
                  <a:pt x="2412" y="293242"/>
                </a:lnTo>
                <a:lnTo>
                  <a:pt x="1397" y="309752"/>
                </a:lnTo>
                <a:lnTo>
                  <a:pt x="1270" y="311912"/>
                </a:lnTo>
                <a:lnTo>
                  <a:pt x="13970" y="312419"/>
                </a:lnTo>
                <a:lnTo>
                  <a:pt x="13970" y="310260"/>
                </a:lnTo>
                <a:close/>
              </a:path>
              <a:path w="1405636" h="363092">
                <a:moveTo>
                  <a:pt x="19431" y="250444"/>
                </a:moveTo>
                <a:lnTo>
                  <a:pt x="21336" y="237997"/>
                </a:lnTo>
                <a:lnTo>
                  <a:pt x="23495" y="226567"/>
                </a:lnTo>
                <a:lnTo>
                  <a:pt x="23749" y="225297"/>
                </a:lnTo>
                <a:lnTo>
                  <a:pt x="11303" y="222503"/>
                </a:lnTo>
                <a:lnTo>
                  <a:pt x="10922" y="224281"/>
                </a:lnTo>
                <a:lnTo>
                  <a:pt x="8890" y="235965"/>
                </a:lnTo>
                <a:lnTo>
                  <a:pt x="6858" y="248792"/>
                </a:lnTo>
                <a:lnTo>
                  <a:pt x="5334" y="260731"/>
                </a:lnTo>
                <a:lnTo>
                  <a:pt x="17907" y="262381"/>
                </a:lnTo>
                <a:lnTo>
                  <a:pt x="19431" y="250444"/>
                </a:lnTo>
                <a:close/>
              </a:path>
              <a:path w="1405636" h="363092">
                <a:moveTo>
                  <a:pt x="28067" y="207771"/>
                </a:moveTo>
                <a:lnTo>
                  <a:pt x="30480" y="200787"/>
                </a:lnTo>
                <a:lnTo>
                  <a:pt x="32828" y="195619"/>
                </a:lnTo>
                <a:lnTo>
                  <a:pt x="34985" y="192431"/>
                </a:lnTo>
                <a:lnTo>
                  <a:pt x="35433" y="191769"/>
                </a:lnTo>
                <a:lnTo>
                  <a:pt x="36367" y="191222"/>
                </a:lnTo>
                <a:lnTo>
                  <a:pt x="36612" y="191007"/>
                </a:lnTo>
                <a:lnTo>
                  <a:pt x="37973" y="190753"/>
                </a:lnTo>
                <a:lnTo>
                  <a:pt x="41656" y="191007"/>
                </a:lnTo>
                <a:lnTo>
                  <a:pt x="41656" y="178307"/>
                </a:lnTo>
                <a:lnTo>
                  <a:pt x="37337" y="190372"/>
                </a:lnTo>
                <a:lnTo>
                  <a:pt x="36153" y="190996"/>
                </a:lnTo>
                <a:lnTo>
                  <a:pt x="34925" y="191642"/>
                </a:lnTo>
                <a:lnTo>
                  <a:pt x="34290" y="193039"/>
                </a:lnTo>
                <a:lnTo>
                  <a:pt x="33020" y="195198"/>
                </a:lnTo>
                <a:lnTo>
                  <a:pt x="32512" y="196087"/>
                </a:lnTo>
                <a:lnTo>
                  <a:pt x="34162" y="178562"/>
                </a:lnTo>
                <a:lnTo>
                  <a:pt x="31115" y="179577"/>
                </a:lnTo>
                <a:lnTo>
                  <a:pt x="28702" y="180847"/>
                </a:lnTo>
                <a:lnTo>
                  <a:pt x="25781" y="183514"/>
                </a:lnTo>
                <a:lnTo>
                  <a:pt x="24765" y="184784"/>
                </a:lnTo>
                <a:lnTo>
                  <a:pt x="21844" y="189229"/>
                </a:lnTo>
                <a:lnTo>
                  <a:pt x="21462" y="190119"/>
                </a:lnTo>
                <a:lnTo>
                  <a:pt x="18542" y="196595"/>
                </a:lnTo>
                <a:lnTo>
                  <a:pt x="15748" y="204596"/>
                </a:lnTo>
                <a:lnTo>
                  <a:pt x="14350" y="209931"/>
                </a:lnTo>
                <a:lnTo>
                  <a:pt x="26543" y="213232"/>
                </a:lnTo>
                <a:lnTo>
                  <a:pt x="28067" y="207771"/>
                </a:lnTo>
                <a:close/>
              </a:path>
              <a:path w="1405636" h="363092">
                <a:moveTo>
                  <a:pt x="33020" y="195198"/>
                </a:moveTo>
                <a:lnTo>
                  <a:pt x="34290" y="193039"/>
                </a:lnTo>
                <a:lnTo>
                  <a:pt x="34925" y="191642"/>
                </a:lnTo>
                <a:lnTo>
                  <a:pt x="36131" y="191007"/>
                </a:lnTo>
                <a:lnTo>
                  <a:pt x="37337" y="190372"/>
                </a:lnTo>
                <a:lnTo>
                  <a:pt x="41656" y="178307"/>
                </a:lnTo>
                <a:lnTo>
                  <a:pt x="36068" y="178307"/>
                </a:lnTo>
                <a:lnTo>
                  <a:pt x="34162" y="178562"/>
                </a:lnTo>
                <a:lnTo>
                  <a:pt x="32512" y="196087"/>
                </a:lnTo>
                <a:lnTo>
                  <a:pt x="33020" y="195198"/>
                </a:lnTo>
                <a:close/>
              </a:path>
              <a:path w="1405636" h="363092">
                <a:moveTo>
                  <a:pt x="37102" y="191007"/>
                </a:moveTo>
                <a:lnTo>
                  <a:pt x="41656" y="191007"/>
                </a:lnTo>
                <a:lnTo>
                  <a:pt x="37973" y="190753"/>
                </a:lnTo>
                <a:lnTo>
                  <a:pt x="36710" y="190922"/>
                </a:lnTo>
                <a:lnTo>
                  <a:pt x="36367" y="191222"/>
                </a:lnTo>
                <a:lnTo>
                  <a:pt x="37102" y="191007"/>
                </a:lnTo>
                <a:close/>
              </a:path>
              <a:path w="1405636" h="363092">
                <a:moveTo>
                  <a:pt x="92456" y="178307"/>
                </a:moveTo>
                <a:lnTo>
                  <a:pt x="54356" y="178307"/>
                </a:lnTo>
                <a:lnTo>
                  <a:pt x="54356" y="191007"/>
                </a:lnTo>
                <a:lnTo>
                  <a:pt x="92456" y="191007"/>
                </a:lnTo>
                <a:lnTo>
                  <a:pt x="92456" y="178307"/>
                </a:lnTo>
                <a:close/>
              </a:path>
              <a:path w="1405636" h="363092">
                <a:moveTo>
                  <a:pt x="143256" y="178307"/>
                </a:moveTo>
                <a:lnTo>
                  <a:pt x="105156" y="178307"/>
                </a:lnTo>
                <a:lnTo>
                  <a:pt x="105156" y="191007"/>
                </a:lnTo>
                <a:lnTo>
                  <a:pt x="143256" y="191007"/>
                </a:lnTo>
                <a:lnTo>
                  <a:pt x="143256" y="178307"/>
                </a:lnTo>
                <a:close/>
              </a:path>
              <a:path w="1405636" h="363092">
                <a:moveTo>
                  <a:pt x="194056" y="178307"/>
                </a:moveTo>
                <a:lnTo>
                  <a:pt x="155956" y="178307"/>
                </a:lnTo>
                <a:lnTo>
                  <a:pt x="155956" y="191007"/>
                </a:lnTo>
                <a:lnTo>
                  <a:pt x="194056" y="191007"/>
                </a:lnTo>
                <a:lnTo>
                  <a:pt x="194056" y="178307"/>
                </a:lnTo>
                <a:close/>
              </a:path>
              <a:path w="1405636" h="363092">
                <a:moveTo>
                  <a:pt x="244856" y="178307"/>
                </a:moveTo>
                <a:lnTo>
                  <a:pt x="206756" y="178307"/>
                </a:lnTo>
                <a:lnTo>
                  <a:pt x="206756" y="191007"/>
                </a:lnTo>
                <a:lnTo>
                  <a:pt x="244856" y="191007"/>
                </a:lnTo>
                <a:lnTo>
                  <a:pt x="244856" y="178307"/>
                </a:lnTo>
                <a:close/>
              </a:path>
              <a:path w="1405636" h="363092">
                <a:moveTo>
                  <a:pt x="295656" y="178307"/>
                </a:moveTo>
                <a:lnTo>
                  <a:pt x="257556" y="178307"/>
                </a:lnTo>
                <a:lnTo>
                  <a:pt x="257556" y="191007"/>
                </a:lnTo>
                <a:lnTo>
                  <a:pt x="295656" y="191007"/>
                </a:lnTo>
                <a:lnTo>
                  <a:pt x="295656" y="178307"/>
                </a:lnTo>
                <a:close/>
              </a:path>
              <a:path w="1405636" h="363092">
                <a:moveTo>
                  <a:pt x="346456" y="178307"/>
                </a:moveTo>
                <a:lnTo>
                  <a:pt x="308356" y="178307"/>
                </a:lnTo>
                <a:lnTo>
                  <a:pt x="308356" y="191007"/>
                </a:lnTo>
                <a:lnTo>
                  <a:pt x="346456" y="191007"/>
                </a:lnTo>
                <a:lnTo>
                  <a:pt x="346456" y="178307"/>
                </a:lnTo>
                <a:close/>
              </a:path>
              <a:path w="1405636" h="363092">
                <a:moveTo>
                  <a:pt x="397256" y="178307"/>
                </a:moveTo>
                <a:lnTo>
                  <a:pt x="359156" y="178307"/>
                </a:lnTo>
                <a:lnTo>
                  <a:pt x="359156" y="191007"/>
                </a:lnTo>
                <a:lnTo>
                  <a:pt x="397256" y="191007"/>
                </a:lnTo>
                <a:lnTo>
                  <a:pt x="397256" y="178307"/>
                </a:lnTo>
                <a:close/>
              </a:path>
              <a:path w="1405636" h="363092">
                <a:moveTo>
                  <a:pt x="448056" y="178307"/>
                </a:moveTo>
                <a:lnTo>
                  <a:pt x="409956" y="178307"/>
                </a:lnTo>
                <a:lnTo>
                  <a:pt x="409956" y="191007"/>
                </a:lnTo>
                <a:lnTo>
                  <a:pt x="448056" y="191007"/>
                </a:lnTo>
                <a:lnTo>
                  <a:pt x="448056" y="178307"/>
                </a:lnTo>
                <a:close/>
              </a:path>
              <a:path w="1405636" h="363092">
                <a:moveTo>
                  <a:pt x="498856" y="178307"/>
                </a:moveTo>
                <a:lnTo>
                  <a:pt x="460756" y="178307"/>
                </a:lnTo>
                <a:lnTo>
                  <a:pt x="460756" y="191007"/>
                </a:lnTo>
                <a:lnTo>
                  <a:pt x="498856" y="191007"/>
                </a:lnTo>
                <a:lnTo>
                  <a:pt x="498856" y="178307"/>
                </a:lnTo>
                <a:close/>
              </a:path>
              <a:path w="1405636" h="363092">
                <a:moveTo>
                  <a:pt x="549656" y="178307"/>
                </a:moveTo>
                <a:lnTo>
                  <a:pt x="511556" y="178307"/>
                </a:lnTo>
                <a:lnTo>
                  <a:pt x="511556" y="191007"/>
                </a:lnTo>
                <a:lnTo>
                  <a:pt x="549656" y="191007"/>
                </a:lnTo>
                <a:lnTo>
                  <a:pt x="549656" y="178307"/>
                </a:lnTo>
                <a:close/>
              </a:path>
              <a:path w="1405636" h="363092">
                <a:moveTo>
                  <a:pt x="600456" y="178307"/>
                </a:moveTo>
                <a:lnTo>
                  <a:pt x="562356" y="178307"/>
                </a:lnTo>
                <a:lnTo>
                  <a:pt x="562356" y="191007"/>
                </a:lnTo>
                <a:lnTo>
                  <a:pt x="600456" y="191007"/>
                </a:lnTo>
                <a:lnTo>
                  <a:pt x="600456" y="178307"/>
                </a:lnTo>
                <a:close/>
              </a:path>
              <a:path w="1405636" h="363092">
                <a:moveTo>
                  <a:pt x="651256" y="178307"/>
                </a:moveTo>
                <a:lnTo>
                  <a:pt x="613156" y="178307"/>
                </a:lnTo>
                <a:lnTo>
                  <a:pt x="613156" y="191007"/>
                </a:lnTo>
                <a:lnTo>
                  <a:pt x="651256" y="191007"/>
                </a:lnTo>
                <a:lnTo>
                  <a:pt x="651256" y="178307"/>
                </a:lnTo>
                <a:close/>
              </a:path>
              <a:path w="1405636" h="363092">
                <a:moveTo>
                  <a:pt x="670052" y="184531"/>
                </a:moveTo>
                <a:lnTo>
                  <a:pt x="672846" y="180085"/>
                </a:lnTo>
                <a:lnTo>
                  <a:pt x="676021" y="173227"/>
                </a:lnTo>
                <a:lnTo>
                  <a:pt x="678815" y="165226"/>
                </a:lnTo>
                <a:lnTo>
                  <a:pt x="681355" y="155828"/>
                </a:lnTo>
                <a:lnTo>
                  <a:pt x="683006" y="148589"/>
                </a:lnTo>
                <a:lnTo>
                  <a:pt x="670687" y="145795"/>
                </a:lnTo>
                <a:lnTo>
                  <a:pt x="669163" y="152526"/>
                </a:lnTo>
                <a:lnTo>
                  <a:pt x="666750" y="161035"/>
                </a:lnTo>
                <a:lnTo>
                  <a:pt x="664463" y="168020"/>
                </a:lnTo>
                <a:lnTo>
                  <a:pt x="661967" y="173726"/>
                </a:lnTo>
                <a:lnTo>
                  <a:pt x="659384" y="177545"/>
                </a:lnTo>
                <a:lnTo>
                  <a:pt x="659003" y="177672"/>
                </a:lnTo>
                <a:lnTo>
                  <a:pt x="667512" y="187070"/>
                </a:lnTo>
                <a:lnTo>
                  <a:pt x="661797" y="174116"/>
                </a:lnTo>
                <a:lnTo>
                  <a:pt x="662305" y="173227"/>
                </a:lnTo>
                <a:lnTo>
                  <a:pt x="667512" y="187070"/>
                </a:lnTo>
                <a:lnTo>
                  <a:pt x="670052" y="184531"/>
                </a:lnTo>
                <a:close/>
              </a:path>
              <a:path w="1405636" h="363092">
                <a:moveTo>
                  <a:pt x="694309" y="33781"/>
                </a:moveTo>
                <a:lnTo>
                  <a:pt x="694540" y="17147"/>
                </a:lnTo>
                <a:lnTo>
                  <a:pt x="682117" y="17271"/>
                </a:lnTo>
                <a:lnTo>
                  <a:pt x="682244" y="29971"/>
                </a:lnTo>
                <a:lnTo>
                  <a:pt x="681990" y="6476"/>
                </a:lnTo>
                <a:lnTo>
                  <a:pt x="681990" y="6222"/>
                </a:lnTo>
                <a:lnTo>
                  <a:pt x="681736" y="24383"/>
                </a:lnTo>
                <a:lnTo>
                  <a:pt x="681609" y="33527"/>
                </a:lnTo>
                <a:lnTo>
                  <a:pt x="682316" y="33542"/>
                </a:lnTo>
                <a:lnTo>
                  <a:pt x="682498" y="42417"/>
                </a:lnTo>
                <a:lnTo>
                  <a:pt x="682690" y="46159"/>
                </a:lnTo>
                <a:lnTo>
                  <a:pt x="694309" y="33781"/>
                </a:lnTo>
                <a:close/>
              </a:path>
              <a:path w="1405636" h="363092">
                <a:moveTo>
                  <a:pt x="692023" y="80573"/>
                </a:moveTo>
                <a:lnTo>
                  <a:pt x="692404" y="76326"/>
                </a:lnTo>
                <a:lnTo>
                  <a:pt x="692863" y="67787"/>
                </a:lnTo>
                <a:lnTo>
                  <a:pt x="683895" y="68325"/>
                </a:lnTo>
                <a:lnTo>
                  <a:pt x="683387" y="59689"/>
                </a:lnTo>
                <a:lnTo>
                  <a:pt x="693928" y="46608"/>
                </a:lnTo>
                <a:lnTo>
                  <a:pt x="695960" y="59181"/>
                </a:lnTo>
                <a:lnTo>
                  <a:pt x="695198" y="42163"/>
                </a:lnTo>
                <a:lnTo>
                  <a:pt x="694944" y="29717"/>
                </a:lnTo>
                <a:lnTo>
                  <a:pt x="694365" y="29729"/>
                </a:lnTo>
                <a:lnTo>
                  <a:pt x="694309" y="33781"/>
                </a:lnTo>
                <a:lnTo>
                  <a:pt x="682690" y="46159"/>
                </a:lnTo>
                <a:lnTo>
                  <a:pt x="681228" y="46100"/>
                </a:lnTo>
                <a:lnTo>
                  <a:pt x="684784" y="81152"/>
                </a:lnTo>
                <a:lnTo>
                  <a:pt x="692023" y="80573"/>
                </a:lnTo>
                <a:close/>
              </a:path>
              <a:path w="1405636" h="363092">
                <a:moveTo>
                  <a:pt x="691642" y="84835"/>
                </a:moveTo>
                <a:lnTo>
                  <a:pt x="692023" y="80573"/>
                </a:lnTo>
                <a:lnTo>
                  <a:pt x="684784" y="81152"/>
                </a:lnTo>
                <a:lnTo>
                  <a:pt x="681228" y="46100"/>
                </a:lnTo>
                <a:lnTo>
                  <a:pt x="680720" y="59054"/>
                </a:lnTo>
                <a:lnTo>
                  <a:pt x="679704" y="75310"/>
                </a:lnTo>
                <a:lnTo>
                  <a:pt x="679069" y="83819"/>
                </a:lnTo>
                <a:lnTo>
                  <a:pt x="685046" y="84303"/>
                </a:lnTo>
                <a:lnTo>
                  <a:pt x="685673" y="91820"/>
                </a:lnTo>
                <a:lnTo>
                  <a:pt x="686181" y="97226"/>
                </a:lnTo>
                <a:lnTo>
                  <a:pt x="691642" y="848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5584698" y="439216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5635498" y="439216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5686298" y="439216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5737098" y="439216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5787898" y="439216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5838698" y="439216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5889498" y="439216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5940298" y="439216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5991098" y="439216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6041898" y="439216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6092698" y="439216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6143498" y="439216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6290183" y="439216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6340983" y="439216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6391783" y="439216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6442583" y="439216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6493383" y="4392168"/>
            <a:ext cx="38099" cy="0"/>
          </a:xfrm>
          <a:custGeom>
            <a:avLst/>
            <a:gdLst/>
            <a:ahLst/>
            <a:cxnLst/>
            <a:rect l="l" t="t" r="r" b="b"/>
            <a:pathLst>
              <a:path w="38099" h="0">
                <a:moveTo>
                  <a:pt x="38099" y="0"/>
                </a:moveTo>
                <a:lnTo>
                  <a:pt x="0" y="0"/>
                </a:lnTo>
              </a:path>
              <a:path w="38099" h="0">
                <a:moveTo>
                  <a:pt x="0" y="1"/>
                </a:moveTo>
                <a:lnTo>
                  <a:pt x="38099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6544183" y="439216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6594983" y="439216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6645783" y="439216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6696583" y="439216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6747383" y="439216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6798183" y="439216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  <a:path w="38100" h="0">
                <a:moveTo>
                  <a:pt x="0" y="1"/>
                </a:moveTo>
                <a:lnTo>
                  <a:pt x="38100" y="0"/>
                </a:lnTo>
              </a:path>
            </a:pathLst>
          </a:custGeom>
          <a:ln w="1397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6242304" y="4011676"/>
            <a:ext cx="209042" cy="246380"/>
          </a:xfrm>
          <a:custGeom>
            <a:avLst/>
            <a:gdLst/>
            <a:ahLst/>
            <a:cxnLst/>
            <a:rect l="l" t="t" r="r" b="b"/>
            <a:pathLst>
              <a:path w="209042" h="246379">
                <a:moveTo>
                  <a:pt x="199390" y="0"/>
                </a:moveTo>
                <a:lnTo>
                  <a:pt x="174751" y="29082"/>
                </a:lnTo>
                <a:lnTo>
                  <a:pt x="184531" y="37337"/>
                </a:lnTo>
                <a:lnTo>
                  <a:pt x="209042" y="8128"/>
                </a:lnTo>
                <a:lnTo>
                  <a:pt x="199390" y="0"/>
                </a:lnTo>
                <a:close/>
              </a:path>
              <a:path w="209042" h="246379">
                <a:moveTo>
                  <a:pt x="166624" y="38862"/>
                </a:moveTo>
                <a:lnTo>
                  <a:pt x="142112" y="67944"/>
                </a:lnTo>
                <a:lnTo>
                  <a:pt x="151765" y="76073"/>
                </a:lnTo>
                <a:lnTo>
                  <a:pt x="176275" y="46990"/>
                </a:lnTo>
                <a:lnTo>
                  <a:pt x="166624" y="38862"/>
                </a:lnTo>
                <a:close/>
              </a:path>
              <a:path w="209042" h="246379">
                <a:moveTo>
                  <a:pt x="133858" y="77597"/>
                </a:moveTo>
                <a:lnTo>
                  <a:pt x="109347" y="106806"/>
                </a:lnTo>
                <a:lnTo>
                  <a:pt x="118999" y="114935"/>
                </a:lnTo>
                <a:lnTo>
                  <a:pt x="143637" y="85851"/>
                </a:lnTo>
                <a:lnTo>
                  <a:pt x="133858" y="77597"/>
                </a:lnTo>
                <a:close/>
              </a:path>
              <a:path w="209042" h="246379">
                <a:moveTo>
                  <a:pt x="101092" y="116459"/>
                </a:moveTo>
                <a:lnTo>
                  <a:pt x="76581" y="145669"/>
                </a:lnTo>
                <a:lnTo>
                  <a:pt x="86360" y="153797"/>
                </a:lnTo>
                <a:lnTo>
                  <a:pt x="110871" y="124713"/>
                </a:lnTo>
                <a:lnTo>
                  <a:pt x="101092" y="116459"/>
                </a:lnTo>
                <a:close/>
              </a:path>
              <a:path w="209042" h="246379">
                <a:moveTo>
                  <a:pt x="44221" y="184049"/>
                </a:moveTo>
                <a:lnTo>
                  <a:pt x="19938" y="163575"/>
                </a:lnTo>
                <a:lnTo>
                  <a:pt x="0" y="246380"/>
                </a:lnTo>
                <a:lnTo>
                  <a:pt x="78232" y="212725"/>
                </a:lnTo>
                <a:lnTo>
                  <a:pt x="53942" y="192245"/>
                </a:lnTo>
                <a:lnTo>
                  <a:pt x="53594" y="192659"/>
                </a:lnTo>
                <a:lnTo>
                  <a:pt x="43815" y="184531"/>
                </a:lnTo>
                <a:lnTo>
                  <a:pt x="44221" y="184049"/>
                </a:lnTo>
                <a:close/>
              </a:path>
              <a:path w="209042" h="246379">
                <a:moveTo>
                  <a:pt x="43815" y="184531"/>
                </a:moveTo>
                <a:lnTo>
                  <a:pt x="53594" y="192659"/>
                </a:lnTo>
                <a:lnTo>
                  <a:pt x="53942" y="192245"/>
                </a:lnTo>
                <a:lnTo>
                  <a:pt x="78105" y="163575"/>
                </a:lnTo>
                <a:lnTo>
                  <a:pt x="68453" y="155321"/>
                </a:lnTo>
                <a:lnTo>
                  <a:pt x="44221" y="184049"/>
                </a:lnTo>
                <a:lnTo>
                  <a:pt x="43815" y="1845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383540" y="465946"/>
            <a:ext cx="424672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Fo</a:t>
            </a:r>
            <a:r>
              <a:rPr dirty="0" smtClean="0" sz="3600" spc="-150" b="1">
                <a:latin typeface="Arial"/>
                <a:cs typeface="Arial"/>
              </a:rPr>
              <a:t>rm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75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0" b="1">
                <a:latin typeface="Arial"/>
                <a:cs typeface="Arial"/>
              </a:rPr>
              <a:t>f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Inh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ta</a:t>
            </a:r>
            <a:r>
              <a:rPr dirty="0" smtClean="0" sz="3600" spc="-150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03503" y="1411406"/>
            <a:ext cx="69268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Si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g</a:t>
            </a:r>
            <a:r>
              <a:rPr dirty="0" smtClean="0" sz="1800" spc="-9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701190" y="1411406"/>
            <a:ext cx="118828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In</a:t>
            </a:r>
            <a:r>
              <a:rPr dirty="0" smtClean="0" sz="1800" spc="-4">
                <a:latin typeface="Arial"/>
                <a:cs typeface="Arial"/>
              </a:rPr>
              <a:t>h</a:t>
            </a:r>
            <a:r>
              <a:rPr dirty="0" smtClean="0" sz="1800" spc="0">
                <a:latin typeface="Arial"/>
                <a:cs typeface="Arial"/>
              </a:rPr>
              <a:t>er</a:t>
            </a:r>
            <a:r>
              <a:rPr dirty="0" smtClean="0" sz="1800" spc="-4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ta</a:t>
            </a: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504690" y="1487606"/>
            <a:ext cx="126326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H</a:t>
            </a:r>
            <a:r>
              <a:rPr dirty="0" smtClean="0" sz="1800" spc="-4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er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rch</a:t>
            </a:r>
            <a:r>
              <a:rPr dirty="0" smtClean="0" sz="1800" spc="-4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cal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773877" y="1487606"/>
            <a:ext cx="118828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In</a:t>
            </a:r>
            <a:r>
              <a:rPr dirty="0" smtClean="0" sz="1800" spc="-4">
                <a:latin typeface="Arial"/>
                <a:cs typeface="Arial"/>
              </a:rPr>
              <a:t>h</a:t>
            </a:r>
            <a:r>
              <a:rPr dirty="0" smtClean="0" sz="1800" spc="0">
                <a:latin typeface="Arial"/>
                <a:cs typeface="Arial"/>
              </a:rPr>
              <a:t>er</a:t>
            </a:r>
            <a:r>
              <a:rPr dirty="0" smtClean="0" sz="1800" spc="-4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ta</a:t>
            </a: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157978" y="3476814"/>
            <a:ext cx="3691539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Mult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2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rf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Imple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ntation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845945" y="3497762"/>
            <a:ext cx="159473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Mu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ti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dirty="0" smtClean="0" sz="1800" spc="-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Cla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445687" y="3497762"/>
            <a:ext cx="1279271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4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herit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157978" y="3751635"/>
            <a:ext cx="148226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SUPPORTED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644106" y="3751635"/>
            <a:ext cx="100632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dirty="0" smtClean="0" sz="1800" spc="-3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dirty="0" smtClean="0" sz="1800" spc="-18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-119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21893" y="3771835"/>
            <a:ext cx="3257005" cy="4850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36751">
              <a:lnSpc>
                <a:spcPts val="1930"/>
              </a:lnSpc>
              <a:spcBef>
                <a:spcPts val="96"/>
              </a:spcBef>
            </a:pP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dirty="0" smtClean="0" sz="18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PPO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TED</a:t>
            </a:r>
            <a:endParaRPr sz="1800">
              <a:latin typeface="Arial"/>
              <a:cs typeface="Arial"/>
            </a:endParaRPr>
          </a:p>
          <a:p>
            <a:pPr marL="12700" marR="39430">
              <a:lnSpc>
                <a:spcPts val="1830"/>
              </a:lnSpc>
            </a:pPr>
            <a:r>
              <a:rPr dirty="0" smtClean="0" sz="1800" spc="0">
                <a:latin typeface="Arial"/>
                <a:cs typeface="Arial"/>
              </a:rPr>
              <a:t>Mult</a:t>
            </a:r>
            <a:r>
              <a:rPr dirty="0" smtClean="0" sz="1800" spc="-4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-L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vel</a:t>
            </a:r>
            <a:r>
              <a:rPr dirty="0" smtClean="0" sz="1800" spc="1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In</a:t>
            </a:r>
            <a:r>
              <a:rPr dirty="0" smtClean="0" sz="1800" spc="-4">
                <a:latin typeface="Arial"/>
                <a:cs typeface="Arial"/>
              </a:rPr>
              <a:t>h</a:t>
            </a:r>
            <a:r>
              <a:rPr dirty="0" smtClean="0" sz="1800" spc="0">
                <a:latin typeface="Arial"/>
                <a:cs typeface="Arial"/>
              </a:rPr>
              <a:t>er</a:t>
            </a:r>
            <a:r>
              <a:rPr dirty="0" smtClean="0" sz="1800" spc="-4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ta</a:t>
            </a: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877704" y="3771835"/>
            <a:ext cx="1007859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8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4" b="1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dirty="0" smtClean="0" sz="1800" spc="-18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800" spc="-125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8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70070" y="4002841"/>
            <a:ext cx="204210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Multip</a:t>
            </a:r>
            <a:r>
              <a:rPr dirty="0" smtClean="0" sz="1800" spc="-4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nh</a:t>
            </a:r>
            <a:r>
              <a:rPr dirty="0" smtClean="0" sz="1800" spc="-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ritance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93892" y="5608320"/>
            <a:ext cx="254508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2" name="object 42"/>
          <p:cNvSpPr txBox="1"/>
          <p:nvPr/>
        </p:nvSpPr>
        <p:spPr>
          <a:xfrm>
            <a:off x="6248400" y="5608320"/>
            <a:ext cx="278892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1" name="object 41"/>
          <p:cNvSpPr txBox="1"/>
          <p:nvPr/>
        </p:nvSpPr>
        <p:spPr>
          <a:xfrm>
            <a:off x="5993892" y="5989320"/>
            <a:ext cx="5334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40"/>
              </a:spcBef>
            </a:pPr>
            <a:endParaRPr sz="750"/>
          </a:p>
          <a:p>
            <a:pPr marL="148198" marR="146471" algn="ctr">
              <a:lnSpc>
                <a:spcPct val="95825"/>
              </a:lnSpc>
            </a:pPr>
            <a:r>
              <a:rPr dirty="0" smtClean="0" sz="1800" spc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43400" y="5608320"/>
            <a:ext cx="254508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9" name="object 39"/>
          <p:cNvSpPr txBox="1"/>
          <p:nvPr/>
        </p:nvSpPr>
        <p:spPr>
          <a:xfrm>
            <a:off x="4597908" y="5608320"/>
            <a:ext cx="278891" cy="381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4343400" y="5989320"/>
            <a:ext cx="5334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40"/>
              </a:spcBef>
            </a:pPr>
            <a:endParaRPr sz="750"/>
          </a:p>
          <a:p>
            <a:pPr marL="154558" marR="154101" algn="ctr">
              <a:lnSpc>
                <a:spcPct val="95825"/>
              </a:lnSpc>
            </a:pPr>
            <a:r>
              <a:rPr dirty="0" smtClean="0" sz="1800" spc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65960" y="5923788"/>
            <a:ext cx="10668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48"/>
              </a:spcBef>
            </a:pPr>
            <a:endParaRPr sz="750"/>
          </a:p>
          <a:p>
            <a:pPr marL="419989" marR="422071" algn="ctr">
              <a:lnSpc>
                <a:spcPct val="95825"/>
              </a:lnSpc>
            </a:pPr>
            <a:r>
              <a:rPr dirty="0" smtClean="0" sz="1800" spc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6448" y="5896356"/>
            <a:ext cx="10668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8"/>
              </a:spcBef>
            </a:pPr>
            <a:endParaRPr sz="750"/>
          </a:p>
          <a:p>
            <a:pPr marL="420649" marR="421411" algn="ctr">
              <a:lnSpc>
                <a:spcPct val="95825"/>
              </a:lnSpc>
            </a:pPr>
            <a:r>
              <a:rPr dirty="0" smtClean="0" sz="1800" spc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65960" y="5149596"/>
            <a:ext cx="1066800" cy="457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9"/>
              </a:spcBef>
            </a:pPr>
            <a:endParaRPr sz="550"/>
          </a:p>
          <a:p>
            <a:pPr marL="406104" marR="445652" algn="ctr">
              <a:lnSpc>
                <a:spcPct val="95825"/>
              </a:lnSpc>
            </a:pPr>
            <a:r>
              <a:rPr dirty="0" smtClean="0" sz="1800" spc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5592" y="5129784"/>
            <a:ext cx="1066800" cy="457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4"/>
              </a:spcBef>
            </a:pPr>
            <a:endParaRPr sz="550"/>
          </a:p>
          <a:p>
            <a:pPr marL="408457" marR="446176" algn="ctr">
              <a:lnSpc>
                <a:spcPct val="95825"/>
              </a:lnSpc>
            </a:pPr>
            <a:r>
              <a:rPr dirty="0" smtClean="0" sz="1800" spc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24600" y="4617720"/>
            <a:ext cx="5334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8"/>
              </a:spcBef>
            </a:pPr>
            <a:endParaRPr sz="750"/>
          </a:p>
          <a:p>
            <a:pPr marL="160886" marR="160098" algn="ctr">
              <a:lnSpc>
                <a:spcPct val="95825"/>
              </a:lnSpc>
            </a:pPr>
            <a:r>
              <a:rPr dirty="0" smtClean="0" sz="1800" spc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36692" y="4617720"/>
            <a:ext cx="6096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8"/>
              </a:spcBef>
            </a:pPr>
            <a:endParaRPr sz="750"/>
          </a:p>
          <a:p>
            <a:pPr marL="199367" marR="197817" algn="ctr">
              <a:lnSpc>
                <a:spcPct val="95825"/>
              </a:lnSpc>
            </a:pPr>
            <a:r>
              <a:rPr dirty="0" smtClean="0" sz="1800" spc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74108" y="4617720"/>
            <a:ext cx="5334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8"/>
              </a:spcBef>
            </a:pPr>
            <a:endParaRPr sz="750"/>
          </a:p>
          <a:p>
            <a:pPr marL="159997" marR="160987" algn="ctr">
              <a:lnSpc>
                <a:spcPct val="95825"/>
              </a:lnSpc>
            </a:pPr>
            <a:r>
              <a:rPr dirty="0" smtClean="0" sz="1800" spc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86200" y="4617720"/>
            <a:ext cx="6096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8"/>
              </a:spcBef>
            </a:pPr>
            <a:endParaRPr sz="750"/>
          </a:p>
          <a:p>
            <a:pPr marL="198478" marR="198706" algn="ctr">
              <a:lnSpc>
                <a:spcPct val="95825"/>
              </a:lnSpc>
            </a:pPr>
            <a:r>
              <a:rPr dirty="0" smtClean="0" sz="1800" spc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81200" y="4367783"/>
            <a:ext cx="10668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45"/>
              </a:spcBef>
            </a:pPr>
            <a:endParaRPr sz="750"/>
          </a:p>
          <a:p>
            <a:pPr marL="425300" marR="426494" algn="ctr">
              <a:lnSpc>
                <a:spcPct val="95825"/>
              </a:lnSpc>
            </a:pPr>
            <a:r>
              <a:rPr dirty="0" smtClean="0" sz="1800" spc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2356" y="4349496"/>
            <a:ext cx="10668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40"/>
              </a:spcBef>
            </a:pPr>
            <a:endParaRPr sz="750"/>
          </a:p>
          <a:p>
            <a:pPr marL="426135" marR="428498" algn="ctr">
              <a:lnSpc>
                <a:spcPct val="95825"/>
              </a:lnSpc>
            </a:pPr>
            <a:r>
              <a:rPr dirty="0" smtClean="0" sz="1800" spc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33600" y="2941320"/>
            <a:ext cx="10668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5"/>
              </a:spcBef>
            </a:pPr>
            <a:endParaRPr sz="750"/>
          </a:p>
          <a:p>
            <a:pPr marL="426415" marR="426847" algn="ctr">
              <a:lnSpc>
                <a:spcPct val="95825"/>
              </a:lnSpc>
            </a:pPr>
            <a:r>
              <a:rPr dirty="0" smtClean="0" sz="1800" spc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5988" y="2941320"/>
            <a:ext cx="10668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13"/>
              </a:spcBef>
            </a:pPr>
            <a:endParaRPr sz="700"/>
          </a:p>
          <a:p>
            <a:pPr marL="399008" marR="455625" algn="ctr">
              <a:lnSpc>
                <a:spcPct val="95825"/>
              </a:lnSpc>
            </a:pPr>
            <a:r>
              <a:rPr dirty="0" smtClean="0" sz="1800" spc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19800" y="2715767"/>
            <a:ext cx="711707" cy="301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6731508" y="2715767"/>
            <a:ext cx="729996" cy="301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5791200" y="3017520"/>
            <a:ext cx="4572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2400">
              <a:lnSpc>
                <a:spcPct val="95825"/>
              </a:lnSpc>
              <a:spcBef>
                <a:spcPts val="185"/>
              </a:spcBef>
            </a:pPr>
            <a:r>
              <a:rPr dirty="0" smtClean="0" sz="1800" spc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48400" y="3017520"/>
            <a:ext cx="2667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6515100" y="3017520"/>
            <a:ext cx="4572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2653">
              <a:lnSpc>
                <a:spcPct val="95825"/>
              </a:lnSpc>
              <a:spcBef>
                <a:spcPts val="185"/>
              </a:spcBef>
            </a:pPr>
            <a:r>
              <a:rPr dirty="0" smtClean="0" sz="1800" spc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72300" y="3017520"/>
            <a:ext cx="196596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7168896" y="3017520"/>
            <a:ext cx="4572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7193">
              <a:lnSpc>
                <a:spcPct val="95825"/>
              </a:lnSpc>
              <a:spcBef>
                <a:spcPts val="185"/>
              </a:spcBef>
            </a:pPr>
            <a:r>
              <a:rPr dirty="0" smtClean="0" sz="1800" spc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84091" y="2715767"/>
            <a:ext cx="228600" cy="301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4012691" y="2715767"/>
            <a:ext cx="711708" cy="301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4724400" y="2715767"/>
            <a:ext cx="739139" cy="301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5463540" y="2715767"/>
            <a:ext cx="166115" cy="301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3784091" y="3017520"/>
            <a:ext cx="4572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2654">
              <a:lnSpc>
                <a:spcPct val="95825"/>
              </a:lnSpc>
              <a:spcBef>
                <a:spcPts val="185"/>
              </a:spcBef>
            </a:pPr>
            <a:r>
              <a:rPr dirty="0" smtClean="0" sz="1800" spc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41292" y="3017520"/>
            <a:ext cx="2667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4507992" y="3017520"/>
            <a:ext cx="4572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2654">
              <a:lnSpc>
                <a:spcPct val="95825"/>
              </a:lnSpc>
              <a:spcBef>
                <a:spcPts val="185"/>
              </a:spcBef>
            </a:pPr>
            <a:r>
              <a:rPr dirty="0" smtClean="0" sz="1800" spc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5192" y="3017520"/>
            <a:ext cx="207263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5172456" y="3017520"/>
            <a:ext cx="4572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6050">
              <a:lnSpc>
                <a:spcPct val="95825"/>
              </a:lnSpc>
              <a:spcBef>
                <a:spcPts val="185"/>
              </a:spcBef>
            </a:pPr>
            <a:r>
              <a:rPr dirty="0" smtClean="0" sz="1800" spc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13348" y="1950720"/>
            <a:ext cx="10668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3"/>
              </a:spcBef>
            </a:pPr>
            <a:endParaRPr sz="750"/>
          </a:p>
          <a:p>
            <a:pPr marL="422887" marR="420067" algn="ctr">
              <a:lnSpc>
                <a:spcPct val="95825"/>
              </a:lnSpc>
            </a:pPr>
            <a:r>
              <a:rPr dirty="0" smtClean="0" sz="1800" spc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06240" y="1950720"/>
            <a:ext cx="10668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3"/>
              </a:spcBef>
            </a:pPr>
            <a:endParaRPr sz="750"/>
          </a:p>
          <a:p>
            <a:pPr marL="428856" marR="425528" algn="ctr">
              <a:lnSpc>
                <a:spcPct val="95825"/>
              </a:lnSpc>
            </a:pPr>
            <a:r>
              <a:rPr dirty="0" smtClean="0" sz="1800" spc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3600" y="1874520"/>
            <a:ext cx="10668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3"/>
              </a:spcBef>
            </a:pPr>
            <a:endParaRPr sz="750"/>
          </a:p>
          <a:p>
            <a:pPr marL="427078" marR="427306" algn="ctr">
              <a:lnSpc>
                <a:spcPct val="95825"/>
              </a:lnSpc>
            </a:pPr>
            <a:r>
              <a:rPr dirty="0" smtClean="0" sz="1800" spc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800" y="1874520"/>
            <a:ext cx="10668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3"/>
              </a:spcBef>
            </a:pPr>
            <a:endParaRPr sz="750"/>
          </a:p>
          <a:p>
            <a:pPr marL="426722" marR="427662" algn="ctr">
              <a:lnSpc>
                <a:spcPct val="95825"/>
              </a:lnSpc>
            </a:pPr>
            <a:r>
              <a:rPr dirty="0" smtClean="0" sz="1800" spc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91534" y="4261612"/>
            <a:ext cx="5969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597019" y="4261612"/>
            <a:ext cx="5461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584698" y="4252468"/>
            <a:ext cx="5969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290183" y="4252468"/>
            <a:ext cx="5460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044702" y="4149090"/>
            <a:ext cx="4896612" cy="1152144"/>
          </a:xfrm>
          <a:custGeom>
            <a:avLst/>
            <a:gdLst/>
            <a:ahLst/>
            <a:cxnLst/>
            <a:rect l="l" t="t" r="r" b="b"/>
            <a:pathLst>
              <a:path w="4896612" h="1152144">
                <a:moveTo>
                  <a:pt x="0" y="1152144"/>
                </a:moveTo>
                <a:lnTo>
                  <a:pt x="4896612" y="1152144"/>
                </a:lnTo>
                <a:lnTo>
                  <a:pt x="4896612" y="0"/>
                </a:lnTo>
                <a:lnTo>
                  <a:pt x="0" y="0"/>
                </a:lnTo>
                <a:lnTo>
                  <a:pt x="0" y="115214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5969508" y="4148328"/>
            <a:ext cx="361188" cy="1152144"/>
          </a:xfrm>
          <a:custGeom>
            <a:avLst/>
            <a:gdLst/>
            <a:ahLst/>
            <a:cxnLst/>
            <a:rect l="l" t="t" r="r" b="b"/>
            <a:pathLst>
              <a:path w="361188" h="1152144">
                <a:moveTo>
                  <a:pt x="0" y="0"/>
                </a:moveTo>
                <a:lnTo>
                  <a:pt x="14805" y="708"/>
                </a:lnTo>
                <a:lnTo>
                  <a:pt x="29282" y="2795"/>
                </a:lnTo>
                <a:lnTo>
                  <a:pt x="43384" y="6207"/>
                </a:lnTo>
                <a:lnTo>
                  <a:pt x="57064" y="10889"/>
                </a:lnTo>
                <a:lnTo>
                  <a:pt x="70276" y="16785"/>
                </a:lnTo>
                <a:lnTo>
                  <a:pt x="82973" y="23841"/>
                </a:lnTo>
                <a:lnTo>
                  <a:pt x="95109" y="32002"/>
                </a:lnTo>
                <a:lnTo>
                  <a:pt x="106637" y="41213"/>
                </a:lnTo>
                <a:lnTo>
                  <a:pt x="117510" y="51418"/>
                </a:lnTo>
                <a:lnTo>
                  <a:pt x="127682" y="62563"/>
                </a:lnTo>
                <a:lnTo>
                  <a:pt x="137106" y="74593"/>
                </a:lnTo>
                <a:lnTo>
                  <a:pt x="145737" y="87453"/>
                </a:lnTo>
                <a:lnTo>
                  <a:pt x="153526" y="101088"/>
                </a:lnTo>
                <a:lnTo>
                  <a:pt x="160428" y="115442"/>
                </a:lnTo>
                <a:lnTo>
                  <a:pt x="166395" y="130462"/>
                </a:lnTo>
                <a:lnTo>
                  <a:pt x="171382" y="146092"/>
                </a:lnTo>
                <a:lnTo>
                  <a:pt x="175342" y="162277"/>
                </a:lnTo>
                <a:lnTo>
                  <a:pt x="178229" y="178962"/>
                </a:lnTo>
                <a:lnTo>
                  <a:pt x="179995" y="196093"/>
                </a:lnTo>
                <a:lnTo>
                  <a:pt x="180593" y="213614"/>
                </a:lnTo>
                <a:lnTo>
                  <a:pt x="180593" y="362458"/>
                </a:lnTo>
                <a:lnTo>
                  <a:pt x="181192" y="379978"/>
                </a:lnTo>
                <a:lnTo>
                  <a:pt x="182958" y="397109"/>
                </a:lnTo>
                <a:lnTo>
                  <a:pt x="185845" y="413794"/>
                </a:lnTo>
                <a:lnTo>
                  <a:pt x="189805" y="429979"/>
                </a:lnTo>
                <a:lnTo>
                  <a:pt x="194792" y="445609"/>
                </a:lnTo>
                <a:lnTo>
                  <a:pt x="200759" y="460629"/>
                </a:lnTo>
                <a:lnTo>
                  <a:pt x="207661" y="474983"/>
                </a:lnTo>
                <a:lnTo>
                  <a:pt x="215450" y="488618"/>
                </a:lnTo>
                <a:lnTo>
                  <a:pt x="224081" y="501478"/>
                </a:lnTo>
                <a:lnTo>
                  <a:pt x="233505" y="513508"/>
                </a:lnTo>
                <a:lnTo>
                  <a:pt x="243677" y="524653"/>
                </a:lnTo>
                <a:lnTo>
                  <a:pt x="254550" y="534858"/>
                </a:lnTo>
                <a:lnTo>
                  <a:pt x="266078" y="544069"/>
                </a:lnTo>
                <a:lnTo>
                  <a:pt x="278214" y="552230"/>
                </a:lnTo>
                <a:lnTo>
                  <a:pt x="290911" y="559286"/>
                </a:lnTo>
                <a:lnTo>
                  <a:pt x="304123" y="565182"/>
                </a:lnTo>
                <a:lnTo>
                  <a:pt x="317803" y="569864"/>
                </a:lnTo>
                <a:lnTo>
                  <a:pt x="331905" y="573276"/>
                </a:lnTo>
                <a:lnTo>
                  <a:pt x="346382" y="575363"/>
                </a:lnTo>
                <a:lnTo>
                  <a:pt x="361188" y="576072"/>
                </a:lnTo>
                <a:lnTo>
                  <a:pt x="346382" y="576780"/>
                </a:lnTo>
                <a:lnTo>
                  <a:pt x="331905" y="578867"/>
                </a:lnTo>
                <a:lnTo>
                  <a:pt x="317803" y="582279"/>
                </a:lnTo>
                <a:lnTo>
                  <a:pt x="304123" y="586961"/>
                </a:lnTo>
                <a:lnTo>
                  <a:pt x="290911" y="592857"/>
                </a:lnTo>
                <a:lnTo>
                  <a:pt x="278214" y="599913"/>
                </a:lnTo>
                <a:lnTo>
                  <a:pt x="266078" y="608074"/>
                </a:lnTo>
                <a:lnTo>
                  <a:pt x="254550" y="617285"/>
                </a:lnTo>
                <a:lnTo>
                  <a:pt x="243677" y="627490"/>
                </a:lnTo>
                <a:lnTo>
                  <a:pt x="233505" y="638635"/>
                </a:lnTo>
                <a:lnTo>
                  <a:pt x="224081" y="650665"/>
                </a:lnTo>
                <a:lnTo>
                  <a:pt x="215450" y="663525"/>
                </a:lnTo>
                <a:lnTo>
                  <a:pt x="207661" y="677160"/>
                </a:lnTo>
                <a:lnTo>
                  <a:pt x="200759" y="691514"/>
                </a:lnTo>
                <a:lnTo>
                  <a:pt x="194792" y="706534"/>
                </a:lnTo>
                <a:lnTo>
                  <a:pt x="189805" y="722164"/>
                </a:lnTo>
                <a:lnTo>
                  <a:pt x="185845" y="738349"/>
                </a:lnTo>
                <a:lnTo>
                  <a:pt x="182958" y="755034"/>
                </a:lnTo>
                <a:lnTo>
                  <a:pt x="181192" y="772165"/>
                </a:lnTo>
                <a:lnTo>
                  <a:pt x="180593" y="789686"/>
                </a:lnTo>
                <a:lnTo>
                  <a:pt x="180593" y="938530"/>
                </a:lnTo>
                <a:lnTo>
                  <a:pt x="179995" y="956050"/>
                </a:lnTo>
                <a:lnTo>
                  <a:pt x="178229" y="973181"/>
                </a:lnTo>
                <a:lnTo>
                  <a:pt x="175342" y="989866"/>
                </a:lnTo>
                <a:lnTo>
                  <a:pt x="171382" y="1006051"/>
                </a:lnTo>
                <a:lnTo>
                  <a:pt x="166395" y="1021681"/>
                </a:lnTo>
                <a:lnTo>
                  <a:pt x="160428" y="1036701"/>
                </a:lnTo>
                <a:lnTo>
                  <a:pt x="153526" y="1051055"/>
                </a:lnTo>
                <a:lnTo>
                  <a:pt x="145737" y="1064690"/>
                </a:lnTo>
                <a:lnTo>
                  <a:pt x="137106" y="1077550"/>
                </a:lnTo>
                <a:lnTo>
                  <a:pt x="127682" y="1089580"/>
                </a:lnTo>
                <a:lnTo>
                  <a:pt x="117510" y="1100725"/>
                </a:lnTo>
                <a:lnTo>
                  <a:pt x="106637" y="1110930"/>
                </a:lnTo>
                <a:lnTo>
                  <a:pt x="95109" y="1120141"/>
                </a:lnTo>
                <a:lnTo>
                  <a:pt x="82973" y="1128302"/>
                </a:lnTo>
                <a:lnTo>
                  <a:pt x="70276" y="1135358"/>
                </a:lnTo>
                <a:lnTo>
                  <a:pt x="57064" y="1141254"/>
                </a:lnTo>
                <a:lnTo>
                  <a:pt x="43384" y="1145936"/>
                </a:lnTo>
                <a:lnTo>
                  <a:pt x="29282" y="1149348"/>
                </a:lnTo>
                <a:lnTo>
                  <a:pt x="14805" y="1151435"/>
                </a:lnTo>
                <a:lnTo>
                  <a:pt x="0" y="1152144"/>
                </a:lnTo>
              </a:path>
            </a:pathLst>
          </a:custGeom>
          <a:ln w="12192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83540" y="465946"/>
            <a:ext cx="449910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ul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3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Inh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ta</a:t>
            </a:r>
            <a:r>
              <a:rPr dirty="0" smtClean="0" sz="3600" spc="-150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3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endParaRPr sz="3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78273" y="465946"/>
            <a:ext cx="105181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Jav</a:t>
            </a:r>
            <a:r>
              <a:rPr dirty="0" smtClean="0" sz="3600" spc="0" b="1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6334" y="156848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9234" y="1568481"/>
            <a:ext cx="4356608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Java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Do</a:t>
            </a:r>
            <a:r>
              <a:rPr dirty="0" smtClean="0" sz="2400" spc="-9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-4">
                <a:latin typeface="Arial"/>
                <a:cs typeface="Arial"/>
              </a:rPr>
              <a:t>u</a:t>
            </a:r>
            <a:r>
              <a:rPr dirty="0" smtClean="0" sz="2400" spc="0">
                <a:latin typeface="Arial"/>
                <a:cs typeface="Arial"/>
              </a:rPr>
              <a:t>pp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rt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u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tiple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Multip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asses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01590" y="1568481"/>
            <a:ext cx="157896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Inheritance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95389" y="1568481"/>
            <a:ext cx="3929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00773" y="1568481"/>
            <a:ext cx="142321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14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tendi</a:t>
            </a:r>
            <a:r>
              <a:rPr dirty="0" smtClean="0" sz="2400" spc="-9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6334" y="2665514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9234" y="2665514"/>
            <a:ext cx="196495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-4">
                <a:latin typeface="Arial"/>
                <a:cs typeface="Arial"/>
              </a:rPr>
              <a:t>h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Fo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9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w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13330" y="2665514"/>
            <a:ext cx="79914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</a:t>
            </a:r>
            <a:r>
              <a:rPr dirty="0" smtClean="0" sz="2400" spc="-9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27045" y="2665514"/>
            <a:ext cx="29145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2150" y="2665514"/>
            <a:ext cx="96329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50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rong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0734" y="3397662"/>
            <a:ext cx="764539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ss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15489" y="3397662"/>
            <a:ext cx="308203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19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46481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29890" y="3397662"/>
            <a:ext cx="172923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44544" y="3397662"/>
            <a:ext cx="172923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31081" y="3397662"/>
            <a:ext cx="240588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//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//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81932" y="3397662"/>
            <a:ext cx="612444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9515" y="3397662"/>
            <a:ext cx="325323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48452" y="3397662"/>
            <a:ext cx="764235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ass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c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ass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09843" y="3397662"/>
            <a:ext cx="290880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6459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29159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98666" y="4358640"/>
            <a:ext cx="2031199" cy="802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44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ot</a:t>
            </a:r>
            <a:endParaRPr sz="1800">
              <a:latin typeface="Calibri"/>
              <a:cs typeface="Calibri"/>
            </a:endParaRPr>
          </a:p>
          <a:p>
            <a:pPr marL="14859" marR="31813" algn="ctr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All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1517" sz="2700" spc="-3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Mu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lass</a:t>
            </a:r>
            <a:endParaRPr sz="1800">
              <a:latin typeface="Calibri"/>
              <a:cs typeface="Calibri"/>
            </a:endParaRPr>
          </a:p>
          <a:p>
            <a:pPr marL="470535" marR="486693" algn="ctr">
              <a:lnSpc>
                <a:spcPts val="2160"/>
              </a:lnSpc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Ex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sio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44702" y="4149090"/>
            <a:ext cx="4896612" cy="11521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732">
              <a:lnSpc>
                <a:spcPts val="2395"/>
              </a:lnSpc>
              <a:spcBef>
                <a:spcPts val="119"/>
              </a:spcBef>
            </a:pPr>
            <a:r>
              <a:rPr dirty="0" smtClean="0" baseline="1207" sz="3600" spc="0">
                <a:latin typeface="Arial"/>
                <a:cs typeface="Arial"/>
              </a:rPr>
              <a:t>cl</a:t>
            </a:r>
            <a:r>
              <a:rPr dirty="0" smtClean="0" baseline="1207" sz="3600" spc="-9">
                <a:latin typeface="Arial"/>
                <a:cs typeface="Arial"/>
              </a:rPr>
              <a:t>a</a:t>
            </a:r>
            <a:r>
              <a:rPr dirty="0" smtClean="0" baseline="1207" sz="3600" spc="0">
                <a:latin typeface="Arial"/>
                <a:cs typeface="Arial"/>
              </a:rPr>
              <a:t>ss</a:t>
            </a:r>
            <a:r>
              <a:rPr dirty="0" smtClean="0" baseline="1207" sz="3600" spc="0">
                <a:latin typeface="Arial"/>
                <a:cs typeface="Arial"/>
              </a:rPr>
              <a:t> </a:t>
            </a:r>
            <a:r>
              <a:rPr dirty="0" smtClean="0" baseline="1207" sz="3600" spc="409">
                <a:latin typeface="Arial"/>
                <a:cs typeface="Arial"/>
              </a:rPr>
              <a:t> </a:t>
            </a:r>
            <a:r>
              <a:rPr dirty="0" smtClean="0" baseline="1207" sz="3600" spc="0">
                <a:latin typeface="Arial"/>
                <a:cs typeface="Arial"/>
              </a:rPr>
              <a:t>C</a:t>
            </a:r>
            <a:r>
              <a:rPr dirty="0" smtClean="0" baseline="1207" sz="3600" spc="0">
                <a:latin typeface="Arial"/>
                <a:cs typeface="Arial"/>
              </a:rPr>
              <a:t>       </a:t>
            </a:r>
            <a:r>
              <a:rPr dirty="0" smtClean="0" baseline="1207" sz="3600" spc="144">
                <a:latin typeface="Arial"/>
                <a:cs typeface="Arial"/>
              </a:rPr>
              <a:t> </a:t>
            </a:r>
            <a:r>
              <a:rPr dirty="0" smtClean="0" baseline="1207" sz="3600" spc="0">
                <a:latin typeface="Arial"/>
                <a:cs typeface="Arial"/>
              </a:rPr>
              <a:t>e</a:t>
            </a:r>
            <a:r>
              <a:rPr dirty="0" smtClean="0" baseline="1207" sz="3600" spc="-14">
                <a:latin typeface="Arial"/>
                <a:cs typeface="Arial"/>
              </a:rPr>
              <a:t>x</a:t>
            </a:r>
            <a:r>
              <a:rPr dirty="0" smtClean="0" baseline="1207" sz="3600" spc="0">
                <a:latin typeface="Arial"/>
                <a:cs typeface="Arial"/>
              </a:rPr>
              <a:t>tends</a:t>
            </a:r>
            <a:r>
              <a:rPr dirty="0" smtClean="0" baseline="1207" sz="3600" spc="0">
                <a:latin typeface="Arial"/>
                <a:cs typeface="Arial"/>
              </a:rPr>
              <a:t>        </a:t>
            </a:r>
            <a:r>
              <a:rPr dirty="0" smtClean="0" baseline="1207" sz="3600" spc="19">
                <a:latin typeface="Arial"/>
                <a:cs typeface="Arial"/>
              </a:rPr>
              <a:t> </a:t>
            </a:r>
            <a:r>
              <a:rPr dirty="0" smtClean="0" baseline="1207" sz="3600" spc="0">
                <a:latin typeface="Arial"/>
                <a:cs typeface="Arial"/>
              </a:rPr>
              <a:t>A,</a:t>
            </a:r>
            <a:r>
              <a:rPr dirty="0" smtClean="0" baseline="1207" sz="3600" spc="0">
                <a:latin typeface="Arial"/>
                <a:cs typeface="Arial"/>
              </a:rPr>
              <a:t> </a:t>
            </a:r>
            <a:r>
              <a:rPr dirty="0" smtClean="0" baseline="1207" sz="3600" spc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68732">
              <a:lnSpc>
                <a:spcPct val="95825"/>
              </a:lnSpc>
              <a:spcBef>
                <a:spcPts val="0"/>
              </a:spcBef>
            </a:pPr>
            <a:r>
              <a:rPr dirty="0" smtClean="0" sz="2400" spc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68732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>
                <a:latin typeface="Arial"/>
                <a:cs typeface="Arial"/>
              </a:rPr>
              <a:t>}</a:t>
            </a:r>
            <a:r>
              <a:rPr dirty="0" smtClean="0" sz="2400" spc="4">
                <a:latin typeface="Arial"/>
                <a:cs typeface="Arial"/>
              </a:rPr>
              <a:t>/</a:t>
            </a:r>
            <a:r>
              <a:rPr dirty="0" smtClean="0" sz="2400" spc="0">
                <a:latin typeface="Arial"/>
                <a:cs typeface="Arial"/>
              </a:rPr>
              <a:t>/</a:t>
            </a:r>
            <a:r>
              <a:rPr dirty="0" smtClean="0" sz="2400" spc="-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ass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848106" y="4395978"/>
            <a:ext cx="4896612" cy="1409700"/>
          </a:xfrm>
          <a:custGeom>
            <a:avLst/>
            <a:gdLst/>
            <a:ahLst/>
            <a:cxnLst/>
            <a:rect l="l" t="t" r="r" b="b"/>
            <a:pathLst>
              <a:path w="4896612" h="1409700">
                <a:moveTo>
                  <a:pt x="0" y="1409700"/>
                </a:moveTo>
                <a:lnTo>
                  <a:pt x="4896612" y="1409700"/>
                </a:lnTo>
                <a:lnTo>
                  <a:pt x="4896612" y="0"/>
                </a:lnTo>
                <a:lnTo>
                  <a:pt x="0" y="0"/>
                </a:lnTo>
                <a:lnTo>
                  <a:pt x="0" y="14097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739384" y="4395216"/>
            <a:ext cx="359663" cy="1409699"/>
          </a:xfrm>
          <a:custGeom>
            <a:avLst/>
            <a:gdLst/>
            <a:ahLst/>
            <a:cxnLst/>
            <a:rect l="l" t="t" r="r" b="b"/>
            <a:pathLst>
              <a:path w="359663" h="1409700">
                <a:moveTo>
                  <a:pt x="0" y="0"/>
                </a:moveTo>
                <a:lnTo>
                  <a:pt x="29168" y="2784"/>
                </a:lnTo>
                <a:lnTo>
                  <a:pt x="56839" y="10844"/>
                </a:lnTo>
                <a:lnTo>
                  <a:pt x="82641" y="23742"/>
                </a:lnTo>
                <a:lnTo>
                  <a:pt x="106204" y="41038"/>
                </a:lnTo>
                <a:lnTo>
                  <a:pt x="127158" y="62293"/>
                </a:lnTo>
                <a:lnTo>
                  <a:pt x="145133" y="87069"/>
                </a:lnTo>
                <a:lnTo>
                  <a:pt x="159758" y="114926"/>
                </a:lnTo>
                <a:lnTo>
                  <a:pt x="170663" y="145426"/>
                </a:lnTo>
                <a:lnTo>
                  <a:pt x="174605" y="161529"/>
                </a:lnTo>
                <a:lnTo>
                  <a:pt x="177478" y="178129"/>
                </a:lnTo>
                <a:lnTo>
                  <a:pt x="179235" y="195170"/>
                </a:lnTo>
                <a:lnTo>
                  <a:pt x="179831" y="212597"/>
                </a:lnTo>
                <a:lnTo>
                  <a:pt x="179831" y="492251"/>
                </a:lnTo>
                <a:lnTo>
                  <a:pt x="180428" y="509679"/>
                </a:lnTo>
                <a:lnTo>
                  <a:pt x="182185" y="526720"/>
                </a:lnTo>
                <a:lnTo>
                  <a:pt x="185058" y="543320"/>
                </a:lnTo>
                <a:lnTo>
                  <a:pt x="189000" y="559423"/>
                </a:lnTo>
                <a:lnTo>
                  <a:pt x="193964" y="574976"/>
                </a:lnTo>
                <a:lnTo>
                  <a:pt x="199905" y="589923"/>
                </a:lnTo>
                <a:lnTo>
                  <a:pt x="206776" y="604209"/>
                </a:lnTo>
                <a:lnTo>
                  <a:pt x="214530" y="617780"/>
                </a:lnTo>
                <a:lnTo>
                  <a:pt x="223122" y="630581"/>
                </a:lnTo>
                <a:lnTo>
                  <a:pt x="232505" y="642556"/>
                </a:lnTo>
                <a:lnTo>
                  <a:pt x="242633" y="653651"/>
                </a:lnTo>
                <a:lnTo>
                  <a:pt x="253459" y="663811"/>
                </a:lnTo>
                <a:lnTo>
                  <a:pt x="264938" y="672982"/>
                </a:lnTo>
                <a:lnTo>
                  <a:pt x="277022" y="681107"/>
                </a:lnTo>
                <a:lnTo>
                  <a:pt x="289667" y="688133"/>
                </a:lnTo>
                <a:lnTo>
                  <a:pt x="302824" y="694005"/>
                </a:lnTo>
                <a:lnTo>
                  <a:pt x="316449" y="698667"/>
                </a:lnTo>
                <a:lnTo>
                  <a:pt x="330495" y="702065"/>
                </a:lnTo>
                <a:lnTo>
                  <a:pt x="344915" y="704144"/>
                </a:lnTo>
                <a:lnTo>
                  <a:pt x="359663" y="704849"/>
                </a:lnTo>
                <a:lnTo>
                  <a:pt x="344915" y="705555"/>
                </a:lnTo>
                <a:lnTo>
                  <a:pt x="316449" y="711032"/>
                </a:lnTo>
                <a:lnTo>
                  <a:pt x="289667" y="721566"/>
                </a:lnTo>
                <a:lnTo>
                  <a:pt x="264938" y="736717"/>
                </a:lnTo>
                <a:lnTo>
                  <a:pt x="242633" y="756048"/>
                </a:lnTo>
                <a:lnTo>
                  <a:pt x="223122" y="779118"/>
                </a:lnTo>
                <a:lnTo>
                  <a:pt x="206776" y="805490"/>
                </a:lnTo>
                <a:lnTo>
                  <a:pt x="193964" y="834723"/>
                </a:lnTo>
                <a:lnTo>
                  <a:pt x="185058" y="866379"/>
                </a:lnTo>
                <a:lnTo>
                  <a:pt x="182185" y="882979"/>
                </a:lnTo>
                <a:lnTo>
                  <a:pt x="180428" y="900020"/>
                </a:lnTo>
                <a:lnTo>
                  <a:pt x="179831" y="917447"/>
                </a:lnTo>
                <a:lnTo>
                  <a:pt x="179831" y="1197038"/>
                </a:lnTo>
                <a:lnTo>
                  <a:pt x="179235" y="1214480"/>
                </a:lnTo>
                <a:lnTo>
                  <a:pt x="177478" y="1231533"/>
                </a:lnTo>
                <a:lnTo>
                  <a:pt x="174605" y="1248143"/>
                </a:lnTo>
                <a:lnTo>
                  <a:pt x="170663" y="1264255"/>
                </a:lnTo>
                <a:lnTo>
                  <a:pt x="165699" y="1279815"/>
                </a:lnTo>
                <a:lnTo>
                  <a:pt x="159758" y="1294768"/>
                </a:lnTo>
                <a:lnTo>
                  <a:pt x="152887" y="1309059"/>
                </a:lnTo>
                <a:lnTo>
                  <a:pt x="145133" y="1322633"/>
                </a:lnTo>
                <a:lnTo>
                  <a:pt x="136541" y="1335436"/>
                </a:lnTo>
                <a:lnTo>
                  <a:pt x="127158" y="1347412"/>
                </a:lnTo>
                <a:lnTo>
                  <a:pt x="117030" y="1358508"/>
                </a:lnTo>
                <a:lnTo>
                  <a:pt x="106204" y="1368668"/>
                </a:lnTo>
                <a:lnTo>
                  <a:pt x="94725" y="1377838"/>
                </a:lnTo>
                <a:lnTo>
                  <a:pt x="82641" y="1385963"/>
                </a:lnTo>
                <a:lnTo>
                  <a:pt x="69996" y="1392987"/>
                </a:lnTo>
                <a:lnTo>
                  <a:pt x="56839" y="1398858"/>
                </a:lnTo>
                <a:lnTo>
                  <a:pt x="43214" y="1403519"/>
                </a:lnTo>
                <a:lnTo>
                  <a:pt x="29168" y="1406916"/>
                </a:lnTo>
                <a:lnTo>
                  <a:pt x="14748" y="1408995"/>
                </a:lnTo>
                <a:lnTo>
                  <a:pt x="0" y="1409699"/>
                </a:lnTo>
              </a:path>
            </a:pathLst>
          </a:custGeom>
          <a:ln w="12191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83540" y="465946"/>
            <a:ext cx="620125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ul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3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Inh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ta</a:t>
            </a:r>
            <a:r>
              <a:rPr dirty="0" smtClean="0" sz="3600" spc="-150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3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0" b="1">
                <a:latin typeface="Arial"/>
                <a:cs typeface="Arial"/>
              </a:rPr>
              <a:t>n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Jav</a:t>
            </a:r>
            <a:r>
              <a:rPr dirty="0" smtClean="0" sz="3600" spc="0" b="1">
                <a:latin typeface="Arial"/>
                <a:cs typeface="Arial"/>
              </a:rPr>
              <a:t>a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…</a:t>
            </a:r>
            <a:r>
              <a:rPr dirty="0" smtClean="0" sz="3600" spc="0" b="1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6334" y="156848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9234" y="1568481"/>
            <a:ext cx="7070852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Java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Su</a:t>
            </a:r>
            <a:r>
              <a:rPr dirty="0" smtClean="0" sz="2400" spc="-9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ports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Multip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Inheritance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by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mplementing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erfaces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14310" y="1568481"/>
            <a:ext cx="111993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Multip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6334" y="2665514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9234" y="2665514"/>
            <a:ext cx="196495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-4">
                <a:latin typeface="Arial"/>
                <a:cs typeface="Arial"/>
              </a:rPr>
              <a:t>h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Fo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9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w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13330" y="2665514"/>
            <a:ext cx="79914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</a:t>
            </a:r>
            <a:r>
              <a:rPr dirty="0" smtClean="0" sz="2400" spc="-9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27045" y="2665514"/>
            <a:ext cx="29145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32150" y="2665514"/>
            <a:ext cx="107007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9">
                <a:latin typeface="Arial"/>
                <a:cs typeface="Arial"/>
              </a:rPr>
              <a:t>C</a:t>
            </a:r>
            <a:r>
              <a:rPr dirty="0" smtClean="0" sz="2400" spc="0">
                <a:latin typeface="Arial"/>
                <a:cs typeface="Arial"/>
              </a:rPr>
              <a:t>orrect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0734" y="3397662"/>
            <a:ext cx="1239723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te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face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te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face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07081" y="3397662"/>
            <a:ext cx="290880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6459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29159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29890" y="3397662"/>
            <a:ext cx="172923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44544" y="3397662"/>
            <a:ext cx="172923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1081" y="3397662"/>
            <a:ext cx="240588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//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//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81932" y="3397662"/>
            <a:ext cx="612444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9515" y="3397662"/>
            <a:ext cx="325323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48452" y="3397662"/>
            <a:ext cx="1527759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6764">
              <a:lnSpc>
                <a:spcPts val="2555"/>
              </a:lnSpc>
              <a:spcBef>
                <a:spcPts val="127"/>
              </a:spcBef>
            </a:pP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nter</a:t>
            </a:r>
            <a:r>
              <a:rPr dirty="0" smtClean="0" sz="2400" spc="4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ace</a:t>
            </a:r>
            <a:r>
              <a:rPr dirty="0" smtClean="0" sz="2400" spc="-1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nter</a:t>
            </a:r>
            <a:r>
              <a:rPr dirty="0" smtClean="0" sz="2400" spc="4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ace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60414" y="4714240"/>
            <a:ext cx="1988393" cy="8030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All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4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Mu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endParaRPr sz="1800">
              <a:latin typeface="Calibri"/>
              <a:cs typeface="Calibri"/>
            </a:endParaRPr>
          </a:p>
          <a:p>
            <a:pPr marL="531472" marR="548972" algn="ctr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ace</a:t>
            </a:r>
            <a:endParaRPr sz="1800">
              <a:latin typeface="Calibri"/>
              <a:cs typeface="Calibri"/>
            </a:endParaRPr>
          </a:p>
          <a:p>
            <a:pPr marL="145922" marR="162023" algn="ctr">
              <a:lnSpc>
                <a:spcPts val="2165"/>
              </a:lnSpc>
              <a:spcBef>
                <a:spcPts val="0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Im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me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106" y="4395978"/>
            <a:ext cx="4896612" cy="140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4"/>
              </a:spcBef>
            </a:pPr>
            <a:endParaRPr sz="550"/>
          </a:p>
          <a:p>
            <a:pPr marL="265328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ss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4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</a:t>
            </a:r>
            <a:r>
              <a:rPr dirty="0" smtClean="0" sz="2400" spc="0">
                <a:latin typeface="Arial"/>
                <a:cs typeface="Arial"/>
              </a:rPr>
              <a:t>       </a:t>
            </a:r>
            <a:r>
              <a:rPr dirty="0" smtClean="0" sz="2400" spc="14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impl</a:t>
            </a:r>
            <a:r>
              <a:rPr dirty="0" smtClean="0" sz="2400" spc="-9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ments</a:t>
            </a:r>
            <a:r>
              <a:rPr dirty="0" smtClean="0" sz="2400" spc="0">
                <a:latin typeface="Arial"/>
                <a:cs typeface="Arial"/>
              </a:rPr>
              <a:t>  </a:t>
            </a:r>
            <a:r>
              <a:rPr dirty="0" smtClean="0" sz="2400" spc="15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A,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265328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265328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>
                <a:latin typeface="Arial"/>
                <a:cs typeface="Arial"/>
              </a:rPr>
              <a:t>}</a:t>
            </a:r>
            <a:r>
              <a:rPr dirty="0" smtClean="0" sz="2400" spc="4">
                <a:latin typeface="Arial"/>
                <a:cs typeface="Arial"/>
              </a:rPr>
              <a:t>/</a:t>
            </a:r>
            <a:r>
              <a:rPr dirty="0" smtClean="0" sz="2400" spc="0">
                <a:latin typeface="Arial"/>
                <a:cs typeface="Arial"/>
              </a:rPr>
              <a:t>/</a:t>
            </a:r>
            <a:r>
              <a:rPr dirty="0" smtClean="0" sz="2400" spc="-25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ass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86788" y="3223512"/>
            <a:ext cx="3227760" cy="1096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35"/>
              </a:lnSpc>
              <a:spcBef>
                <a:spcPts val="431"/>
              </a:spcBef>
            </a:pPr>
            <a:r>
              <a:rPr dirty="0" smtClean="0" sz="8400" spc="-94">
                <a:solidFill>
                  <a:srgbClr val="FF0000"/>
                </a:solidFill>
                <a:latin typeface="Arial Rounded MT Bold"/>
                <a:cs typeface="Arial Rounded MT Bold"/>
              </a:rPr>
              <a:t>T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ha</a:t>
            </a:r>
            <a:r>
              <a:rPr dirty="0" smtClean="0" sz="8400" spc="29">
                <a:solidFill>
                  <a:srgbClr val="FF0000"/>
                </a:solidFill>
                <a:latin typeface="Arial Rounded MT Bold"/>
                <a:cs typeface="Arial Rounded MT Bold"/>
              </a:rPr>
              <a:t>n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k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8240" y="3223512"/>
            <a:ext cx="1987382" cy="1096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35"/>
              </a:lnSpc>
              <a:spcBef>
                <a:spcPts val="431"/>
              </a:spcBef>
            </a:pPr>
            <a:r>
              <a:rPr dirty="0" smtClean="0" sz="8400" spc="-489">
                <a:solidFill>
                  <a:srgbClr val="FF0000"/>
                </a:solidFill>
                <a:latin typeface="Arial Rounded MT Bold"/>
                <a:cs typeface="Arial Rounded MT Bold"/>
              </a:rPr>
              <a:t>Y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ou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5754E608413428DADD03FE5421F3E" ma:contentTypeVersion="2" ma:contentTypeDescription="Create a new document." ma:contentTypeScope="" ma:versionID="fa5b2025dc2cf2b36d3045a79fa4c9a9">
  <xsd:schema xmlns:xsd="http://www.w3.org/2001/XMLSchema" xmlns:xs="http://www.w3.org/2001/XMLSchema" xmlns:p="http://schemas.microsoft.com/office/2006/metadata/properties" xmlns:ns2="ed4ab8c2-2ecf-47d9-9f76-f1257fc91fe8" targetNamespace="http://schemas.microsoft.com/office/2006/metadata/properties" ma:root="true" ma:fieldsID="f6109ab20632ac0259ad3f78597f87bf" ns2:_="">
    <xsd:import namespace="ed4ab8c2-2ecf-47d9-9f76-f1257fc91f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ab8c2-2ecf-47d9-9f76-f1257fc91f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49A20D-6D67-408E-97F6-33D1DAC1E55F}"/>
</file>

<file path=customXml/itemProps2.xml><?xml version="1.0" encoding="utf-8"?>
<ds:datastoreItem xmlns:ds="http://schemas.openxmlformats.org/officeDocument/2006/customXml" ds:itemID="{F73EB25A-11D0-4F05-A22F-1FCC72275672}"/>
</file>

<file path=customXml/itemProps3.xml><?xml version="1.0" encoding="utf-8"?>
<ds:datastoreItem xmlns:ds="http://schemas.openxmlformats.org/officeDocument/2006/customXml" ds:itemID="{0F08793D-7B41-4F5A-9F34-0CB5EDDE8F4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0x0101006665754E608413428DADD03FE5421F3E</vt:lpwstr>
  </property>
</Properties>
</file>