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209770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14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eri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8018" y="1591920"/>
            <a:ext cx="128572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6075" y="1591920"/>
            <a:ext cx="22208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487" y="1591920"/>
            <a:ext cx="312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343400" y="2622041"/>
            <a:ext cx="77724" cy="3168357"/>
          </a:xfrm>
          <a:custGeom>
            <a:avLst/>
            <a:gdLst/>
            <a:ahLst/>
            <a:cxnLst/>
            <a:rect l="l" t="t" r="r" b="b"/>
            <a:pathLst>
              <a:path w="77724" h="3168357">
                <a:moveTo>
                  <a:pt x="25908" y="85344"/>
                </a:moveTo>
                <a:lnTo>
                  <a:pt x="51815" y="85344"/>
                </a:lnTo>
                <a:lnTo>
                  <a:pt x="51815" y="64770"/>
                </a:lnTo>
                <a:lnTo>
                  <a:pt x="77724" y="77724"/>
                </a:lnTo>
                <a:lnTo>
                  <a:pt x="38862" y="0"/>
                </a:lnTo>
                <a:lnTo>
                  <a:pt x="25908" y="64770"/>
                </a:lnTo>
                <a:lnTo>
                  <a:pt x="25908" y="85344"/>
                </a:lnTo>
                <a:close/>
              </a:path>
              <a:path w="77724" h="3168357">
                <a:moveTo>
                  <a:pt x="25908" y="64770"/>
                </a:moveTo>
                <a:lnTo>
                  <a:pt x="38862" y="0"/>
                </a:ln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close/>
              </a:path>
              <a:path w="77724" h="3168357">
                <a:moveTo>
                  <a:pt x="25908" y="3064725"/>
                </a:moveTo>
                <a:lnTo>
                  <a:pt x="25908" y="3168357"/>
                </a:lnTo>
                <a:lnTo>
                  <a:pt x="51815" y="3168357"/>
                </a:lnTo>
                <a:lnTo>
                  <a:pt x="51815" y="3064725"/>
                </a:lnTo>
                <a:lnTo>
                  <a:pt x="25908" y="3064725"/>
                </a:lnTo>
                <a:close/>
              </a:path>
              <a:path w="77724" h="3168357">
                <a:moveTo>
                  <a:pt x="25908" y="2883408"/>
                </a:moveTo>
                <a:lnTo>
                  <a:pt x="25908" y="2987001"/>
                </a:lnTo>
                <a:lnTo>
                  <a:pt x="51815" y="2987001"/>
                </a:lnTo>
                <a:lnTo>
                  <a:pt x="51815" y="2883408"/>
                </a:lnTo>
                <a:lnTo>
                  <a:pt x="25908" y="2883408"/>
                </a:lnTo>
                <a:close/>
              </a:path>
              <a:path w="77724" h="3168357">
                <a:moveTo>
                  <a:pt x="25908" y="2702052"/>
                </a:moveTo>
                <a:lnTo>
                  <a:pt x="25908" y="2805684"/>
                </a:lnTo>
                <a:lnTo>
                  <a:pt x="51815" y="2805684"/>
                </a:lnTo>
                <a:lnTo>
                  <a:pt x="51815" y="2702052"/>
                </a:lnTo>
                <a:lnTo>
                  <a:pt x="25908" y="2702052"/>
                </a:lnTo>
                <a:close/>
              </a:path>
              <a:path w="77724" h="3168357">
                <a:moveTo>
                  <a:pt x="25908" y="2520696"/>
                </a:moveTo>
                <a:lnTo>
                  <a:pt x="25908" y="2624328"/>
                </a:lnTo>
                <a:lnTo>
                  <a:pt x="51815" y="2624328"/>
                </a:lnTo>
                <a:lnTo>
                  <a:pt x="51815" y="2520696"/>
                </a:lnTo>
                <a:lnTo>
                  <a:pt x="25908" y="2520696"/>
                </a:lnTo>
                <a:close/>
              </a:path>
              <a:path w="77724" h="3168357">
                <a:moveTo>
                  <a:pt x="25908" y="2339340"/>
                </a:moveTo>
                <a:lnTo>
                  <a:pt x="25908" y="2442972"/>
                </a:lnTo>
                <a:lnTo>
                  <a:pt x="51815" y="2442972"/>
                </a:lnTo>
                <a:lnTo>
                  <a:pt x="51815" y="2339340"/>
                </a:lnTo>
                <a:lnTo>
                  <a:pt x="25908" y="2339340"/>
                </a:lnTo>
                <a:close/>
              </a:path>
              <a:path w="77724" h="3168357">
                <a:moveTo>
                  <a:pt x="25908" y="2157984"/>
                </a:moveTo>
                <a:lnTo>
                  <a:pt x="25908" y="2261616"/>
                </a:lnTo>
                <a:lnTo>
                  <a:pt x="51815" y="2261616"/>
                </a:lnTo>
                <a:lnTo>
                  <a:pt x="51815" y="2157984"/>
                </a:lnTo>
                <a:lnTo>
                  <a:pt x="25908" y="2157984"/>
                </a:lnTo>
                <a:close/>
              </a:path>
              <a:path w="77724" h="3168357">
                <a:moveTo>
                  <a:pt x="25908" y="1976628"/>
                </a:moveTo>
                <a:lnTo>
                  <a:pt x="25908" y="2080260"/>
                </a:lnTo>
                <a:lnTo>
                  <a:pt x="51815" y="2080260"/>
                </a:lnTo>
                <a:lnTo>
                  <a:pt x="51815" y="1976628"/>
                </a:lnTo>
                <a:lnTo>
                  <a:pt x="25908" y="1976628"/>
                </a:lnTo>
                <a:close/>
              </a:path>
              <a:path w="77724" h="3168357">
                <a:moveTo>
                  <a:pt x="25908" y="1795272"/>
                </a:moveTo>
                <a:lnTo>
                  <a:pt x="25908" y="1898904"/>
                </a:lnTo>
                <a:lnTo>
                  <a:pt x="51815" y="1898904"/>
                </a:lnTo>
                <a:lnTo>
                  <a:pt x="51815" y="1795272"/>
                </a:lnTo>
                <a:lnTo>
                  <a:pt x="25908" y="1795272"/>
                </a:lnTo>
                <a:close/>
              </a:path>
              <a:path w="77724" h="3168357">
                <a:moveTo>
                  <a:pt x="25908" y="1613916"/>
                </a:moveTo>
                <a:lnTo>
                  <a:pt x="25908" y="1717548"/>
                </a:lnTo>
                <a:lnTo>
                  <a:pt x="51815" y="1717548"/>
                </a:lnTo>
                <a:lnTo>
                  <a:pt x="51815" y="1613916"/>
                </a:lnTo>
                <a:lnTo>
                  <a:pt x="25908" y="1613916"/>
                </a:lnTo>
                <a:close/>
              </a:path>
              <a:path w="77724" h="3168357">
                <a:moveTo>
                  <a:pt x="25908" y="1432560"/>
                </a:moveTo>
                <a:lnTo>
                  <a:pt x="25908" y="1536192"/>
                </a:lnTo>
                <a:lnTo>
                  <a:pt x="51815" y="1536192"/>
                </a:lnTo>
                <a:lnTo>
                  <a:pt x="51815" y="1432560"/>
                </a:lnTo>
                <a:lnTo>
                  <a:pt x="25908" y="1432560"/>
                </a:lnTo>
                <a:close/>
              </a:path>
              <a:path w="77724" h="3168357">
                <a:moveTo>
                  <a:pt x="25908" y="1251204"/>
                </a:moveTo>
                <a:lnTo>
                  <a:pt x="25908" y="1354836"/>
                </a:lnTo>
                <a:lnTo>
                  <a:pt x="51815" y="1354836"/>
                </a:lnTo>
                <a:lnTo>
                  <a:pt x="51815" y="1251204"/>
                </a:lnTo>
                <a:lnTo>
                  <a:pt x="25908" y="1251204"/>
                </a:lnTo>
                <a:close/>
              </a:path>
              <a:path w="77724" h="3168357">
                <a:moveTo>
                  <a:pt x="25908" y="1069848"/>
                </a:moveTo>
                <a:lnTo>
                  <a:pt x="25908" y="1173480"/>
                </a:lnTo>
                <a:lnTo>
                  <a:pt x="51815" y="1173480"/>
                </a:lnTo>
                <a:lnTo>
                  <a:pt x="51815" y="1069848"/>
                </a:lnTo>
                <a:lnTo>
                  <a:pt x="25908" y="1069848"/>
                </a:lnTo>
                <a:close/>
              </a:path>
              <a:path w="77724" h="3168357">
                <a:moveTo>
                  <a:pt x="25908" y="888492"/>
                </a:moveTo>
                <a:lnTo>
                  <a:pt x="25908" y="992124"/>
                </a:lnTo>
                <a:lnTo>
                  <a:pt x="51815" y="992124"/>
                </a:lnTo>
                <a:lnTo>
                  <a:pt x="51815" y="888492"/>
                </a:lnTo>
                <a:lnTo>
                  <a:pt x="25908" y="888492"/>
                </a:lnTo>
                <a:close/>
              </a:path>
              <a:path w="77724" h="3168357">
                <a:moveTo>
                  <a:pt x="25908" y="707136"/>
                </a:moveTo>
                <a:lnTo>
                  <a:pt x="25908" y="810768"/>
                </a:lnTo>
                <a:lnTo>
                  <a:pt x="51815" y="810768"/>
                </a:lnTo>
                <a:lnTo>
                  <a:pt x="51815" y="707136"/>
                </a:lnTo>
                <a:lnTo>
                  <a:pt x="25908" y="707136"/>
                </a:lnTo>
                <a:close/>
              </a:path>
              <a:path w="77724" h="3168357">
                <a:moveTo>
                  <a:pt x="25908" y="525780"/>
                </a:moveTo>
                <a:lnTo>
                  <a:pt x="25908" y="629412"/>
                </a:lnTo>
                <a:lnTo>
                  <a:pt x="51815" y="629412"/>
                </a:lnTo>
                <a:lnTo>
                  <a:pt x="51815" y="525780"/>
                </a:lnTo>
                <a:lnTo>
                  <a:pt x="25908" y="525780"/>
                </a:lnTo>
                <a:close/>
              </a:path>
              <a:path w="77724" h="3168357">
                <a:moveTo>
                  <a:pt x="25908" y="344424"/>
                </a:moveTo>
                <a:lnTo>
                  <a:pt x="25908" y="448056"/>
                </a:lnTo>
                <a:lnTo>
                  <a:pt x="51815" y="448056"/>
                </a:lnTo>
                <a:lnTo>
                  <a:pt x="51815" y="344424"/>
                </a:lnTo>
                <a:lnTo>
                  <a:pt x="25908" y="344424"/>
                </a:lnTo>
                <a:close/>
              </a:path>
              <a:path w="77724" h="3168357">
                <a:moveTo>
                  <a:pt x="25908" y="163068"/>
                </a:moveTo>
                <a:lnTo>
                  <a:pt x="25908" y="266700"/>
                </a:lnTo>
                <a:lnTo>
                  <a:pt x="51815" y="266700"/>
                </a:lnTo>
                <a:lnTo>
                  <a:pt x="51815" y="163068"/>
                </a:lnTo>
                <a:lnTo>
                  <a:pt x="25908" y="163068"/>
                </a:lnTo>
                <a:close/>
              </a:path>
              <a:path w="77724" h="3168357">
                <a:moveTo>
                  <a:pt x="77724" y="77724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382262" y="5686767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382262" y="5505450"/>
            <a:ext cx="0" cy="103593"/>
          </a:xfrm>
          <a:custGeom>
            <a:avLst/>
            <a:gdLst/>
            <a:ahLst/>
            <a:cxnLst/>
            <a:rect l="l" t="t" r="r" b="b"/>
            <a:pathLst>
              <a:path w="0" h="103593">
                <a:moveTo>
                  <a:pt x="0" y="0"/>
                </a:moveTo>
                <a:lnTo>
                  <a:pt x="0" y="10359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382262" y="5324094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82262" y="5142738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382262" y="4961382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382262" y="4780026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382262" y="4598670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382262" y="4417314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82262" y="4235958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382262" y="4054602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382262" y="3873246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382262" y="3691890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382262" y="3510534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382262" y="3329178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382262" y="3147822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382262" y="2966466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382262" y="2785110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369308" y="2697099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 h="0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18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382262" y="2583179"/>
            <a:ext cx="504063" cy="77724"/>
          </a:xfrm>
          <a:custGeom>
            <a:avLst/>
            <a:gdLst/>
            <a:ahLst/>
            <a:cxnLst/>
            <a:rect l="l" t="t" r="r" b="b"/>
            <a:pathLst>
              <a:path w="504063" h="77724">
                <a:moveTo>
                  <a:pt x="181355" y="25908"/>
                </a:moveTo>
                <a:lnTo>
                  <a:pt x="181355" y="51816"/>
                </a:lnTo>
                <a:lnTo>
                  <a:pt x="284988" y="51816"/>
                </a:lnTo>
                <a:lnTo>
                  <a:pt x="284988" y="25908"/>
                </a:lnTo>
                <a:lnTo>
                  <a:pt x="181355" y="25908"/>
                </a:lnTo>
                <a:close/>
              </a:path>
              <a:path w="504063" h="77724">
                <a:moveTo>
                  <a:pt x="362712" y="25908"/>
                </a:moveTo>
                <a:lnTo>
                  <a:pt x="362712" y="51816"/>
                </a:lnTo>
                <a:lnTo>
                  <a:pt x="439292" y="51816"/>
                </a:lnTo>
                <a:lnTo>
                  <a:pt x="504063" y="38862"/>
                </a:lnTo>
                <a:lnTo>
                  <a:pt x="426338" y="0"/>
                </a:lnTo>
                <a:lnTo>
                  <a:pt x="439292" y="25908"/>
                </a:lnTo>
                <a:lnTo>
                  <a:pt x="362712" y="25908"/>
                </a:lnTo>
                <a:close/>
              </a:path>
              <a:path w="504063" h="77724">
                <a:moveTo>
                  <a:pt x="439292" y="51816"/>
                </a:moveTo>
                <a:lnTo>
                  <a:pt x="426339" y="51815"/>
                </a:lnTo>
                <a:lnTo>
                  <a:pt x="426338" y="77724"/>
                </a:lnTo>
                <a:lnTo>
                  <a:pt x="504063" y="38862"/>
                </a:lnTo>
                <a:lnTo>
                  <a:pt x="439292" y="51816"/>
                </a:lnTo>
                <a:close/>
              </a:path>
              <a:path w="504063" h="77724">
                <a:moveTo>
                  <a:pt x="439292" y="25908"/>
                </a:moveTo>
                <a:lnTo>
                  <a:pt x="426338" y="0"/>
                </a:lnTo>
                <a:lnTo>
                  <a:pt x="426339" y="25907"/>
                </a:lnTo>
                <a:lnTo>
                  <a:pt x="439292" y="25908"/>
                </a:lnTo>
                <a:close/>
              </a:path>
              <a:path w="504063" h="77724">
                <a:moveTo>
                  <a:pt x="0" y="25908"/>
                </a:moveTo>
                <a:lnTo>
                  <a:pt x="0" y="51816"/>
                </a:lnTo>
                <a:lnTo>
                  <a:pt x="103632" y="51816"/>
                </a:lnTo>
                <a:lnTo>
                  <a:pt x="10363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382262" y="2622042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563618" y="2622042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744974" y="2622042"/>
            <a:ext cx="76580" cy="0"/>
          </a:xfrm>
          <a:custGeom>
            <a:avLst/>
            <a:gdLst/>
            <a:ahLst/>
            <a:cxnLst/>
            <a:rect l="l" t="t" r="r" b="b"/>
            <a:pathLst>
              <a:path w="76580" h="0">
                <a:moveTo>
                  <a:pt x="0" y="0"/>
                </a:moveTo>
                <a:lnTo>
                  <a:pt x="76580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653278" y="4064507"/>
            <a:ext cx="2160270" cy="51816"/>
          </a:xfrm>
          <a:custGeom>
            <a:avLst/>
            <a:gdLst/>
            <a:ahLst/>
            <a:cxnLst/>
            <a:rect l="l" t="t" r="r" b="b"/>
            <a:pathLst>
              <a:path w="2160270" h="51816">
                <a:moveTo>
                  <a:pt x="77724" y="25907"/>
                </a:moveTo>
                <a:lnTo>
                  <a:pt x="165354" y="25908"/>
                </a:lnTo>
                <a:lnTo>
                  <a:pt x="165354" y="0"/>
                </a:lnTo>
                <a:lnTo>
                  <a:pt x="64770" y="0"/>
                </a:lnTo>
                <a:lnTo>
                  <a:pt x="64770" y="25908"/>
                </a:lnTo>
                <a:lnTo>
                  <a:pt x="77724" y="25907"/>
                </a:lnTo>
                <a:close/>
              </a:path>
              <a:path w="2160270" h="51816">
                <a:moveTo>
                  <a:pt x="2056638" y="0"/>
                </a:moveTo>
                <a:lnTo>
                  <a:pt x="2056638" y="25908"/>
                </a:lnTo>
                <a:lnTo>
                  <a:pt x="2160270" y="25908"/>
                </a:lnTo>
                <a:lnTo>
                  <a:pt x="2160270" y="0"/>
                </a:lnTo>
                <a:lnTo>
                  <a:pt x="2056638" y="0"/>
                </a:lnTo>
                <a:close/>
              </a:path>
              <a:path w="2160270" h="51816">
                <a:moveTo>
                  <a:pt x="1875281" y="0"/>
                </a:moveTo>
                <a:lnTo>
                  <a:pt x="1875281" y="25908"/>
                </a:lnTo>
                <a:lnTo>
                  <a:pt x="1978914" y="25908"/>
                </a:lnTo>
                <a:lnTo>
                  <a:pt x="1978914" y="0"/>
                </a:lnTo>
                <a:lnTo>
                  <a:pt x="1875281" y="0"/>
                </a:lnTo>
                <a:close/>
              </a:path>
              <a:path w="2160270" h="51816">
                <a:moveTo>
                  <a:pt x="1693926" y="0"/>
                </a:moveTo>
                <a:lnTo>
                  <a:pt x="1693926" y="25908"/>
                </a:lnTo>
                <a:lnTo>
                  <a:pt x="1797557" y="25908"/>
                </a:lnTo>
                <a:lnTo>
                  <a:pt x="1797557" y="0"/>
                </a:lnTo>
                <a:lnTo>
                  <a:pt x="1693926" y="0"/>
                </a:lnTo>
                <a:close/>
              </a:path>
              <a:path w="2160270" h="51816">
                <a:moveTo>
                  <a:pt x="1512570" y="0"/>
                </a:moveTo>
                <a:lnTo>
                  <a:pt x="1512570" y="25908"/>
                </a:lnTo>
                <a:lnTo>
                  <a:pt x="1616202" y="25908"/>
                </a:lnTo>
                <a:lnTo>
                  <a:pt x="1616202" y="0"/>
                </a:lnTo>
                <a:lnTo>
                  <a:pt x="1512570" y="0"/>
                </a:lnTo>
                <a:close/>
              </a:path>
              <a:path w="2160270" h="51816">
                <a:moveTo>
                  <a:pt x="1331214" y="0"/>
                </a:moveTo>
                <a:lnTo>
                  <a:pt x="1331214" y="25908"/>
                </a:lnTo>
                <a:lnTo>
                  <a:pt x="1434846" y="25908"/>
                </a:lnTo>
                <a:lnTo>
                  <a:pt x="1434846" y="0"/>
                </a:lnTo>
                <a:lnTo>
                  <a:pt x="1331214" y="0"/>
                </a:lnTo>
                <a:close/>
              </a:path>
              <a:path w="2160270" h="51816">
                <a:moveTo>
                  <a:pt x="1149857" y="0"/>
                </a:moveTo>
                <a:lnTo>
                  <a:pt x="1149857" y="25908"/>
                </a:lnTo>
                <a:lnTo>
                  <a:pt x="1253490" y="25908"/>
                </a:lnTo>
                <a:lnTo>
                  <a:pt x="1253490" y="0"/>
                </a:lnTo>
                <a:lnTo>
                  <a:pt x="1149857" y="0"/>
                </a:lnTo>
                <a:close/>
              </a:path>
              <a:path w="2160270" h="51816">
                <a:moveTo>
                  <a:pt x="968501" y="0"/>
                </a:moveTo>
                <a:lnTo>
                  <a:pt x="968501" y="25908"/>
                </a:lnTo>
                <a:lnTo>
                  <a:pt x="1072133" y="25908"/>
                </a:lnTo>
                <a:lnTo>
                  <a:pt x="1072133" y="0"/>
                </a:lnTo>
                <a:lnTo>
                  <a:pt x="968501" y="0"/>
                </a:lnTo>
                <a:close/>
              </a:path>
              <a:path w="2160270" h="51816">
                <a:moveTo>
                  <a:pt x="787146" y="0"/>
                </a:moveTo>
                <a:lnTo>
                  <a:pt x="787146" y="25908"/>
                </a:lnTo>
                <a:lnTo>
                  <a:pt x="890777" y="25908"/>
                </a:lnTo>
                <a:lnTo>
                  <a:pt x="890777" y="0"/>
                </a:lnTo>
                <a:lnTo>
                  <a:pt x="787146" y="0"/>
                </a:lnTo>
                <a:close/>
              </a:path>
              <a:path w="2160270" h="51816">
                <a:moveTo>
                  <a:pt x="605789" y="0"/>
                </a:moveTo>
                <a:lnTo>
                  <a:pt x="605789" y="25908"/>
                </a:lnTo>
                <a:lnTo>
                  <a:pt x="709422" y="25908"/>
                </a:lnTo>
                <a:lnTo>
                  <a:pt x="709422" y="0"/>
                </a:lnTo>
                <a:lnTo>
                  <a:pt x="605789" y="0"/>
                </a:lnTo>
                <a:close/>
              </a:path>
              <a:path w="2160270" h="51816">
                <a:moveTo>
                  <a:pt x="424434" y="0"/>
                </a:moveTo>
                <a:lnTo>
                  <a:pt x="424434" y="25908"/>
                </a:lnTo>
                <a:lnTo>
                  <a:pt x="528066" y="25908"/>
                </a:lnTo>
                <a:lnTo>
                  <a:pt x="528066" y="0"/>
                </a:lnTo>
                <a:lnTo>
                  <a:pt x="424434" y="0"/>
                </a:lnTo>
                <a:close/>
              </a:path>
              <a:path w="2160270" h="51816">
                <a:moveTo>
                  <a:pt x="243077" y="0"/>
                </a:moveTo>
                <a:lnTo>
                  <a:pt x="243077" y="25908"/>
                </a:lnTo>
                <a:lnTo>
                  <a:pt x="346710" y="25908"/>
                </a:lnTo>
                <a:lnTo>
                  <a:pt x="346710" y="0"/>
                </a:lnTo>
                <a:lnTo>
                  <a:pt x="243077" y="0"/>
                </a:lnTo>
                <a:close/>
              </a:path>
              <a:path w="2160270" h="51816">
                <a:moveTo>
                  <a:pt x="77724" y="0"/>
                </a:moveTo>
                <a:lnTo>
                  <a:pt x="77724" y="-25907"/>
                </a:lnTo>
                <a:lnTo>
                  <a:pt x="0" y="12954"/>
                </a:lnTo>
                <a:lnTo>
                  <a:pt x="77724" y="51816"/>
                </a:lnTo>
                <a:lnTo>
                  <a:pt x="77724" y="25907"/>
                </a:lnTo>
                <a:lnTo>
                  <a:pt x="64770" y="25908"/>
                </a:lnTo>
                <a:lnTo>
                  <a:pt x="64770" y="0"/>
                </a:lnTo>
                <a:lnTo>
                  <a:pt x="777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709916" y="4077462"/>
            <a:ext cx="103631" cy="0"/>
          </a:xfrm>
          <a:custGeom>
            <a:avLst/>
            <a:gdLst/>
            <a:ahLst/>
            <a:cxnLst/>
            <a:rect l="l" t="t" r="r" b="b"/>
            <a:pathLst>
              <a:path w="103631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528559" y="4077462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347204" y="4077462"/>
            <a:ext cx="103631" cy="0"/>
          </a:xfrm>
          <a:custGeom>
            <a:avLst/>
            <a:gdLst/>
            <a:ahLst/>
            <a:cxnLst/>
            <a:rect l="l" t="t" r="r" b="b"/>
            <a:pathLst>
              <a:path w="103631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165848" y="4077462"/>
            <a:ext cx="103631" cy="0"/>
          </a:xfrm>
          <a:custGeom>
            <a:avLst/>
            <a:gdLst/>
            <a:ahLst/>
            <a:cxnLst/>
            <a:rect l="l" t="t" r="r" b="b"/>
            <a:pathLst>
              <a:path w="103631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84492" y="4077462"/>
            <a:ext cx="103631" cy="0"/>
          </a:xfrm>
          <a:custGeom>
            <a:avLst/>
            <a:gdLst/>
            <a:ahLst/>
            <a:cxnLst/>
            <a:rect l="l" t="t" r="r" b="b"/>
            <a:pathLst>
              <a:path w="103631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03135" y="4077462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1780" y="4077462"/>
            <a:ext cx="103631" cy="0"/>
          </a:xfrm>
          <a:custGeom>
            <a:avLst/>
            <a:gdLst/>
            <a:ahLst/>
            <a:cxnLst/>
            <a:rect l="l" t="t" r="r" b="b"/>
            <a:pathLst>
              <a:path w="103631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440424" y="4077462"/>
            <a:ext cx="103631" cy="0"/>
          </a:xfrm>
          <a:custGeom>
            <a:avLst/>
            <a:gdLst/>
            <a:ahLst/>
            <a:cxnLst/>
            <a:rect l="l" t="t" r="r" b="b"/>
            <a:pathLst>
              <a:path w="103631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259068" y="4077462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077712" y="4077462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96356" y="4077462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18048" y="4077462"/>
            <a:ext cx="100584" cy="0"/>
          </a:xfrm>
          <a:custGeom>
            <a:avLst/>
            <a:gdLst/>
            <a:ahLst/>
            <a:cxnLst/>
            <a:rect l="l" t="t" r="r" b="b"/>
            <a:pathLst>
              <a:path w="10058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773924" y="4080510"/>
            <a:ext cx="77724" cy="1221486"/>
          </a:xfrm>
          <a:custGeom>
            <a:avLst/>
            <a:gdLst/>
            <a:ahLst/>
            <a:cxnLst/>
            <a:rect l="l" t="t" r="r" b="b"/>
            <a:pathLst>
              <a:path w="77724" h="1221486">
                <a:moveTo>
                  <a:pt x="25907" y="133350"/>
                </a:moveTo>
                <a:lnTo>
                  <a:pt x="51816" y="133350"/>
                </a:lnTo>
                <a:lnTo>
                  <a:pt x="51816" y="64769"/>
                </a:lnTo>
                <a:lnTo>
                  <a:pt x="77724" y="77723"/>
                </a:lnTo>
                <a:lnTo>
                  <a:pt x="38861" y="0"/>
                </a:lnTo>
                <a:lnTo>
                  <a:pt x="25907" y="64769"/>
                </a:lnTo>
                <a:lnTo>
                  <a:pt x="25907" y="133350"/>
                </a:lnTo>
                <a:close/>
              </a:path>
              <a:path w="77724" h="1221486">
                <a:moveTo>
                  <a:pt x="25907" y="64769"/>
                </a:moveTo>
                <a:lnTo>
                  <a:pt x="38861" y="0"/>
                </a:lnTo>
                <a:lnTo>
                  <a:pt x="0" y="77723"/>
                </a:lnTo>
                <a:lnTo>
                  <a:pt x="25908" y="77723"/>
                </a:lnTo>
                <a:lnTo>
                  <a:pt x="25907" y="64769"/>
                </a:lnTo>
                <a:close/>
              </a:path>
              <a:path w="77724" h="1221486">
                <a:moveTo>
                  <a:pt x="25907" y="1117853"/>
                </a:moveTo>
                <a:lnTo>
                  <a:pt x="25907" y="1221486"/>
                </a:lnTo>
                <a:lnTo>
                  <a:pt x="51816" y="1221486"/>
                </a:lnTo>
                <a:lnTo>
                  <a:pt x="51816" y="1117853"/>
                </a:lnTo>
                <a:lnTo>
                  <a:pt x="25907" y="1117853"/>
                </a:lnTo>
                <a:close/>
              </a:path>
              <a:path w="77724" h="1221486">
                <a:moveTo>
                  <a:pt x="25907" y="936497"/>
                </a:moveTo>
                <a:lnTo>
                  <a:pt x="25907" y="1040129"/>
                </a:lnTo>
                <a:lnTo>
                  <a:pt x="51816" y="1040129"/>
                </a:lnTo>
                <a:lnTo>
                  <a:pt x="51816" y="936497"/>
                </a:lnTo>
                <a:lnTo>
                  <a:pt x="25907" y="936497"/>
                </a:lnTo>
                <a:close/>
              </a:path>
              <a:path w="77724" h="1221486">
                <a:moveTo>
                  <a:pt x="25907" y="755141"/>
                </a:moveTo>
                <a:lnTo>
                  <a:pt x="25907" y="858773"/>
                </a:lnTo>
                <a:lnTo>
                  <a:pt x="51816" y="858773"/>
                </a:lnTo>
                <a:lnTo>
                  <a:pt x="51816" y="755141"/>
                </a:lnTo>
                <a:lnTo>
                  <a:pt x="25907" y="755141"/>
                </a:lnTo>
                <a:close/>
              </a:path>
              <a:path w="77724" h="1221486">
                <a:moveTo>
                  <a:pt x="25907" y="573785"/>
                </a:moveTo>
                <a:lnTo>
                  <a:pt x="25907" y="677417"/>
                </a:lnTo>
                <a:lnTo>
                  <a:pt x="51816" y="677417"/>
                </a:lnTo>
                <a:lnTo>
                  <a:pt x="51816" y="573785"/>
                </a:lnTo>
                <a:lnTo>
                  <a:pt x="25907" y="573785"/>
                </a:lnTo>
                <a:close/>
              </a:path>
              <a:path w="77724" h="1221486">
                <a:moveTo>
                  <a:pt x="25907" y="392429"/>
                </a:moveTo>
                <a:lnTo>
                  <a:pt x="25907" y="496062"/>
                </a:lnTo>
                <a:lnTo>
                  <a:pt x="51816" y="496062"/>
                </a:lnTo>
                <a:lnTo>
                  <a:pt x="51816" y="392429"/>
                </a:lnTo>
                <a:lnTo>
                  <a:pt x="25907" y="392429"/>
                </a:lnTo>
                <a:close/>
              </a:path>
              <a:path w="77724" h="1221486">
                <a:moveTo>
                  <a:pt x="25907" y="211073"/>
                </a:moveTo>
                <a:lnTo>
                  <a:pt x="25907" y="314706"/>
                </a:lnTo>
                <a:lnTo>
                  <a:pt x="51816" y="314706"/>
                </a:lnTo>
                <a:lnTo>
                  <a:pt x="51816" y="211073"/>
                </a:lnTo>
                <a:lnTo>
                  <a:pt x="25907" y="211073"/>
                </a:lnTo>
                <a:close/>
              </a:path>
              <a:path w="77724" h="1221486">
                <a:moveTo>
                  <a:pt x="77724" y="77723"/>
                </a:moveTo>
                <a:lnTo>
                  <a:pt x="51816" y="64769"/>
                </a:lnTo>
                <a:lnTo>
                  <a:pt x="51815" y="77724"/>
                </a:lnTo>
                <a:lnTo>
                  <a:pt x="77724" y="777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812786" y="5198364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812786" y="5017008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812786" y="4835652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812786" y="4654296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812786" y="4472940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812786" y="4291583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812786" y="4145279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152775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387" y="465946"/>
            <a:ext cx="125938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4687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5631" y="465946"/>
            <a:ext cx="220258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1398476"/>
            <a:ext cx="1807603" cy="1458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Fi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me</a:t>
            </a:r>
            <a:r>
              <a:rPr dirty="0" smtClean="0" sz="1200" spc="-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-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Z.</a:t>
            </a:r>
            <a:r>
              <a:rPr dirty="0" smtClean="0" sz="1200" spc="-9" b="1">
                <a:latin typeface="Arial"/>
                <a:cs typeface="Arial"/>
              </a:rPr>
              <a:t>j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6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3387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dirty="0" smtClean="0" sz="1200" spc="1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83387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struc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78815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183387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88798" marR="805776" algn="ct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2706" y="1414351"/>
            <a:ext cx="1344422" cy="543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16586" marR="262813" algn="ct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dirty="0" smtClean="0" sz="1200" spc="1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b;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5575" y="1780365"/>
            <a:ext cx="11493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tan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5489" y="1947116"/>
            <a:ext cx="116047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nstan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200" spc="9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200" spc="-4" b="1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0722" y="1963245"/>
            <a:ext cx="2501976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dirty="0" smtClean="0" sz="1200" spc="1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double</a:t>
            </a:r>
            <a:r>
              <a:rPr dirty="0" smtClean="0" sz="1200" spc="2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c;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mtClean="0" sz="1200" spc="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tan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b,double</a:t>
            </a: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c)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5606" y="2511885"/>
            <a:ext cx="3823131" cy="726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uper(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b;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34" y="2861770"/>
            <a:ext cx="4066794" cy="2372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0255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83387" marR="2804340">
              <a:lnSpc>
                <a:spcPct val="100041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1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print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print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312927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C0504D"/>
                </a:solidFill>
                <a:latin typeface="Arial"/>
                <a:cs typeface="Arial"/>
              </a:rPr>
              <a:t>"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"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dirty="0" smtClean="0" sz="1200" spc="1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End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83387" marR="2646148" indent="-42671">
              <a:lnSpc>
                <a:spcPct val="100041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1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Di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-1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di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312927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C0504D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hel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200" spc="5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This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Di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-1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1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End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f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eth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/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0722" y="3243786"/>
            <a:ext cx="2210206" cy="726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1025628">
              <a:lnSpc>
                <a:spcPct val="100041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1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how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Met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C0504D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2934" y="3984845"/>
            <a:ext cx="70705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2706" y="4219146"/>
            <a:ext cx="2525140" cy="726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2928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("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200" spc="5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“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312928" marR="22859">
              <a:lnSpc>
                <a:spcPct val="95825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stem.ou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.prin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("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200" spc="5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“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3388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0685" y="5376951"/>
            <a:ext cx="3440164" cy="528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t()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26695" marR="244046" algn="ctr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5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9230" y="5872226"/>
            <a:ext cx="175878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949446" y="4773168"/>
            <a:ext cx="1152143" cy="51815"/>
          </a:xfrm>
          <a:custGeom>
            <a:avLst/>
            <a:gdLst/>
            <a:ahLst/>
            <a:cxnLst/>
            <a:rect l="l" t="t" r="r" b="b"/>
            <a:pathLst>
              <a:path w="1152143" h="51815">
                <a:moveTo>
                  <a:pt x="970788" y="0"/>
                </a:moveTo>
                <a:lnTo>
                  <a:pt x="970788" y="25907"/>
                </a:lnTo>
                <a:lnTo>
                  <a:pt x="1048512" y="25907"/>
                </a:lnTo>
                <a:lnTo>
                  <a:pt x="1048512" y="0"/>
                </a:lnTo>
                <a:lnTo>
                  <a:pt x="970788" y="0"/>
                </a:lnTo>
                <a:close/>
              </a:path>
              <a:path w="1152143" h="51815">
                <a:moveTo>
                  <a:pt x="867155" y="0"/>
                </a:moveTo>
                <a:lnTo>
                  <a:pt x="867155" y="25907"/>
                </a:lnTo>
                <a:lnTo>
                  <a:pt x="944879" y="25907"/>
                </a:lnTo>
                <a:lnTo>
                  <a:pt x="944879" y="0"/>
                </a:lnTo>
                <a:lnTo>
                  <a:pt x="867155" y="0"/>
                </a:lnTo>
                <a:close/>
              </a:path>
              <a:path w="1152143" h="51815">
                <a:moveTo>
                  <a:pt x="763524" y="0"/>
                </a:moveTo>
                <a:lnTo>
                  <a:pt x="763524" y="25907"/>
                </a:lnTo>
                <a:lnTo>
                  <a:pt x="841248" y="25907"/>
                </a:lnTo>
                <a:lnTo>
                  <a:pt x="841248" y="0"/>
                </a:lnTo>
                <a:lnTo>
                  <a:pt x="763524" y="0"/>
                </a:lnTo>
                <a:close/>
              </a:path>
              <a:path w="1152143" h="51815">
                <a:moveTo>
                  <a:pt x="659891" y="0"/>
                </a:moveTo>
                <a:lnTo>
                  <a:pt x="659891" y="25907"/>
                </a:lnTo>
                <a:lnTo>
                  <a:pt x="737615" y="25907"/>
                </a:lnTo>
                <a:lnTo>
                  <a:pt x="737615" y="0"/>
                </a:lnTo>
                <a:lnTo>
                  <a:pt x="659891" y="0"/>
                </a:lnTo>
                <a:close/>
              </a:path>
              <a:path w="1152143" h="51815">
                <a:moveTo>
                  <a:pt x="556259" y="0"/>
                </a:moveTo>
                <a:lnTo>
                  <a:pt x="556259" y="25907"/>
                </a:lnTo>
                <a:lnTo>
                  <a:pt x="633983" y="25907"/>
                </a:lnTo>
                <a:lnTo>
                  <a:pt x="633983" y="0"/>
                </a:lnTo>
                <a:lnTo>
                  <a:pt x="556259" y="0"/>
                </a:lnTo>
                <a:close/>
              </a:path>
              <a:path w="1152143" h="51815">
                <a:moveTo>
                  <a:pt x="452627" y="0"/>
                </a:moveTo>
                <a:lnTo>
                  <a:pt x="452627" y="25907"/>
                </a:lnTo>
                <a:lnTo>
                  <a:pt x="530351" y="25907"/>
                </a:lnTo>
                <a:lnTo>
                  <a:pt x="530351" y="0"/>
                </a:lnTo>
                <a:lnTo>
                  <a:pt x="452627" y="0"/>
                </a:lnTo>
                <a:close/>
              </a:path>
              <a:path w="1152143" h="51815">
                <a:moveTo>
                  <a:pt x="348995" y="0"/>
                </a:moveTo>
                <a:lnTo>
                  <a:pt x="348995" y="25907"/>
                </a:lnTo>
                <a:lnTo>
                  <a:pt x="426719" y="25907"/>
                </a:lnTo>
                <a:lnTo>
                  <a:pt x="426719" y="0"/>
                </a:lnTo>
                <a:lnTo>
                  <a:pt x="348995" y="0"/>
                </a:lnTo>
                <a:close/>
              </a:path>
              <a:path w="1152143" h="51815">
                <a:moveTo>
                  <a:pt x="245363" y="0"/>
                </a:moveTo>
                <a:lnTo>
                  <a:pt x="245363" y="25907"/>
                </a:lnTo>
                <a:lnTo>
                  <a:pt x="323088" y="25907"/>
                </a:lnTo>
                <a:lnTo>
                  <a:pt x="323088" y="0"/>
                </a:lnTo>
                <a:lnTo>
                  <a:pt x="245363" y="0"/>
                </a:lnTo>
                <a:close/>
              </a:path>
              <a:path w="1152143" h="51815">
                <a:moveTo>
                  <a:pt x="141731" y="0"/>
                </a:moveTo>
                <a:lnTo>
                  <a:pt x="141731" y="25907"/>
                </a:lnTo>
                <a:lnTo>
                  <a:pt x="219455" y="25907"/>
                </a:lnTo>
                <a:lnTo>
                  <a:pt x="219455" y="0"/>
                </a:lnTo>
                <a:lnTo>
                  <a:pt x="141731" y="0"/>
                </a:lnTo>
                <a:close/>
              </a:path>
              <a:path w="1152143" h="51815">
                <a:moveTo>
                  <a:pt x="77723" y="0"/>
                </a:moveTo>
                <a:lnTo>
                  <a:pt x="77724" y="-25908"/>
                </a:lnTo>
                <a:lnTo>
                  <a:pt x="0" y="12953"/>
                </a:lnTo>
                <a:lnTo>
                  <a:pt x="77724" y="51815"/>
                </a:lnTo>
                <a:lnTo>
                  <a:pt x="77724" y="25907"/>
                </a:lnTo>
                <a:lnTo>
                  <a:pt x="64769" y="25907"/>
                </a:lnTo>
                <a:lnTo>
                  <a:pt x="64769" y="0"/>
                </a:lnTo>
                <a:lnTo>
                  <a:pt x="77723" y="0"/>
                </a:lnTo>
                <a:close/>
              </a:path>
              <a:path w="1152143" h="51815">
                <a:moveTo>
                  <a:pt x="77724" y="25907"/>
                </a:moveTo>
                <a:lnTo>
                  <a:pt x="115824" y="25907"/>
                </a:lnTo>
                <a:lnTo>
                  <a:pt x="115824" y="0"/>
                </a:lnTo>
                <a:lnTo>
                  <a:pt x="64769" y="0"/>
                </a:lnTo>
                <a:lnTo>
                  <a:pt x="64769" y="25907"/>
                </a:lnTo>
                <a:lnTo>
                  <a:pt x="77724" y="25907"/>
                </a:lnTo>
                <a:close/>
              </a:path>
              <a:path w="1152143" h="51815">
                <a:moveTo>
                  <a:pt x="1074419" y="0"/>
                </a:moveTo>
                <a:lnTo>
                  <a:pt x="1074419" y="25907"/>
                </a:lnTo>
                <a:lnTo>
                  <a:pt x="1152143" y="25907"/>
                </a:lnTo>
                <a:lnTo>
                  <a:pt x="1152143" y="0"/>
                </a:lnTo>
                <a:lnTo>
                  <a:pt x="1074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023866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920234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816602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712970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609338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505706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402074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298442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4194810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091178" y="478612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014216" y="478612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 h="0">
                <a:moveTo>
                  <a:pt x="0" y="0"/>
                </a:moveTo>
                <a:lnTo>
                  <a:pt x="5105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5062982" y="4798314"/>
            <a:ext cx="77723" cy="250317"/>
          </a:xfrm>
          <a:custGeom>
            <a:avLst/>
            <a:gdLst/>
            <a:ahLst/>
            <a:cxnLst/>
            <a:rect l="l" t="t" r="r" b="b"/>
            <a:pathLst>
              <a:path w="77723" h="250316">
                <a:moveTo>
                  <a:pt x="38607" y="0"/>
                </a:moveTo>
                <a:lnTo>
                  <a:pt x="0" y="77850"/>
                </a:lnTo>
                <a:lnTo>
                  <a:pt x="25922" y="77766"/>
                </a:lnTo>
                <a:lnTo>
                  <a:pt x="26034" y="146685"/>
                </a:lnTo>
                <a:lnTo>
                  <a:pt x="51942" y="146685"/>
                </a:lnTo>
                <a:lnTo>
                  <a:pt x="51830" y="77681"/>
                </a:lnTo>
                <a:lnTo>
                  <a:pt x="77723" y="77597"/>
                </a:lnTo>
                <a:lnTo>
                  <a:pt x="51815" y="68961"/>
                </a:lnTo>
                <a:lnTo>
                  <a:pt x="25907" y="68961"/>
                </a:lnTo>
                <a:lnTo>
                  <a:pt x="38607" y="0"/>
                </a:lnTo>
                <a:close/>
              </a:path>
              <a:path w="77723" h="250316">
                <a:moveTo>
                  <a:pt x="38607" y="0"/>
                </a:moveTo>
                <a:lnTo>
                  <a:pt x="25907" y="68961"/>
                </a:lnTo>
                <a:lnTo>
                  <a:pt x="51815" y="68961"/>
                </a:lnTo>
                <a:lnTo>
                  <a:pt x="77723" y="77597"/>
                </a:lnTo>
                <a:lnTo>
                  <a:pt x="38607" y="0"/>
                </a:lnTo>
                <a:close/>
              </a:path>
              <a:path w="77723" h="250316">
                <a:moveTo>
                  <a:pt x="52069" y="172593"/>
                </a:moveTo>
                <a:lnTo>
                  <a:pt x="26162" y="172593"/>
                </a:lnTo>
                <a:lnTo>
                  <a:pt x="26415" y="250317"/>
                </a:lnTo>
                <a:lnTo>
                  <a:pt x="52323" y="250317"/>
                </a:lnTo>
                <a:lnTo>
                  <a:pt x="52069" y="172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851146" y="3861054"/>
            <a:ext cx="599186" cy="1517268"/>
          </a:xfrm>
          <a:custGeom>
            <a:avLst/>
            <a:gdLst/>
            <a:ahLst/>
            <a:cxnLst/>
            <a:rect l="l" t="t" r="r" b="b"/>
            <a:pathLst>
              <a:path w="599186" h="1517268">
                <a:moveTo>
                  <a:pt x="527050" y="1317625"/>
                </a:moveTo>
                <a:lnTo>
                  <a:pt x="499999" y="1327912"/>
                </a:lnTo>
                <a:lnTo>
                  <a:pt x="530987" y="1409065"/>
                </a:lnTo>
                <a:lnTo>
                  <a:pt x="558038" y="1398778"/>
                </a:lnTo>
                <a:lnTo>
                  <a:pt x="527050" y="1317625"/>
                </a:lnTo>
                <a:close/>
              </a:path>
              <a:path w="599186" h="1517268">
                <a:moveTo>
                  <a:pt x="485901" y="1209421"/>
                </a:moveTo>
                <a:lnTo>
                  <a:pt x="458850" y="1219708"/>
                </a:lnTo>
                <a:lnTo>
                  <a:pt x="489712" y="1300861"/>
                </a:lnTo>
                <a:lnTo>
                  <a:pt x="516763" y="1290574"/>
                </a:lnTo>
                <a:lnTo>
                  <a:pt x="485901" y="1209421"/>
                </a:lnTo>
                <a:close/>
              </a:path>
              <a:path w="599186" h="1517268">
                <a:moveTo>
                  <a:pt x="444626" y="1101090"/>
                </a:moveTo>
                <a:lnTo>
                  <a:pt x="417575" y="1111377"/>
                </a:lnTo>
                <a:lnTo>
                  <a:pt x="448437" y="1192657"/>
                </a:lnTo>
                <a:lnTo>
                  <a:pt x="475488" y="1182243"/>
                </a:lnTo>
                <a:lnTo>
                  <a:pt x="444626" y="1101090"/>
                </a:lnTo>
                <a:close/>
              </a:path>
              <a:path w="599186" h="1517268">
                <a:moveTo>
                  <a:pt x="403351" y="992886"/>
                </a:moveTo>
                <a:lnTo>
                  <a:pt x="376300" y="1003173"/>
                </a:lnTo>
                <a:lnTo>
                  <a:pt x="407288" y="1084326"/>
                </a:lnTo>
                <a:lnTo>
                  <a:pt x="434339" y="1074039"/>
                </a:lnTo>
                <a:lnTo>
                  <a:pt x="403351" y="992886"/>
                </a:lnTo>
                <a:close/>
              </a:path>
              <a:path w="599186" h="1517268">
                <a:moveTo>
                  <a:pt x="362203" y="884682"/>
                </a:moveTo>
                <a:lnTo>
                  <a:pt x="335152" y="894969"/>
                </a:lnTo>
                <a:lnTo>
                  <a:pt x="366013" y="976122"/>
                </a:lnTo>
                <a:lnTo>
                  <a:pt x="393064" y="965835"/>
                </a:lnTo>
                <a:lnTo>
                  <a:pt x="362203" y="884682"/>
                </a:lnTo>
                <a:close/>
              </a:path>
              <a:path w="599186" h="1517268">
                <a:moveTo>
                  <a:pt x="320928" y="776478"/>
                </a:moveTo>
                <a:lnTo>
                  <a:pt x="293877" y="786765"/>
                </a:lnTo>
                <a:lnTo>
                  <a:pt x="324738" y="867918"/>
                </a:lnTo>
                <a:lnTo>
                  <a:pt x="351789" y="857631"/>
                </a:lnTo>
                <a:lnTo>
                  <a:pt x="320928" y="776478"/>
                </a:lnTo>
                <a:close/>
              </a:path>
              <a:path w="599186" h="1517268">
                <a:moveTo>
                  <a:pt x="279653" y="668147"/>
                </a:moveTo>
                <a:lnTo>
                  <a:pt x="252602" y="678434"/>
                </a:lnTo>
                <a:lnTo>
                  <a:pt x="283590" y="759714"/>
                </a:lnTo>
                <a:lnTo>
                  <a:pt x="310641" y="749300"/>
                </a:lnTo>
                <a:lnTo>
                  <a:pt x="279653" y="668147"/>
                </a:lnTo>
                <a:close/>
              </a:path>
              <a:path w="599186" h="1517268">
                <a:moveTo>
                  <a:pt x="238505" y="559943"/>
                </a:moveTo>
                <a:lnTo>
                  <a:pt x="211454" y="570230"/>
                </a:lnTo>
                <a:lnTo>
                  <a:pt x="242315" y="651383"/>
                </a:lnTo>
                <a:lnTo>
                  <a:pt x="269366" y="641096"/>
                </a:lnTo>
                <a:lnTo>
                  <a:pt x="238505" y="559943"/>
                </a:lnTo>
                <a:close/>
              </a:path>
              <a:path w="599186" h="1517268">
                <a:moveTo>
                  <a:pt x="197230" y="451739"/>
                </a:moveTo>
                <a:lnTo>
                  <a:pt x="170179" y="462026"/>
                </a:lnTo>
                <a:lnTo>
                  <a:pt x="201040" y="543179"/>
                </a:lnTo>
                <a:lnTo>
                  <a:pt x="228091" y="532892"/>
                </a:lnTo>
                <a:lnTo>
                  <a:pt x="197230" y="451739"/>
                </a:lnTo>
                <a:close/>
              </a:path>
              <a:path w="599186" h="1517268">
                <a:moveTo>
                  <a:pt x="155955" y="343535"/>
                </a:moveTo>
                <a:lnTo>
                  <a:pt x="128904" y="353822"/>
                </a:lnTo>
                <a:lnTo>
                  <a:pt x="159892" y="434975"/>
                </a:lnTo>
                <a:lnTo>
                  <a:pt x="186943" y="424688"/>
                </a:lnTo>
                <a:lnTo>
                  <a:pt x="155955" y="343535"/>
                </a:lnTo>
                <a:close/>
              </a:path>
              <a:path w="599186" h="1517268">
                <a:moveTo>
                  <a:pt x="114807" y="235204"/>
                </a:moveTo>
                <a:lnTo>
                  <a:pt x="87756" y="245491"/>
                </a:lnTo>
                <a:lnTo>
                  <a:pt x="118617" y="326771"/>
                </a:lnTo>
                <a:lnTo>
                  <a:pt x="145668" y="316357"/>
                </a:lnTo>
                <a:lnTo>
                  <a:pt x="114807" y="235204"/>
                </a:lnTo>
                <a:close/>
              </a:path>
              <a:path w="599186" h="1517268">
                <a:moveTo>
                  <a:pt x="73532" y="127000"/>
                </a:moveTo>
                <a:lnTo>
                  <a:pt x="46481" y="137287"/>
                </a:lnTo>
                <a:lnTo>
                  <a:pt x="77342" y="218440"/>
                </a:lnTo>
                <a:lnTo>
                  <a:pt x="104393" y="208153"/>
                </a:lnTo>
                <a:lnTo>
                  <a:pt x="73532" y="127000"/>
                </a:lnTo>
                <a:close/>
              </a:path>
              <a:path w="599186" h="1517268">
                <a:moveTo>
                  <a:pt x="54072" y="75999"/>
                </a:moveTo>
                <a:lnTo>
                  <a:pt x="81152" y="65659"/>
                </a:lnTo>
                <a:lnTo>
                  <a:pt x="9651" y="0"/>
                </a:lnTo>
                <a:lnTo>
                  <a:pt x="0" y="96647"/>
                </a:lnTo>
                <a:lnTo>
                  <a:pt x="27035" y="86323"/>
                </a:lnTo>
                <a:lnTo>
                  <a:pt x="21843" y="72771"/>
                </a:lnTo>
                <a:lnTo>
                  <a:pt x="48894" y="62484"/>
                </a:lnTo>
                <a:lnTo>
                  <a:pt x="54072" y="75999"/>
                </a:lnTo>
                <a:close/>
              </a:path>
              <a:path w="599186" h="1517268">
                <a:moveTo>
                  <a:pt x="27035" y="86323"/>
                </a:moveTo>
                <a:lnTo>
                  <a:pt x="36194" y="110236"/>
                </a:lnTo>
                <a:lnTo>
                  <a:pt x="63245" y="99949"/>
                </a:lnTo>
                <a:lnTo>
                  <a:pt x="54072" y="75999"/>
                </a:lnTo>
                <a:lnTo>
                  <a:pt x="48894" y="62484"/>
                </a:lnTo>
                <a:lnTo>
                  <a:pt x="21843" y="72771"/>
                </a:lnTo>
                <a:lnTo>
                  <a:pt x="27035" y="86323"/>
                </a:lnTo>
                <a:close/>
              </a:path>
              <a:path w="599186" h="1517268">
                <a:moveTo>
                  <a:pt x="568325" y="1425829"/>
                </a:moveTo>
                <a:lnTo>
                  <a:pt x="541274" y="1436116"/>
                </a:lnTo>
                <a:lnTo>
                  <a:pt x="572134" y="1517269"/>
                </a:lnTo>
                <a:lnTo>
                  <a:pt x="599186" y="1506982"/>
                </a:lnTo>
                <a:lnTo>
                  <a:pt x="568325" y="14258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821936" y="2637282"/>
            <a:ext cx="77724" cy="432053"/>
          </a:xfrm>
          <a:custGeom>
            <a:avLst/>
            <a:gdLst/>
            <a:ahLst/>
            <a:cxnLst/>
            <a:rect l="l" t="t" r="r" b="b"/>
            <a:pathLst>
              <a:path w="77724" h="432053">
                <a:moveTo>
                  <a:pt x="25908" y="121157"/>
                </a:moveTo>
                <a:lnTo>
                  <a:pt x="51815" y="121157"/>
                </a:lnTo>
                <a:lnTo>
                  <a:pt x="51815" y="64769"/>
                </a:lnTo>
                <a:lnTo>
                  <a:pt x="77724" y="77723"/>
                </a:lnTo>
                <a:lnTo>
                  <a:pt x="38862" y="0"/>
                </a:lnTo>
                <a:lnTo>
                  <a:pt x="25908" y="64769"/>
                </a:lnTo>
                <a:lnTo>
                  <a:pt x="25908" y="121157"/>
                </a:lnTo>
                <a:close/>
              </a:path>
              <a:path w="77724" h="432053">
                <a:moveTo>
                  <a:pt x="25908" y="64769"/>
                </a:moveTo>
                <a:lnTo>
                  <a:pt x="38862" y="0"/>
                </a:ln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close/>
              </a:path>
              <a:path w="77724" h="432053">
                <a:moveTo>
                  <a:pt x="25908" y="354329"/>
                </a:moveTo>
                <a:lnTo>
                  <a:pt x="25908" y="432053"/>
                </a:lnTo>
                <a:lnTo>
                  <a:pt x="51815" y="432053"/>
                </a:lnTo>
                <a:lnTo>
                  <a:pt x="51815" y="354329"/>
                </a:lnTo>
                <a:lnTo>
                  <a:pt x="25908" y="354329"/>
                </a:lnTo>
                <a:close/>
              </a:path>
              <a:path w="77724" h="432053">
                <a:moveTo>
                  <a:pt x="25908" y="250697"/>
                </a:moveTo>
                <a:lnTo>
                  <a:pt x="25908" y="328421"/>
                </a:lnTo>
                <a:lnTo>
                  <a:pt x="51815" y="328421"/>
                </a:lnTo>
                <a:lnTo>
                  <a:pt x="51815" y="250697"/>
                </a:lnTo>
                <a:lnTo>
                  <a:pt x="25908" y="250697"/>
                </a:lnTo>
                <a:close/>
              </a:path>
              <a:path w="77724" h="432053">
                <a:moveTo>
                  <a:pt x="25908" y="147065"/>
                </a:moveTo>
                <a:lnTo>
                  <a:pt x="25908" y="224789"/>
                </a:lnTo>
                <a:lnTo>
                  <a:pt x="51815" y="224789"/>
                </a:lnTo>
                <a:lnTo>
                  <a:pt x="51815" y="147065"/>
                </a:lnTo>
                <a:lnTo>
                  <a:pt x="25908" y="147065"/>
                </a:lnTo>
                <a:close/>
              </a:path>
              <a:path w="77724" h="432053">
                <a:moveTo>
                  <a:pt x="77724" y="77723"/>
                </a:moveTo>
                <a:lnTo>
                  <a:pt x="51815" y="64769"/>
                </a:lnTo>
                <a:lnTo>
                  <a:pt x="51816" y="77723"/>
                </a:lnTo>
                <a:lnTo>
                  <a:pt x="77724" y="777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860798" y="299161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860798" y="2887979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860798" y="278434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860798" y="2702052"/>
            <a:ext cx="0" cy="56387"/>
          </a:xfrm>
          <a:custGeom>
            <a:avLst/>
            <a:gdLst/>
            <a:ahLst/>
            <a:cxnLst/>
            <a:rect l="l" t="t" r="r" b="b"/>
            <a:pathLst>
              <a:path w="0" h="56387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860798" y="3057144"/>
            <a:ext cx="2880359" cy="51815"/>
          </a:xfrm>
          <a:custGeom>
            <a:avLst/>
            <a:gdLst/>
            <a:ahLst/>
            <a:cxnLst/>
            <a:rect l="l" t="t" r="r" b="b"/>
            <a:pathLst>
              <a:path w="2880359" h="51815">
                <a:moveTo>
                  <a:pt x="2699004" y="0"/>
                </a:moveTo>
                <a:lnTo>
                  <a:pt x="2699004" y="25907"/>
                </a:lnTo>
                <a:lnTo>
                  <a:pt x="2776728" y="25907"/>
                </a:lnTo>
                <a:lnTo>
                  <a:pt x="2776728" y="0"/>
                </a:lnTo>
                <a:lnTo>
                  <a:pt x="2699004" y="0"/>
                </a:lnTo>
                <a:close/>
              </a:path>
              <a:path w="2880359" h="51815">
                <a:moveTo>
                  <a:pt x="2595372" y="0"/>
                </a:moveTo>
                <a:lnTo>
                  <a:pt x="2595372" y="25907"/>
                </a:lnTo>
                <a:lnTo>
                  <a:pt x="2673096" y="25907"/>
                </a:lnTo>
                <a:lnTo>
                  <a:pt x="2673096" y="0"/>
                </a:lnTo>
                <a:lnTo>
                  <a:pt x="2595372" y="0"/>
                </a:lnTo>
                <a:close/>
              </a:path>
              <a:path w="2880359" h="51815">
                <a:moveTo>
                  <a:pt x="2491740" y="0"/>
                </a:moveTo>
                <a:lnTo>
                  <a:pt x="2491740" y="25907"/>
                </a:lnTo>
                <a:lnTo>
                  <a:pt x="2569463" y="25907"/>
                </a:lnTo>
                <a:lnTo>
                  <a:pt x="2569463" y="0"/>
                </a:lnTo>
                <a:lnTo>
                  <a:pt x="2491740" y="0"/>
                </a:lnTo>
                <a:close/>
              </a:path>
              <a:path w="2880359" h="51815">
                <a:moveTo>
                  <a:pt x="2388107" y="0"/>
                </a:moveTo>
                <a:lnTo>
                  <a:pt x="2388107" y="25907"/>
                </a:lnTo>
                <a:lnTo>
                  <a:pt x="2465831" y="25907"/>
                </a:lnTo>
                <a:lnTo>
                  <a:pt x="2465831" y="0"/>
                </a:lnTo>
                <a:lnTo>
                  <a:pt x="2388107" y="0"/>
                </a:lnTo>
                <a:close/>
              </a:path>
              <a:path w="2880359" h="51815">
                <a:moveTo>
                  <a:pt x="2284476" y="0"/>
                </a:moveTo>
                <a:lnTo>
                  <a:pt x="2284476" y="25907"/>
                </a:lnTo>
                <a:lnTo>
                  <a:pt x="2362200" y="25907"/>
                </a:lnTo>
                <a:lnTo>
                  <a:pt x="2362200" y="0"/>
                </a:lnTo>
                <a:lnTo>
                  <a:pt x="2284476" y="0"/>
                </a:lnTo>
                <a:close/>
              </a:path>
              <a:path w="2880359" h="51815">
                <a:moveTo>
                  <a:pt x="2180844" y="0"/>
                </a:moveTo>
                <a:lnTo>
                  <a:pt x="2180844" y="25907"/>
                </a:lnTo>
                <a:lnTo>
                  <a:pt x="2258568" y="25907"/>
                </a:lnTo>
                <a:lnTo>
                  <a:pt x="2258568" y="0"/>
                </a:lnTo>
                <a:lnTo>
                  <a:pt x="2180844" y="0"/>
                </a:lnTo>
                <a:close/>
              </a:path>
              <a:path w="2880359" h="51815">
                <a:moveTo>
                  <a:pt x="2077211" y="0"/>
                </a:moveTo>
                <a:lnTo>
                  <a:pt x="2077211" y="25907"/>
                </a:lnTo>
                <a:lnTo>
                  <a:pt x="2154935" y="25907"/>
                </a:lnTo>
                <a:lnTo>
                  <a:pt x="2154935" y="0"/>
                </a:lnTo>
                <a:lnTo>
                  <a:pt x="2077211" y="0"/>
                </a:lnTo>
                <a:close/>
              </a:path>
              <a:path w="2880359" h="51815">
                <a:moveTo>
                  <a:pt x="1973579" y="0"/>
                </a:moveTo>
                <a:lnTo>
                  <a:pt x="1973579" y="25907"/>
                </a:lnTo>
                <a:lnTo>
                  <a:pt x="2051303" y="25907"/>
                </a:lnTo>
                <a:lnTo>
                  <a:pt x="2051303" y="0"/>
                </a:lnTo>
                <a:lnTo>
                  <a:pt x="1973579" y="0"/>
                </a:lnTo>
                <a:close/>
              </a:path>
              <a:path w="2880359" h="51815">
                <a:moveTo>
                  <a:pt x="1869948" y="0"/>
                </a:moveTo>
                <a:lnTo>
                  <a:pt x="1869948" y="25907"/>
                </a:lnTo>
                <a:lnTo>
                  <a:pt x="1947672" y="25907"/>
                </a:lnTo>
                <a:lnTo>
                  <a:pt x="1947672" y="0"/>
                </a:lnTo>
                <a:lnTo>
                  <a:pt x="1869948" y="0"/>
                </a:lnTo>
                <a:close/>
              </a:path>
              <a:path w="2880359" h="51815">
                <a:moveTo>
                  <a:pt x="1766316" y="0"/>
                </a:moveTo>
                <a:lnTo>
                  <a:pt x="1766316" y="25907"/>
                </a:lnTo>
                <a:lnTo>
                  <a:pt x="1844040" y="25907"/>
                </a:lnTo>
                <a:lnTo>
                  <a:pt x="1844040" y="0"/>
                </a:lnTo>
                <a:lnTo>
                  <a:pt x="1766316" y="0"/>
                </a:lnTo>
                <a:close/>
              </a:path>
              <a:path w="2880359" h="51815">
                <a:moveTo>
                  <a:pt x="1662683" y="0"/>
                </a:moveTo>
                <a:lnTo>
                  <a:pt x="1662683" y="25907"/>
                </a:lnTo>
                <a:lnTo>
                  <a:pt x="1740407" y="25907"/>
                </a:lnTo>
                <a:lnTo>
                  <a:pt x="1740407" y="0"/>
                </a:lnTo>
                <a:lnTo>
                  <a:pt x="1662683" y="0"/>
                </a:lnTo>
                <a:close/>
              </a:path>
              <a:path w="2880359" h="51815">
                <a:moveTo>
                  <a:pt x="1559052" y="0"/>
                </a:moveTo>
                <a:lnTo>
                  <a:pt x="1559052" y="25907"/>
                </a:lnTo>
                <a:lnTo>
                  <a:pt x="1636776" y="25907"/>
                </a:lnTo>
                <a:lnTo>
                  <a:pt x="1636776" y="0"/>
                </a:lnTo>
                <a:lnTo>
                  <a:pt x="1559052" y="0"/>
                </a:lnTo>
                <a:close/>
              </a:path>
              <a:path w="2880359" h="51815">
                <a:moveTo>
                  <a:pt x="1455419" y="0"/>
                </a:moveTo>
                <a:lnTo>
                  <a:pt x="1455419" y="25907"/>
                </a:lnTo>
                <a:lnTo>
                  <a:pt x="1533143" y="25907"/>
                </a:lnTo>
                <a:lnTo>
                  <a:pt x="1533143" y="0"/>
                </a:lnTo>
                <a:lnTo>
                  <a:pt x="1455419" y="0"/>
                </a:lnTo>
                <a:close/>
              </a:path>
              <a:path w="2880359" h="51815">
                <a:moveTo>
                  <a:pt x="1351788" y="0"/>
                </a:moveTo>
                <a:lnTo>
                  <a:pt x="1351788" y="25907"/>
                </a:lnTo>
                <a:lnTo>
                  <a:pt x="1429512" y="25907"/>
                </a:lnTo>
                <a:lnTo>
                  <a:pt x="1429512" y="0"/>
                </a:lnTo>
                <a:lnTo>
                  <a:pt x="1351788" y="0"/>
                </a:lnTo>
                <a:close/>
              </a:path>
              <a:path w="2880359" h="51815">
                <a:moveTo>
                  <a:pt x="1248155" y="0"/>
                </a:moveTo>
                <a:lnTo>
                  <a:pt x="1248155" y="25907"/>
                </a:lnTo>
                <a:lnTo>
                  <a:pt x="1325879" y="25907"/>
                </a:lnTo>
                <a:lnTo>
                  <a:pt x="1325879" y="0"/>
                </a:lnTo>
                <a:lnTo>
                  <a:pt x="1248155" y="0"/>
                </a:lnTo>
                <a:close/>
              </a:path>
              <a:path w="2880359" h="51815">
                <a:moveTo>
                  <a:pt x="1144524" y="0"/>
                </a:moveTo>
                <a:lnTo>
                  <a:pt x="1144524" y="25907"/>
                </a:lnTo>
                <a:lnTo>
                  <a:pt x="1222248" y="25907"/>
                </a:lnTo>
                <a:lnTo>
                  <a:pt x="1222248" y="0"/>
                </a:lnTo>
                <a:lnTo>
                  <a:pt x="1144524" y="0"/>
                </a:lnTo>
                <a:close/>
              </a:path>
              <a:path w="2880359" h="51815">
                <a:moveTo>
                  <a:pt x="1040891" y="0"/>
                </a:moveTo>
                <a:lnTo>
                  <a:pt x="1040891" y="25907"/>
                </a:lnTo>
                <a:lnTo>
                  <a:pt x="1118615" y="25907"/>
                </a:lnTo>
                <a:lnTo>
                  <a:pt x="1118615" y="0"/>
                </a:lnTo>
                <a:lnTo>
                  <a:pt x="1040891" y="0"/>
                </a:lnTo>
                <a:close/>
              </a:path>
              <a:path w="2880359" h="51815">
                <a:moveTo>
                  <a:pt x="937260" y="0"/>
                </a:moveTo>
                <a:lnTo>
                  <a:pt x="937260" y="25907"/>
                </a:lnTo>
                <a:lnTo>
                  <a:pt x="1014984" y="25907"/>
                </a:lnTo>
                <a:lnTo>
                  <a:pt x="1014984" y="0"/>
                </a:lnTo>
                <a:lnTo>
                  <a:pt x="937260" y="0"/>
                </a:lnTo>
                <a:close/>
              </a:path>
              <a:path w="2880359" h="51815">
                <a:moveTo>
                  <a:pt x="833627" y="0"/>
                </a:moveTo>
                <a:lnTo>
                  <a:pt x="833627" y="25907"/>
                </a:lnTo>
                <a:lnTo>
                  <a:pt x="911351" y="25907"/>
                </a:lnTo>
                <a:lnTo>
                  <a:pt x="911351" y="0"/>
                </a:lnTo>
                <a:lnTo>
                  <a:pt x="833627" y="0"/>
                </a:lnTo>
                <a:close/>
              </a:path>
              <a:path w="2880359" h="51815">
                <a:moveTo>
                  <a:pt x="729996" y="0"/>
                </a:moveTo>
                <a:lnTo>
                  <a:pt x="729996" y="25907"/>
                </a:lnTo>
                <a:lnTo>
                  <a:pt x="807719" y="25907"/>
                </a:lnTo>
                <a:lnTo>
                  <a:pt x="807719" y="0"/>
                </a:lnTo>
                <a:lnTo>
                  <a:pt x="729996" y="0"/>
                </a:lnTo>
                <a:close/>
              </a:path>
              <a:path w="2880359" h="51815">
                <a:moveTo>
                  <a:pt x="626363" y="0"/>
                </a:moveTo>
                <a:lnTo>
                  <a:pt x="626363" y="25907"/>
                </a:lnTo>
                <a:lnTo>
                  <a:pt x="704088" y="25907"/>
                </a:lnTo>
                <a:lnTo>
                  <a:pt x="704088" y="0"/>
                </a:lnTo>
                <a:lnTo>
                  <a:pt x="626363" y="0"/>
                </a:lnTo>
                <a:close/>
              </a:path>
              <a:path w="2880359" h="51815">
                <a:moveTo>
                  <a:pt x="522731" y="0"/>
                </a:moveTo>
                <a:lnTo>
                  <a:pt x="522731" y="25907"/>
                </a:lnTo>
                <a:lnTo>
                  <a:pt x="600455" y="25907"/>
                </a:lnTo>
                <a:lnTo>
                  <a:pt x="600455" y="0"/>
                </a:lnTo>
                <a:lnTo>
                  <a:pt x="522731" y="0"/>
                </a:lnTo>
                <a:close/>
              </a:path>
              <a:path w="2880359" h="51815">
                <a:moveTo>
                  <a:pt x="419100" y="0"/>
                </a:moveTo>
                <a:lnTo>
                  <a:pt x="419100" y="25907"/>
                </a:lnTo>
                <a:lnTo>
                  <a:pt x="496824" y="25907"/>
                </a:lnTo>
                <a:lnTo>
                  <a:pt x="496824" y="0"/>
                </a:lnTo>
                <a:lnTo>
                  <a:pt x="419100" y="0"/>
                </a:lnTo>
                <a:close/>
              </a:path>
              <a:path w="2880359" h="51815">
                <a:moveTo>
                  <a:pt x="315467" y="0"/>
                </a:moveTo>
                <a:lnTo>
                  <a:pt x="315467" y="25907"/>
                </a:lnTo>
                <a:lnTo>
                  <a:pt x="393191" y="25907"/>
                </a:lnTo>
                <a:lnTo>
                  <a:pt x="393191" y="0"/>
                </a:lnTo>
                <a:lnTo>
                  <a:pt x="315467" y="0"/>
                </a:lnTo>
                <a:close/>
              </a:path>
              <a:path w="2880359" h="51815">
                <a:moveTo>
                  <a:pt x="211836" y="0"/>
                </a:moveTo>
                <a:lnTo>
                  <a:pt x="211836" y="25907"/>
                </a:lnTo>
                <a:lnTo>
                  <a:pt x="289560" y="25907"/>
                </a:lnTo>
                <a:lnTo>
                  <a:pt x="289560" y="0"/>
                </a:lnTo>
                <a:lnTo>
                  <a:pt x="211836" y="0"/>
                </a:lnTo>
                <a:close/>
              </a:path>
              <a:path w="2880359" h="51815">
                <a:moveTo>
                  <a:pt x="108203" y="0"/>
                </a:moveTo>
                <a:lnTo>
                  <a:pt x="108203" y="25907"/>
                </a:lnTo>
                <a:lnTo>
                  <a:pt x="185927" y="25907"/>
                </a:lnTo>
                <a:lnTo>
                  <a:pt x="185927" y="0"/>
                </a:lnTo>
                <a:lnTo>
                  <a:pt x="108203" y="0"/>
                </a:lnTo>
                <a:close/>
              </a:path>
              <a:path w="2880359" h="51815">
                <a:moveTo>
                  <a:pt x="77724" y="0"/>
                </a:moveTo>
                <a:lnTo>
                  <a:pt x="77724" y="-25908"/>
                </a:lnTo>
                <a:lnTo>
                  <a:pt x="0" y="12953"/>
                </a:lnTo>
                <a:lnTo>
                  <a:pt x="77724" y="51815"/>
                </a:lnTo>
                <a:lnTo>
                  <a:pt x="77724" y="25907"/>
                </a:lnTo>
                <a:lnTo>
                  <a:pt x="64769" y="25907"/>
                </a:lnTo>
                <a:lnTo>
                  <a:pt x="64769" y="0"/>
                </a:lnTo>
                <a:lnTo>
                  <a:pt x="77724" y="0"/>
                </a:lnTo>
                <a:close/>
              </a:path>
              <a:path w="2880359" h="51815">
                <a:moveTo>
                  <a:pt x="77724" y="25907"/>
                </a:moveTo>
                <a:lnTo>
                  <a:pt x="82296" y="25907"/>
                </a:lnTo>
                <a:lnTo>
                  <a:pt x="82296" y="0"/>
                </a:lnTo>
                <a:lnTo>
                  <a:pt x="64769" y="0"/>
                </a:lnTo>
                <a:lnTo>
                  <a:pt x="64769" y="25907"/>
                </a:lnTo>
                <a:lnTo>
                  <a:pt x="77724" y="25907"/>
                </a:lnTo>
                <a:close/>
              </a:path>
              <a:path w="2880359" h="51815">
                <a:moveTo>
                  <a:pt x="2802635" y="0"/>
                </a:moveTo>
                <a:lnTo>
                  <a:pt x="2802635" y="25907"/>
                </a:lnTo>
                <a:lnTo>
                  <a:pt x="2880359" y="25907"/>
                </a:lnTo>
                <a:lnTo>
                  <a:pt x="2880359" y="0"/>
                </a:lnTo>
                <a:lnTo>
                  <a:pt x="2802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663433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559802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456170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352538" y="3070098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248906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145274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041642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938009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834378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30746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627114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523482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419850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316218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212586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108954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005322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901690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98058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694426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590794" y="3070098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487162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383530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279898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176266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072634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969002" y="30700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925568" y="3070098"/>
            <a:ext cx="17526" cy="0"/>
          </a:xfrm>
          <a:custGeom>
            <a:avLst/>
            <a:gdLst/>
            <a:ahLst/>
            <a:cxnLst/>
            <a:rect l="l" t="t" r="r" b="b"/>
            <a:pathLst>
              <a:path w="17526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714619" y="3070098"/>
            <a:ext cx="2026538" cy="2600248"/>
          </a:xfrm>
          <a:custGeom>
            <a:avLst/>
            <a:gdLst/>
            <a:ahLst/>
            <a:cxnLst/>
            <a:rect l="l" t="t" r="r" b="b"/>
            <a:pathLst>
              <a:path w="2026538" h="2600248">
                <a:moveTo>
                  <a:pt x="47751" y="2522982"/>
                </a:moveTo>
                <a:lnTo>
                  <a:pt x="0" y="2584335"/>
                </a:lnTo>
                <a:lnTo>
                  <a:pt x="20446" y="2600248"/>
                </a:lnTo>
                <a:lnTo>
                  <a:pt x="68198" y="2538895"/>
                </a:lnTo>
                <a:lnTo>
                  <a:pt x="47751" y="2522982"/>
                </a:lnTo>
                <a:close/>
              </a:path>
              <a:path w="2026538" h="2600248">
                <a:moveTo>
                  <a:pt x="111378" y="2441193"/>
                </a:moveTo>
                <a:lnTo>
                  <a:pt x="63626" y="2502535"/>
                </a:lnTo>
                <a:lnTo>
                  <a:pt x="84073" y="2518435"/>
                </a:lnTo>
                <a:lnTo>
                  <a:pt x="131825" y="2457068"/>
                </a:lnTo>
                <a:lnTo>
                  <a:pt x="111378" y="2441193"/>
                </a:lnTo>
                <a:close/>
              </a:path>
              <a:path w="2026538" h="2600248">
                <a:moveTo>
                  <a:pt x="175005" y="2359405"/>
                </a:moveTo>
                <a:lnTo>
                  <a:pt x="127253" y="2420747"/>
                </a:lnTo>
                <a:lnTo>
                  <a:pt x="147700" y="2436622"/>
                </a:lnTo>
                <a:lnTo>
                  <a:pt x="195452" y="2375280"/>
                </a:lnTo>
                <a:lnTo>
                  <a:pt x="175005" y="2359405"/>
                </a:lnTo>
                <a:close/>
              </a:path>
              <a:path w="2026538" h="2600248">
                <a:moveTo>
                  <a:pt x="238632" y="2277617"/>
                </a:moveTo>
                <a:lnTo>
                  <a:pt x="190880" y="2338959"/>
                </a:lnTo>
                <a:lnTo>
                  <a:pt x="211327" y="2354834"/>
                </a:lnTo>
                <a:lnTo>
                  <a:pt x="259079" y="2293492"/>
                </a:lnTo>
                <a:lnTo>
                  <a:pt x="238632" y="2277617"/>
                </a:lnTo>
                <a:close/>
              </a:path>
              <a:path w="2026538" h="2600248">
                <a:moveTo>
                  <a:pt x="302259" y="2195829"/>
                </a:moveTo>
                <a:lnTo>
                  <a:pt x="254507" y="2257171"/>
                </a:lnTo>
                <a:lnTo>
                  <a:pt x="274954" y="2273046"/>
                </a:lnTo>
                <a:lnTo>
                  <a:pt x="322706" y="2211704"/>
                </a:lnTo>
                <a:lnTo>
                  <a:pt x="302259" y="2195829"/>
                </a:lnTo>
                <a:close/>
              </a:path>
              <a:path w="2026538" h="2600248">
                <a:moveTo>
                  <a:pt x="365886" y="2113915"/>
                </a:moveTo>
                <a:lnTo>
                  <a:pt x="318134" y="2175383"/>
                </a:lnTo>
                <a:lnTo>
                  <a:pt x="338581" y="2191258"/>
                </a:lnTo>
                <a:lnTo>
                  <a:pt x="386333" y="2129916"/>
                </a:lnTo>
                <a:lnTo>
                  <a:pt x="365886" y="2113915"/>
                </a:lnTo>
                <a:close/>
              </a:path>
              <a:path w="2026538" h="2600248">
                <a:moveTo>
                  <a:pt x="429513" y="2032127"/>
                </a:moveTo>
                <a:lnTo>
                  <a:pt x="381761" y="2093468"/>
                </a:lnTo>
                <a:lnTo>
                  <a:pt x="402208" y="2109470"/>
                </a:lnTo>
                <a:lnTo>
                  <a:pt x="449960" y="2048128"/>
                </a:lnTo>
                <a:lnTo>
                  <a:pt x="429513" y="2032127"/>
                </a:lnTo>
                <a:close/>
              </a:path>
              <a:path w="2026538" h="2600248">
                <a:moveTo>
                  <a:pt x="493140" y="1950339"/>
                </a:moveTo>
                <a:lnTo>
                  <a:pt x="445388" y="2011679"/>
                </a:lnTo>
                <a:lnTo>
                  <a:pt x="465835" y="2027682"/>
                </a:lnTo>
                <a:lnTo>
                  <a:pt x="513588" y="1966214"/>
                </a:lnTo>
                <a:lnTo>
                  <a:pt x="493140" y="1950339"/>
                </a:lnTo>
                <a:close/>
              </a:path>
              <a:path w="2026538" h="2600248">
                <a:moveTo>
                  <a:pt x="556767" y="1868551"/>
                </a:moveTo>
                <a:lnTo>
                  <a:pt x="509015" y="1929891"/>
                </a:lnTo>
                <a:lnTo>
                  <a:pt x="529463" y="1945766"/>
                </a:lnTo>
                <a:lnTo>
                  <a:pt x="577214" y="1884426"/>
                </a:lnTo>
                <a:lnTo>
                  <a:pt x="556767" y="1868551"/>
                </a:lnTo>
                <a:close/>
              </a:path>
              <a:path w="2026538" h="2600248">
                <a:moveTo>
                  <a:pt x="620394" y="1786763"/>
                </a:moveTo>
                <a:lnTo>
                  <a:pt x="572642" y="1848103"/>
                </a:lnTo>
                <a:lnTo>
                  <a:pt x="593089" y="1863978"/>
                </a:lnTo>
                <a:lnTo>
                  <a:pt x="640841" y="1802638"/>
                </a:lnTo>
                <a:lnTo>
                  <a:pt x="620394" y="1786763"/>
                </a:lnTo>
                <a:close/>
              </a:path>
              <a:path w="2026538" h="2600248">
                <a:moveTo>
                  <a:pt x="684021" y="1704975"/>
                </a:moveTo>
                <a:lnTo>
                  <a:pt x="636269" y="1766315"/>
                </a:lnTo>
                <a:lnTo>
                  <a:pt x="656716" y="1782190"/>
                </a:lnTo>
                <a:lnTo>
                  <a:pt x="704468" y="1720850"/>
                </a:lnTo>
                <a:lnTo>
                  <a:pt x="684021" y="1704975"/>
                </a:lnTo>
                <a:close/>
              </a:path>
              <a:path w="2026538" h="2600248">
                <a:moveTo>
                  <a:pt x="747648" y="1623187"/>
                </a:moveTo>
                <a:lnTo>
                  <a:pt x="699896" y="1684527"/>
                </a:lnTo>
                <a:lnTo>
                  <a:pt x="720343" y="1700402"/>
                </a:lnTo>
                <a:lnTo>
                  <a:pt x="768095" y="1639062"/>
                </a:lnTo>
                <a:lnTo>
                  <a:pt x="747648" y="1623187"/>
                </a:lnTo>
                <a:close/>
              </a:path>
              <a:path w="2026538" h="2600248">
                <a:moveTo>
                  <a:pt x="811276" y="1541399"/>
                </a:moveTo>
                <a:lnTo>
                  <a:pt x="763523" y="1602739"/>
                </a:lnTo>
                <a:lnTo>
                  <a:pt x="783970" y="1618614"/>
                </a:lnTo>
                <a:lnTo>
                  <a:pt x="831723" y="1557274"/>
                </a:lnTo>
                <a:lnTo>
                  <a:pt x="811276" y="1541399"/>
                </a:lnTo>
                <a:close/>
              </a:path>
              <a:path w="2026538" h="2600248">
                <a:moveTo>
                  <a:pt x="874902" y="1459610"/>
                </a:moveTo>
                <a:lnTo>
                  <a:pt x="827151" y="1520952"/>
                </a:lnTo>
                <a:lnTo>
                  <a:pt x="847598" y="1536827"/>
                </a:lnTo>
                <a:lnTo>
                  <a:pt x="895350" y="1475485"/>
                </a:lnTo>
                <a:lnTo>
                  <a:pt x="874902" y="1459610"/>
                </a:lnTo>
                <a:close/>
              </a:path>
              <a:path w="2026538" h="2600248">
                <a:moveTo>
                  <a:pt x="938529" y="1377695"/>
                </a:moveTo>
                <a:lnTo>
                  <a:pt x="890777" y="1439164"/>
                </a:lnTo>
                <a:lnTo>
                  <a:pt x="911225" y="1455039"/>
                </a:lnTo>
                <a:lnTo>
                  <a:pt x="958976" y="1393697"/>
                </a:lnTo>
                <a:lnTo>
                  <a:pt x="938529" y="1377695"/>
                </a:lnTo>
                <a:close/>
              </a:path>
              <a:path w="2026538" h="2600248">
                <a:moveTo>
                  <a:pt x="1002156" y="1295908"/>
                </a:moveTo>
                <a:lnTo>
                  <a:pt x="954404" y="1357249"/>
                </a:lnTo>
                <a:lnTo>
                  <a:pt x="974851" y="1373251"/>
                </a:lnTo>
                <a:lnTo>
                  <a:pt x="1022603" y="1311909"/>
                </a:lnTo>
                <a:lnTo>
                  <a:pt x="1002156" y="1295908"/>
                </a:lnTo>
                <a:close/>
              </a:path>
              <a:path w="2026538" h="2600248">
                <a:moveTo>
                  <a:pt x="1065783" y="1214120"/>
                </a:moveTo>
                <a:lnTo>
                  <a:pt x="1018031" y="1275460"/>
                </a:lnTo>
                <a:lnTo>
                  <a:pt x="1038478" y="1291463"/>
                </a:lnTo>
                <a:lnTo>
                  <a:pt x="1086230" y="1229995"/>
                </a:lnTo>
                <a:lnTo>
                  <a:pt x="1065783" y="1214120"/>
                </a:lnTo>
                <a:close/>
              </a:path>
              <a:path w="2026538" h="2600248">
                <a:moveTo>
                  <a:pt x="1129410" y="1132332"/>
                </a:moveTo>
                <a:lnTo>
                  <a:pt x="1081658" y="1193672"/>
                </a:lnTo>
                <a:lnTo>
                  <a:pt x="1102105" y="1209547"/>
                </a:lnTo>
                <a:lnTo>
                  <a:pt x="1149857" y="1148207"/>
                </a:lnTo>
                <a:lnTo>
                  <a:pt x="1129410" y="1132332"/>
                </a:lnTo>
                <a:close/>
              </a:path>
              <a:path w="2026538" h="2600248">
                <a:moveTo>
                  <a:pt x="1193037" y="1050544"/>
                </a:moveTo>
                <a:lnTo>
                  <a:pt x="1145285" y="1111884"/>
                </a:lnTo>
                <a:lnTo>
                  <a:pt x="1165732" y="1127759"/>
                </a:lnTo>
                <a:lnTo>
                  <a:pt x="1213484" y="1066419"/>
                </a:lnTo>
                <a:lnTo>
                  <a:pt x="1193037" y="1050544"/>
                </a:lnTo>
                <a:close/>
              </a:path>
              <a:path w="2026538" h="2600248">
                <a:moveTo>
                  <a:pt x="1256664" y="968756"/>
                </a:moveTo>
                <a:lnTo>
                  <a:pt x="1208912" y="1030096"/>
                </a:lnTo>
                <a:lnTo>
                  <a:pt x="1229359" y="1045971"/>
                </a:lnTo>
                <a:lnTo>
                  <a:pt x="1277111" y="984631"/>
                </a:lnTo>
                <a:lnTo>
                  <a:pt x="1256664" y="968756"/>
                </a:lnTo>
                <a:close/>
              </a:path>
              <a:path w="2026538" h="2600248">
                <a:moveTo>
                  <a:pt x="1320291" y="886968"/>
                </a:moveTo>
                <a:lnTo>
                  <a:pt x="1272539" y="948308"/>
                </a:lnTo>
                <a:lnTo>
                  <a:pt x="1292986" y="964183"/>
                </a:lnTo>
                <a:lnTo>
                  <a:pt x="1340738" y="902843"/>
                </a:lnTo>
                <a:lnTo>
                  <a:pt x="1320291" y="886968"/>
                </a:lnTo>
                <a:close/>
              </a:path>
              <a:path w="2026538" h="2600248">
                <a:moveTo>
                  <a:pt x="1383919" y="805179"/>
                </a:moveTo>
                <a:lnTo>
                  <a:pt x="1336166" y="866520"/>
                </a:lnTo>
                <a:lnTo>
                  <a:pt x="1356613" y="882395"/>
                </a:lnTo>
                <a:lnTo>
                  <a:pt x="1404365" y="821054"/>
                </a:lnTo>
                <a:lnTo>
                  <a:pt x="1383919" y="805179"/>
                </a:lnTo>
                <a:close/>
              </a:path>
              <a:path w="2026538" h="2600248">
                <a:moveTo>
                  <a:pt x="1447546" y="723391"/>
                </a:moveTo>
                <a:lnTo>
                  <a:pt x="1399794" y="784732"/>
                </a:lnTo>
                <a:lnTo>
                  <a:pt x="1420240" y="800607"/>
                </a:lnTo>
                <a:lnTo>
                  <a:pt x="1467992" y="739266"/>
                </a:lnTo>
                <a:lnTo>
                  <a:pt x="1447546" y="723391"/>
                </a:lnTo>
                <a:close/>
              </a:path>
              <a:path w="2026538" h="2600248">
                <a:moveTo>
                  <a:pt x="1511173" y="641476"/>
                </a:moveTo>
                <a:lnTo>
                  <a:pt x="1463421" y="702944"/>
                </a:lnTo>
                <a:lnTo>
                  <a:pt x="1483867" y="718819"/>
                </a:lnTo>
                <a:lnTo>
                  <a:pt x="1531620" y="657478"/>
                </a:lnTo>
                <a:lnTo>
                  <a:pt x="1511173" y="641476"/>
                </a:lnTo>
                <a:close/>
              </a:path>
              <a:path w="2026538" h="2600248">
                <a:moveTo>
                  <a:pt x="1574800" y="559688"/>
                </a:moveTo>
                <a:lnTo>
                  <a:pt x="1527048" y="621029"/>
                </a:lnTo>
                <a:lnTo>
                  <a:pt x="1547495" y="637032"/>
                </a:lnTo>
                <a:lnTo>
                  <a:pt x="1595247" y="575690"/>
                </a:lnTo>
                <a:lnTo>
                  <a:pt x="1574800" y="559688"/>
                </a:lnTo>
                <a:close/>
              </a:path>
              <a:path w="2026538" h="2600248">
                <a:moveTo>
                  <a:pt x="1638427" y="477900"/>
                </a:moveTo>
                <a:lnTo>
                  <a:pt x="1590675" y="539241"/>
                </a:lnTo>
                <a:lnTo>
                  <a:pt x="1611122" y="555244"/>
                </a:lnTo>
                <a:lnTo>
                  <a:pt x="1658874" y="493775"/>
                </a:lnTo>
                <a:lnTo>
                  <a:pt x="1638427" y="477900"/>
                </a:lnTo>
                <a:close/>
              </a:path>
              <a:path w="2026538" h="2600248">
                <a:moveTo>
                  <a:pt x="1702053" y="396113"/>
                </a:moveTo>
                <a:lnTo>
                  <a:pt x="1654302" y="457453"/>
                </a:lnTo>
                <a:lnTo>
                  <a:pt x="1674749" y="473328"/>
                </a:lnTo>
                <a:lnTo>
                  <a:pt x="1722501" y="411988"/>
                </a:lnTo>
                <a:lnTo>
                  <a:pt x="1702053" y="396113"/>
                </a:lnTo>
                <a:close/>
              </a:path>
              <a:path w="2026538" h="2600248">
                <a:moveTo>
                  <a:pt x="1765680" y="314325"/>
                </a:moveTo>
                <a:lnTo>
                  <a:pt x="1717928" y="375665"/>
                </a:lnTo>
                <a:lnTo>
                  <a:pt x="1738376" y="391540"/>
                </a:lnTo>
                <a:lnTo>
                  <a:pt x="1786127" y="330200"/>
                </a:lnTo>
                <a:lnTo>
                  <a:pt x="1765680" y="314325"/>
                </a:lnTo>
                <a:close/>
              </a:path>
              <a:path w="2026538" h="2600248">
                <a:moveTo>
                  <a:pt x="1829307" y="232537"/>
                </a:moveTo>
                <a:lnTo>
                  <a:pt x="1781555" y="293877"/>
                </a:lnTo>
                <a:lnTo>
                  <a:pt x="1802002" y="309752"/>
                </a:lnTo>
                <a:lnTo>
                  <a:pt x="1849754" y="248412"/>
                </a:lnTo>
                <a:lnTo>
                  <a:pt x="1829307" y="232537"/>
                </a:lnTo>
                <a:close/>
              </a:path>
              <a:path w="2026538" h="2600248">
                <a:moveTo>
                  <a:pt x="1892807" y="150749"/>
                </a:moveTo>
                <a:lnTo>
                  <a:pt x="1845182" y="212089"/>
                </a:lnTo>
                <a:lnTo>
                  <a:pt x="1865629" y="227964"/>
                </a:lnTo>
                <a:lnTo>
                  <a:pt x="1913381" y="166624"/>
                </a:lnTo>
                <a:lnTo>
                  <a:pt x="1892807" y="150749"/>
                </a:lnTo>
                <a:close/>
              </a:path>
              <a:path w="2026538" h="2600248">
                <a:moveTo>
                  <a:pt x="1956434" y="68961"/>
                </a:moveTo>
                <a:lnTo>
                  <a:pt x="1908809" y="130301"/>
                </a:lnTo>
                <a:lnTo>
                  <a:pt x="1929256" y="146176"/>
                </a:lnTo>
                <a:lnTo>
                  <a:pt x="1976881" y="84836"/>
                </a:lnTo>
                <a:lnTo>
                  <a:pt x="1956434" y="68961"/>
                </a:lnTo>
                <a:close/>
              </a:path>
              <a:path w="2026538" h="2600248">
                <a:moveTo>
                  <a:pt x="2026538" y="0"/>
                </a:moveTo>
                <a:lnTo>
                  <a:pt x="1948052" y="37464"/>
                </a:lnTo>
                <a:lnTo>
                  <a:pt x="1972436" y="48513"/>
                </a:lnTo>
                <a:lnTo>
                  <a:pt x="2009521" y="85216"/>
                </a:lnTo>
                <a:lnTo>
                  <a:pt x="2026538" y="0"/>
                </a:lnTo>
                <a:lnTo>
                  <a:pt x="1976501" y="43179"/>
                </a:lnTo>
                <a:lnTo>
                  <a:pt x="1996948" y="59054"/>
                </a:lnTo>
                <a:lnTo>
                  <a:pt x="1992883" y="64388"/>
                </a:lnTo>
                <a:lnTo>
                  <a:pt x="1976501" y="43179"/>
                </a:lnTo>
                <a:lnTo>
                  <a:pt x="2026538" y="0"/>
                </a:lnTo>
                <a:close/>
              </a:path>
              <a:path w="2026538" h="2600248">
                <a:moveTo>
                  <a:pt x="1976501" y="43179"/>
                </a:moveTo>
                <a:lnTo>
                  <a:pt x="1992883" y="64388"/>
                </a:lnTo>
                <a:lnTo>
                  <a:pt x="1996948" y="59054"/>
                </a:lnTo>
                <a:lnTo>
                  <a:pt x="1976501" y="43179"/>
                </a:lnTo>
                <a:close/>
              </a:path>
              <a:path w="2026538" h="2600248">
                <a:moveTo>
                  <a:pt x="2009521" y="85216"/>
                </a:moveTo>
                <a:lnTo>
                  <a:pt x="1972436" y="48513"/>
                </a:lnTo>
                <a:lnTo>
                  <a:pt x="1948052" y="37464"/>
                </a:lnTo>
                <a:lnTo>
                  <a:pt x="2009521" y="85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27832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64687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5631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0035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334" y="1414796"/>
            <a:ext cx="2670756" cy="1254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File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Z.</a:t>
            </a:r>
            <a:r>
              <a:rPr dirty="0" smtClean="0" sz="2000" spc="-4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ava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38176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0000FF"/>
                </a:solidFill>
                <a:latin typeface="Arial"/>
                <a:cs typeface="Arial"/>
              </a:rPr>
              <a:t>protected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44544" y="2338990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8944" y="233899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3147" y="2338990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884" y="2338990"/>
            <a:ext cx="5115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Arial"/>
                <a:cs typeface="Arial"/>
              </a:rPr>
              <a:t>20;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7998" y="2379742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00FF"/>
                </a:solidFill>
                <a:latin typeface="Arial"/>
                <a:cs typeface="Arial"/>
              </a:rPr>
              <a:t>//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6694" y="2379742"/>
            <a:ext cx="156561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2000" spc="4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0000FF"/>
                </a:solidFill>
                <a:latin typeface="Arial"/>
                <a:cs typeface="Arial"/>
              </a:rPr>
              <a:t>tanc</a:t>
            </a:r>
            <a:r>
              <a:rPr dirty="0" smtClean="0" sz="2000" spc="14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34" y="2695210"/>
            <a:ext cx="8799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1714" y="2695210"/>
            <a:ext cx="118066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529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ex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ends</a:t>
            </a:r>
            <a:r>
              <a:rPr dirty="0" smtClean="0" sz="2000" spc="-1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334" y="3000010"/>
            <a:ext cx="644616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073" y="3000010"/>
            <a:ext cx="2333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0734" y="3619531"/>
            <a:ext cx="1364875" cy="1305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private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void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R="64954" algn="r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4544" y="3619531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8944" y="3619531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3147" y="3619531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5884" y="3619531"/>
            <a:ext cx="5115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30;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9890" y="4594891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4093" y="4594891"/>
            <a:ext cx="7742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50;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88" y="5001657"/>
            <a:ext cx="3802971" cy="157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780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stem.out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2000" spc="4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intln(“</a:t>
            </a:r>
            <a:endParaRPr sz="2000">
              <a:latin typeface="Arial"/>
              <a:cs typeface="Arial"/>
            </a:endParaRPr>
          </a:p>
          <a:p>
            <a:pPr marL="1547801" marR="7062">
              <a:lnSpc>
                <a:spcPct val="100041"/>
              </a:lnSpc>
              <a:spcBef>
                <a:spcPts val="77"/>
              </a:spcBef>
            </a:pP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stem.out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2000" spc="4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inltn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(“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stem.out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2000" spc="4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intln(“</a:t>
            </a:r>
            <a:endParaRPr sz="2000">
              <a:latin typeface="Arial"/>
              <a:cs typeface="Arial"/>
            </a:endParaRPr>
          </a:p>
          <a:p>
            <a:pPr marL="633046" marR="38173">
              <a:lnSpc>
                <a:spcPct val="95825"/>
              </a:lnSpc>
              <a:spcBef>
                <a:spcPts val="395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End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2700" marR="38173">
              <a:lnSpc>
                <a:spcPct val="95825"/>
              </a:lnSpc>
              <a:spcBef>
                <a:spcPts val="185"/>
              </a:spcBef>
            </a:pP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4428" y="5001657"/>
            <a:ext cx="7240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a=</a:t>
            </a:r>
            <a:r>
              <a:rPr dirty="0" smtClean="0" sz="2000" spc="-19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“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4103" y="5001657"/>
            <a:ext cx="3610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00AFEF"/>
                </a:solidFill>
                <a:latin typeface="Arial"/>
                <a:cs typeface="Arial"/>
              </a:rPr>
              <a:t>)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4428" y="5317125"/>
            <a:ext cx="1784695" cy="58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11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a=</a:t>
            </a:r>
            <a:r>
              <a:rPr dirty="0" smtClean="0" sz="2000" spc="-19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“+</a:t>
            </a:r>
            <a:r>
              <a:rPr dirty="0" smtClean="0" sz="2000" spc="-14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this.a</a:t>
            </a:r>
            <a:r>
              <a:rPr dirty="0" smtClean="0" sz="2000" spc="4">
                <a:solidFill>
                  <a:srgbClr val="00AFEF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000" spc="-14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“+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000" spc="-94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000" spc="-4">
                <a:solidFill>
                  <a:srgbClr val="00AFEF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292263"/>
            <a:ext cx="397999" cy="546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294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101725"/>
              </a:lnSpc>
              <a:spcBef>
                <a:spcPts val="502"/>
              </a:spcBef>
            </a:pPr>
            <a:r>
              <a:rPr dirty="0" smtClean="0" sz="12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15028" y="2780538"/>
            <a:ext cx="77724" cy="3168357"/>
          </a:xfrm>
          <a:custGeom>
            <a:avLst/>
            <a:gdLst/>
            <a:ahLst/>
            <a:cxnLst/>
            <a:rect l="l" t="t" r="r" b="b"/>
            <a:pathLst>
              <a:path w="77724" h="3168357">
                <a:moveTo>
                  <a:pt x="25908" y="85344"/>
                </a:moveTo>
                <a:lnTo>
                  <a:pt x="51816" y="85344"/>
                </a:lnTo>
                <a:lnTo>
                  <a:pt x="51816" y="64770"/>
                </a:lnTo>
                <a:lnTo>
                  <a:pt x="77724" y="77724"/>
                </a:lnTo>
                <a:lnTo>
                  <a:pt x="38862" y="0"/>
                </a:lnTo>
                <a:lnTo>
                  <a:pt x="25908" y="64770"/>
                </a:lnTo>
                <a:lnTo>
                  <a:pt x="25908" y="85344"/>
                </a:lnTo>
                <a:close/>
              </a:path>
              <a:path w="77724" h="3168357">
                <a:moveTo>
                  <a:pt x="25908" y="64770"/>
                </a:moveTo>
                <a:lnTo>
                  <a:pt x="38862" y="0"/>
                </a:ln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close/>
              </a:path>
              <a:path w="77724" h="3168357">
                <a:moveTo>
                  <a:pt x="25908" y="3064725"/>
                </a:moveTo>
                <a:lnTo>
                  <a:pt x="25908" y="3168357"/>
                </a:lnTo>
                <a:lnTo>
                  <a:pt x="51816" y="3168357"/>
                </a:lnTo>
                <a:lnTo>
                  <a:pt x="51816" y="3064725"/>
                </a:lnTo>
                <a:lnTo>
                  <a:pt x="25908" y="3064725"/>
                </a:lnTo>
                <a:close/>
              </a:path>
              <a:path w="77724" h="3168357">
                <a:moveTo>
                  <a:pt x="25908" y="2883369"/>
                </a:moveTo>
                <a:lnTo>
                  <a:pt x="25908" y="2987001"/>
                </a:lnTo>
                <a:lnTo>
                  <a:pt x="51816" y="2987001"/>
                </a:lnTo>
                <a:lnTo>
                  <a:pt x="51816" y="2883369"/>
                </a:lnTo>
                <a:lnTo>
                  <a:pt x="25908" y="2883369"/>
                </a:lnTo>
                <a:close/>
              </a:path>
              <a:path w="77724" h="3168357">
                <a:moveTo>
                  <a:pt x="25908" y="2702052"/>
                </a:moveTo>
                <a:lnTo>
                  <a:pt x="25908" y="2805684"/>
                </a:lnTo>
                <a:lnTo>
                  <a:pt x="51816" y="2805684"/>
                </a:lnTo>
                <a:lnTo>
                  <a:pt x="51816" y="2702052"/>
                </a:lnTo>
                <a:lnTo>
                  <a:pt x="25908" y="2702052"/>
                </a:lnTo>
                <a:close/>
              </a:path>
              <a:path w="77724" h="3168357">
                <a:moveTo>
                  <a:pt x="25908" y="2520696"/>
                </a:moveTo>
                <a:lnTo>
                  <a:pt x="25908" y="2624328"/>
                </a:lnTo>
                <a:lnTo>
                  <a:pt x="51816" y="2624328"/>
                </a:lnTo>
                <a:lnTo>
                  <a:pt x="51816" y="2520696"/>
                </a:lnTo>
                <a:lnTo>
                  <a:pt x="25908" y="2520696"/>
                </a:lnTo>
                <a:close/>
              </a:path>
              <a:path w="77724" h="3168357">
                <a:moveTo>
                  <a:pt x="25908" y="2339340"/>
                </a:moveTo>
                <a:lnTo>
                  <a:pt x="25908" y="2442972"/>
                </a:lnTo>
                <a:lnTo>
                  <a:pt x="51816" y="2442972"/>
                </a:lnTo>
                <a:lnTo>
                  <a:pt x="51816" y="2339340"/>
                </a:lnTo>
                <a:lnTo>
                  <a:pt x="25908" y="2339340"/>
                </a:lnTo>
                <a:close/>
              </a:path>
              <a:path w="77724" h="3168357">
                <a:moveTo>
                  <a:pt x="25908" y="2157984"/>
                </a:moveTo>
                <a:lnTo>
                  <a:pt x="25908" y="2261616"/>
                </a:lnTo>
                <a:lnTo>
                  <a:pt x="51816" y="2261616"/>
                </a:lnTo>
                <a:lnTo>
                  <a:pt x="51816" y="2157984"/>
                </a:lnTo>
                <a:lnTo>
                  <a:pt x="25908" y="2157984"/>
                </a:lnTo>
                <a:close/>
              </a:path>
              <a:path w="77724" h="3168357">
                <a:moveTo>
                  <a:pt x="25908" y="1976628"/>
                </a:moveTo>
                <a:lnTo>
                  <a:pt x="25908" y="2080260"/>
                </a:lnTo>
                <a:lnTo>
                  <a:pt x="51816" y="2080260"/>
                </a:lnTo>
                <a:lnTo>
                  <a:pt x="51816" y="1976628"/>
                </a:lnTo>
                <a:lnTo>
                  <a:pt x="25908" y="1976628"/>
                </a:lnTo>
                <a:close/>
              </a:path>
              <a:path w="77724" h="3168357">
                <a:moveTo>
                  <a:pt x="25908" y="1795272"/>
                </a:moveTo>
                <a:lnTo>
                  <a:pt x="25908" y="1898904"/>
                </a:lnTo>
                <a:lnTo>
                  <a:pt x="51816" y="1898904"/>
                </a:lnTo>
                <a:lnTo>
                  <a:pt x="51816" y="1795272"/>
                </a:lnTo>
                <a:lnTo>
                  <a:pt x="25908" y="1795272"/>
                </a:lnTo>
                <a:close/>
              </a:path>
              <a:path w="77724" h="3168357">
                <a:moveTo>
                  <a:pt x="25908" y="1613916"/>
                </a:moveTo>
                <a:lnTo>
                  <a:pt x="25908" y="1717548"/>
                </a:lnTo>
                <a:lnTo>
                  <a:pt x="51816" y="1717548"/>
                </a:lnTo>
                <a:lnTo>
                  <a:pt x="51816" y="1613916"/>
                </a:lnTo>
                <a:lnTo>
                  <a:pt x="25908" y="1613916"/>
                </a:lnTo>
                <a:close/>
              </a:path>
              <a:path w="77724" h="3168357">
                <a:moveTo>
                  <a:pt x="25908" y="1432560"/>
                </a:moveTo>
                <a:lnTo>
                  <a:pt x="25908" y="1536192"/>
                </a:lnTo>
                <a:lnTo>
                  <a:pt x="51816" y="1536192"/>
                </a:lnTo>
                <a:lnTo>
                  <a:pt x="51816" y="1432560"/>
                </a:lnTo>
                <a:lnTo>
                  <a:pt x="25908" y="1432560"/>
                </a:lnTo>
                <a:close/>
              </a:path>
              <a:path w="77724" h="3168357">
                <a:moveTo>
                  <a:pt x="25908" y="1251204"/>
                </a:moveTo>
                <a:lnTo>
                  <a:pt x="25908" y="1354836"/>
                </a:lnTo>
                <a:lnTo>
                  <a:pt x="51816" y="1354836"/>
                </a:lnTo>
                <a:lnTo>
                  <a:pt x="51816" y="1251204"/>
                </a:lnTo>
                <a:lnTo>
                  <a:pt x="25908" y="1251204"/>
                </a:lnTo>
                <a:close/>
              </a:path>
              <a:path w="77724" h="3168357">
                <a:moveTo>
                  <a:pt x="25908" y="1069848"/>
                </a:moveTo>
                <a:lnTo>
                  <a:pt x="25908" y="1173480"/>
                </a:lnTo>
                <a:lnTo>
                  <a:pt x="51816" y="1173480"/>
                </a:lnTo>
                <a:lnTo>
                  <a:pt x="51816" y="1069848"/>
                </a:lnTo>
                <a:lnTo>
                  <a:pt x="25908" y="1069848"/>
                </a:lnTo>
                <a:close/>
              </a:path>
              <a:path w="77724" h="3168357">
                <a:moveTo>
                  <a:pt x="25908" y="888492"/>
                </a:moveTo>
                <a:lnTo>
                  <a:pt x="25908" y="992124"/>
                </a:lnTo>
                <a:lnTo>
                  <a:pt x="51816" y="992124"/>
                </a:lnTo>
                <a:lnTo>
                  <a:pt x="51816" y="888492"/>
                </a:lnTo>
                <a:lnTo>
                  <a:pt x="25908" y="888492"/>
                </a:lnTo>
                <a:close/>
              </a:path>
              <a:path w="77724" h="3168357">
                <a:moveTo>
                  <a:pt x="25908" y="707136"/>
                </a:moveTo>
                <a:lnTo>
                  <a:pt x="25908" y="810767"/>
                </a:lnTo>
                <a:lnTo>
                  <a:pt x="51816" y="810767"/>
                </a:lnTo>
                <a:lnTo>
                  <a:pt x="51816" y="707136"/>
                </a:lnTo>
                <a:lnTo>
                  <a:pt x="25908" y="707136"/>
                </a:lnTo>
                <a:close/>
              </a:path>
              <a:path w="77724" h="3168357">
                <a:moveTo>
                  <a:pt x="25908" y="525779"/>
                </a:moveTo>
                <a:lnTo>
                  <a:pt x="25908" y="629412"/>
                </a:lnTo>
                <a:lnTo>
                  <a:pt x="51816" y="629412"/>
                </a:lnTo>
                <a:lnTo>
                  <a:pt x="51816" y="525779"/>
                </a:lnTo>
                <a:lnTo>
                  <a:pt x="25908" y="525779"/>
                </a:lnTo>
                <a:close/>
              </a:path>
              <a:path w="77724" h="3168357">
                <a:moveTo>
                  <a:pt x="25908" y="344424"/>
                </a:moveTo>
                <a:lnTo>
                  <a:pt x="25908" y="448056"/>
                </a:lnTo>
                <a:lnTo>
                  <a:pt x="51816" y="448056"/>
                </a:lnTo>
                <a:lnTo>
                  <a:pt x="51816" y="344424"/>
                </a:lnTo>
                <a:lnTo>
                  <a:pt x="25908" y="344424"/>
                </a:lnTo>
                <a:close/>
              </a:path>
              <a:path w="77724" h="3168357">
                <a:moveTo>
                  <a:pt x="25908" y="163067"/>
                </a:moveTo>
                <a:lnTo>
                  <a:pt x="25908" y="266700"/>
                </a:lnTo>
                <a:lnTo>
                  <a:pt x="51816" y="266700"/>
                </a:lnTo>
                <a:lnTo>
                  <a:pt x="51816" y="163067"/>
                </a:lnTo>
                <a:lnTo>
                  <a:pt x="25908" y="163067"/>
                </a:lnTo>
                <a:close/>
              </a:path>
              <a:path w="77724" h="3168357">
                <a:moveTo>
                  <a:pt x="77724" y="77724"/>
                </a:moveTo>
                <a:lnTo>
                  <a:pt x="51816" y="64770"/>
                </a:lnTo>
                <a:lnTo>
                  <a:pt x="51815" y="77724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53890" y="5845263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53890" y="5663907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53890" y="5482590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53890" y="5301234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53890" y="5119878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53890" y="4938522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3890" y="4757166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53890" y="4575810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453890" y="4394454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53890" y="4213098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53890" y="4031742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453890" y="3850386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53890" y="3669029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53890" y="3487674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53890" y="3306317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453890" y="3124962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453890" y="2943605"/>
            <a:ext cx="0" cy="103632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440936" y="2855595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18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453890" y="2741676"/>
            <a:ext cx="504063" cy="77724"/>
          </a:xfrm>
          <a:custGeom>
            <a:avLst/>
            <a:gdLst/>
            <a:ahLst/>
            <a:cxnLst/>
            <a:rect l="l" t="t" r="r" b="b"/>
            <a:pathLst>
              <a:path w="504063" h="77724">
                <a:moveTo>
                  <a:pt x="181356" y="25908"/>
                </a:moveTo>
                <a:lnTo>
                  <a:pt x="181356" y="51815"/>
                </a:lnTo>
                <a:lnTo>
                  <a:pt x="284988" y="51815"/>
                </a:lnTo>
                <a:lnTo>
                  <a:pt x="284988" y="25908"/>
                </a:lnTo>
                <a:lnTo>
                  <a:pt x="181356" y="25908"/>
                </a:lnTo>
                <a:close/>
              </a:path>
              <a:path w="504063" h="77724">
                <a:moveTo>
                  <a:pt x="362712" y="25908"/>
                </a:moveTo>
                <a:lnTo>
                  <a:pt x="362712" y="51815"/>
                </a:lnTo>
                <a:lnTo>
                  <a:pt x="439293" y="51815"/>
                </a:lnTo>
                <a:lnTo>
                  <a:pt x="504063" y="38862"/>
                </a:lnTo>
                <a:lnTo>
                  <a:pt x="426338" y="0"/>
                </a:lnTo>
                <a:lnTo>
                  <a:pt x="439293" y="25908"/>
                </a:lnTo>
                <a:lnTo>
                  <a:pt x="362712" y="25908"/>
                </a:lnTo>
                <a:close/>
              </a:path>
              <a:path w="504063" h="77724">
                <a:moveTo>
                  <a:pt x="439293" y="51815"/>
                </a:moveTo>
                <a:lnTo>
                  <a:pt x="426339" y="51815"/>
                </a:lnTo>
                <a:lnTo>
                  <a:pt x="426338" y="77724"/>
                </a:lnTo>
                <a:lnTo>
                  <a:pt x="504063" y="38862"/>
                </a:lnTo>
                <a:lnTo>
                  <a:pt x="439293" y="51815"/>
                </a:lnTo>
                <a:close/>
              </a:path>
              <a:path w="504063" h="77724">
                <a:moveTo>
                  <a:pt x="439293" y="25908"/>
                </a:moveTo>
                <a:lnTo>
                  <a:pt x="426338" y="0"/>
                </a:lnTo>
                <a:lnTo>
                  <a:pt x="426339" y="25907"/>
                </a:lnTo>
                <a:lnTo>
                  <a:pt x="439293" y="25908"/>
                </a:lnTo>
                <a:close/>
              </a:path>
              <a:path w="504063" h="77724">
                <a:moveTo>
                  <a:pt x="0" y="25908"/>
                </a:moveTo>
                <a:lnTo>
                  <a:pt x="0" y="51815"/>
                </a:lnTo>
                <a:lnTo>
                  <a:pt x="103632" y="51815"/>
                </a:lnTo>
                <a:lnTo>
                  <a:pt x="10363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453890" y="2780538"/>
            <a:ext cx="103632" cy="0"/>
          </a:xfrm>
          <a:custGeom>
            <a:avLst/>
            <a:gdLst/>
            <a:ahLst/>
            <a:cxnLst/>
            <a:rect l="l" t="t" r="r" b="b"/>
            <a:pathLst>
              <a:path w="103632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635246" y="2780538"/>
            <a:ext cx="103631" cy="0"/>
          </a:xfrm>
          <a:custGeom>
            <a:avLst/>
            <a:gdLst/>
            <a:ahLst/>
            <a:cxnLst/>
            <a:rect l="l" t="t" r="r" b="b"/>
            <a:pathLst>
              <a:path w="103631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816602" y="2780538"/>
            <a:ext cx="76581" cy="0"/>
          </a:xfrm>
          <a:custGeom>
            <a:avLst/>
            <a:gdLst/>
            <a:ahLst/>
            <a:cxnLst/>
            <a:rect l="l" t="t" r="r" b="b"/>
            <a:pathLst>
              <a:path w="76581" h="0">
                <a:moveTo>
                  <a:pt x="0" y="0"/>
                </a:moveTo>
                <a:lnTo>
                  <a:pt x="76581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300978" y="4391660"/>
            <a:ext cx="1512316" cy="61975"/>
          </a:xfrm>
          <a:custGeom>
            <a:avLst/>
            <a:gdLst/>
            <a:ahLst/>
            <a:cxnLst/>
            <a:rect l="l" t="t" r="r" b="b"/>
            <a:pathLst>
              <a:path w="1512316" h="61975">
                <a:moveTo>
                  <a:pt x="1408683" y="8889"/>
                </a:moveTo>
                <a:lnTo>
                  <a:pt x="1408429" y="34797"/>
                </a:lnTo>
                <a:lnTo>
                  <a:pt x="1512062" y="35559"/>
                </a:lnTo>
                <a:lnTo>
                  <a:pt x="1512316" y="9651"/>
                </a:lnTo>
                <a:lnTo>
                  <a:pt x="1408683" y="8889"/>
                </a:lnTo>
                <a:close/>
              </a:path>
              <a:path w="1512316" h="61975">
                <a:moveTo>
                  <a:pt x="1227327" y="7619"/>
                </a:moveTo>
                <a:lnTo>
                  <a:pt x="1227074" y="33527"/>
                </a:lnTo>
                <a:lnTo>
                  <a:pt x="1330705" y="34289"/>
                </a:lnTo>
                <a:lnTo>
                  <a:pt x="1330960" y="8381"/>
                </a:lnTo>
                <a:lnTo>
                  <a:pt x="1227327" y="7619"/>
                </a:lnTo>
                <a:close/>
              </a:path>
              <a:path w="1512316" h="61975">
                <a:moveTo>
                  <a:pt x="1045972" y="6350"/>
                </a:moveTo>
                <a:lnTo>
                  <a:pt x="1045718" y="32257"/>
                </a:lnTo>
                <a:lnTo>
                  <a:pt x="1149350" y="33019"/>
                </a:lnTo>
                <a:lnTo>
                  <a:pt x="1149603" y="7112"/>
                </a:lnTo>
                <a:lnTo>
                  <a:pt x="1045972" y="6350"/>
                </a:lnTo>
                <a:close/>
              </a:path>
              <a:path w="1512316" h="61975">
                <a:moveTo>
                  <a:pt x="864616" y="5079"/>
                </a:moveTo>
                <a:lnTo>
                  <a:pt x="864362" y="30987"/>
                </a:lnTo>
                <a:lnTo>
                  <a:pt x="967994" y="31750"/>
                </a:lnTo>
                <a:lnTo>
                  <a:pt x="968248" y="5841"/>
                </a:lnTo>
                <a:lnTo>
                  <a:pt x="864616" y="5079"/>
                </a:lnTo>
                <a:close/>
              </a:path>
              <a:path w="1512316" h="61975">
                <a:moveTo>
                  <a:pt x="683260" y="3809"/>
                </a:moveTo>
                <a:lnTo>
                  <a:pt x="683005" y="29717"/>
                </a:lnTo>
                <a:lnTo>
                  <a:pt x="786638" y="30479"/>
                </a:lnTo>
                <a:lnTo>
                  <a:pt x="786892" y="4571"/>
                </a:lnTo>
                <a:lnTo>
                  <a:pt x="683260" y="3809"/>
                </a:lnTo>
                <a:close/>
              </a:path>
              <a:path w="1512316" h="61975">
                <a:moveTo>
                  <a:pt x="501903" y="2539"/>
                </a:moveTo>
                <a:lnTo>
                  <a:pt x="501650" y="28447"/>
                </a:lnTo>
                <a:lnTo>
                  <a:pt x="605281" y="29209"/>
                </a:lnTo>
                <a:lnTo>
                  <a:pt x="605536" y="3301"/>
                </a:lnTo>
                <a:lnTo>
                  <a:pt x="501903" y="2539"/>
                </a:lnTo>
                <a:close/>
              </a:path>
              <a:path w="1512316" h="61975">
                <a:moveTo>
                  <a:pt x="320548" y="1269"/>
                </a:moveTo>
                <a:lnTo>
                  <a:pt x="320294" y="27177"/>
                </a:lnTo>
                <a:lnTo>
                  <a:pt x="423925" y="27939"/>
                </a:lnTo>
                <a:lnTo>
                  <a:pt x="424179" y="2031"/>
                </a:lnTo>
                <a:lnTo>
                  <a:pt x="320548" y="1269"/>
                </a:lnTo>
                <a:close/>
              </a:path>
              <a:path w="1512316" h="61975">
                <a:moveTo>
                  <a:pt x="139192" y="0"/>
                </a:moveTo>
                <a:lnTo>
                  <a:pt x="138937" y="25907"/>
                </a:lnTo>
                <a:lnTo>
                  <a:pt x="242570" y="26542"/>
                </a:lnTo>
                <a:lnTo>
                  <a:pt x="242824" y="634"/>
                </a:lnTo>
                <a:lnTo>
                  <a:pt x="139192" y="0"/>
                </a:lnTo>
                <a:close/>
              </a:path>
              <a:path w="1512316" h="61975">
                <a:moveTo>
                  <a:pt x="77977" y="-26416"/>
                </a:moveTo>
                <a:lnTo>
                  <a:pt x="0" y="11937"/>
                </a:lnTo>
                <a:lnTo>
                  <a:pt x="77470" y="51307"/>
                </a:lnTo>
                <a:lnTo>
                  <a:pt x="77977" y="-264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773924" y="4388358"/>
            <a:ext cx="77724" cy="1221447"/>
          </a:xfrm>
          <a:custGeom>
            <a:avLst/>
            <a:gdLst/>
            <a:ahLst/>
            <a:cxnLst/>
            <a:rect l="l" t="t" r="r" b="b"/>
            <a:pathLst>
              <a:path w="77724" h="1221447">
                <a:moveTo>
                  <a:pt x="25907" y="133350"/>
                </a:moveTo>
                <a:lnTo>
                  <a:pt x="51816" y="133350"/>
                </a:lnTo>
                <a:lnTo>
                  <a:pt x="51816" y="64770"/>
                </a:lnTo>
                <a:lnTo>
                  <a:pt x="77724" y="77724"/>
                </a:lnTo>
                <a:lnTo>
                  <a:pt x="38861" y="0"/>
                </a:lnTo>
                <a:lnTo>
                  <a:pt x="25907" y="64770"/>
                </a:lnTo>
                <a:lnTo>
                  <a:pt x="25907" y="133350"/>
                </a:lnTo>
                <a:close/>
              </a:path>
              <a:path w="77724" h="1221447">
                <a:moveTo>
                  <a:pt x="25907" y="64770"/>
                </a:moveTo>
                <a:lnTo>
                  <a:pt x="38861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64770"/>
                </a:lnTo>
                <a:close/>
              </a:path>
              <a:path w="77724" h="1221447">
                <a:moveTo>
                  <a:pt x="25907" y="1117854"/>
                </a:moveTo>
                <a:lnTo>
                  <a:pt x="25907" y="1221447"/>
                </a:lnTo>
                <a:lnTo>
                  <a:pt x="51816" y="1221447"/>
                </a:lnTo>
                <a:lnTo>
                  <a:pt x="51816" y="1117854"/>
                </a:lnTo>
                <a:lnTo>
                  <a:pt x="25907" y="1117854"/>
                </a:lnTo>
                <a:close/>
              </a:path>
              <a:path w="77724" h="1221447">
                <a:moveTo>
                  <a:pt x="25907" y="936498"/>
                </a:moveTo>
                <a:lnTo>
                  <a:pt x="25907" y="1040130"/>
                </a:lnTo>
                <a:lnTo>
                  <a:pt x="51816" y="1040130"/>
                </a:lnTo>
                <a:lnTo>
                  <a:pt x="51816" y="936498"/>
                </a:lnTo>
                <a:lnTo>
                  <a:pt x="25907" y="936498"/>
                </a:lnTo>
                <a:close/>
              </a:path>
              <a:path w="77724" h="1221447">
                <a:moveTo>
                  <a:pt x="25907" y="755142"/>
                </a:moveTo>
                <a:lnTo>
                  <a:pt x="25907" y="858774"/>
                </a:lnTo>
                <a:lnTo>
                  <a:pt x="51816" y="858774"/>
                </a:lnTo>
                <a:lnTo>
                  <a:pt x="51816" y="755142"/>
                </a:lnTo>
                <a:lnTo>
                  <a:pt x="25907" y="755142"/>
                </a:lnTo>
                <a:close/>
              </a:path>
              <a:path w="77724" h="1221447">
                <a:moveTo>
                  <a:pt x="25907" y="573786"/>
                </a:moveTo>
                <a:lnTo>
                  <a:pt x="25907" y="677418"/>
                </a:lnTo>
                <a:lnTo>
                  <a:pt x="51816" y="677418"/>
                </a:lnTo>
                <a:lnTo>
                  <a:pt x="51816" y="573786"/>
                </a:lnTo>
                <a:lnTo>
                  <a:pt x="25907" y="573786"/>
                </a:lnTo>
                <a:close/>
              </a:path>
              <a:path w="77724" h="1221447">
                <a:moveTo>
                  <a:pt x="25907" y="392430"/>
                </a:moveTo>
                <a:lnTo>
                  <a:pt x="25907" y="496062"/>
                </a:lnTo>
                <a:lnTo>
                  <a:pt x="51816" y="496062"/>
                </a:lnTo>
                <a:lnTo>
                  <a:pt x="51816" y="392430"/>
                </a:lnTo>
                <a:lnTo>
                  <a:pt x="25907" y="392430"/>
                </a:lnTo>
                <a:close/>
              </a:path>
              <a:path w="77724" h="1221447">
                <a:moveTo>
                  <a:pt x="25907" y="211074"/>
                </a:moveTo>
                <a:lnTo>
                  <a:pt x="25907" y="314706"/>
                </a:lnTo>
                <a:lnTo>
                  <a:pt x="51816" y="314706"/>
                </a:lnTo>
                <a:lnTo>
                  <a:pt x="51816" y="211074"/>
                </a:lnTo>
                <a:lnTo>
                  <a:pt x="25907" y="211074"/>
                </a:lnTo>
                <a:close/>
              </a:path>
              <a:path w="77724" h="1221447">
                <a:moveTo>
                  <a:pt x="77724" y="77724"/>
                </a:moveTo>
                <a:lnTo>
                  <a:pt x="51816" y="64770"/>
                </a:lnTo>
                <a:lnTo>
                  <a:pt x="51815" y="77724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12786" y="5506212"/>
            <a:ext cx="0" cy="103593"/>
          </a:xfrm>
          <a:custGeom>
            <a:avLst/>
            <a:gdLst/>
            <a:ahLst/>
            <a:cxnLst/>
            <a:rect l="l" t="t" r="r" b="b"/>
            <a:pathLst>
              <a:path w="0" h="103593">
                <a:moveTo>
                  <a:pt x="0" y="0"/>
                </a:moveTo>
                <a:lnTo>
                  <a:pt x="0" y="10359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812786" y="5324856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812786" y="5143500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812786" y="4962144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812786" y="4780788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812786" y="4599432"/>
            <a:ext cx="0" cy="103631"/>
          </a:xfrm>
          <a:custGeom>
            <a:avLst/>
            <a:gdLst/>
            <a:ahLst/>
            <a:cxnLst/>
            <a:rect l="l" t="t" r="r" b="b"/>
            <a:pathLst>
              <a:path w="0"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812786" y="4453128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152775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387" y="465946"/>
            <a:ext cx="125938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4687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5631" y="465946"/>
            <a:ext cx="220258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34" y="1398476"/>
            <a:ext cx="1807603" cy="1458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Fi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me</a:t>
            </a:r>
            <a:r>
              <a:rPr dirty="0" smtClean="0" sz="1200" spc="-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-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Z.</a:t>
            </a:r>
            <a:r>
              <a:rPr dirty="0" smtClean="0" sz="1200" spc="-9" b="1">
                <a:latin typeface="Arial"/>
                <a:cs typeface="Arial"/>
              </a:rPr>
              <a:t>j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6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3387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dirty="0" smtClean="0" sz="1200" spc="1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83387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struc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78815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183387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88798" marR="805776" algn="ct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2706" y="1414351"/>
            <a:ext cx="1344422" cy="543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16586" marR="262813" algn="ct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dirty="0" smtClean="0" sz="1200" spc="1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b;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5575" y="1780365"/>
            <a:ext cx="11493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tan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5489" y="1947116"/>
            <a:ext cx="116047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nstan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200" spc="9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200" spc="-4" b="1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0722" y="1963245"/>
            <a:ext cx="2501976" cy="726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dirty="0" smtClean="0" sz="1200" spc="1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double</a:t>
            </a:r>
            <a:r>
              <a:rPr dirty="0" smtClean="0" sz="1200" spc="2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c;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mtClean="0" sz="1200" spc="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tan</a:t>
            </a:r>
            <a:r>
              <a:rPr dirty="0" smtClean="0" sz="1200" spc="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b,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200" spc="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c)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5606" y="2694765"/>
            <a:ext cx="3823131" cy="726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uper(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2861770"/>
            <a:ext cx="4066794" cy="2616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0255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83387" marR="2804340">
              <a:lnSpc>
                <a:spcPct val="100041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1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print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print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312927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C0504D"/>
                </a:solidFill>
                <a:latin typeface="Arial"/>
                <a:cs typeface="Arial"/>
              </a:rPr>
              <a:t>"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"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40715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1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Di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-1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83387" marR="22860">
              <a:lnSpc>
                <a:spcPct val="95825"/>
              </a:lnSpc>
              <a:spcBef>
                <a:spcPts val="80"/>
              </a:spcBef>
            </a:pP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600" spc="2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241299" marR="2286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87835" marR="184616" algn="ctr">
              <a:lnSpc>
                <a:spcPct val="95825"/>
              </a:lnSpc>
              <a:spcBef>
                <a:spcPts val="455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stem.ou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.prin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dirty="0" smtClean="0" sz="1200" spc="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Displ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241299" marR="22860">
              <a:lnSpc>
                <a:spcPct val="95825"/>
              </a:lnSpc>
              <a:spcBef>
                <a:spcPts val="165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/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2706" y="3426666"/>
            <a:ext cx="2520030" cy="1884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716" marR="1774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40716" marR="17749">
              <a:lnSpc>
                <a:spcPct val="95825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1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how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Met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40716" marR="177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600" spc="2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183388" marR="177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12928">
              <a:lnSpc>
                <a:spcPct val="99466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7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.s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("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200" spc="5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“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("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200" spc="5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“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200" spc="-4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3388" marR="17749">
              <a:lnSpc>
                <a:spcPct val="95825"/>
              </a:lnSpc>
              <a:spcBef>
                <a:spcPts val="3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R="1202583" algn="ct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7825" y="5593334"/>
            <a:ext cx="35026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5041" y="6030722"/>
            <a:ext cx="29028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81000" y="3212591"/>
            <a:ext cx="7431024" cy="331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69926" y="4944618"/>
            <a:ext cx="1152144" cy="225551"/>
          </a:xfrm>
          <a:custGeom>
            <a:avLst/>
            <a:gdLst/>
            <a:ahLst/>
            <a:cxnLst/>
            <a:rect l="l" t="t" r="r" b="b"/>
            <a:pathLst>
              <a:path w="1152144" h="225551">
                <a:moveTo>
                  <a:pt x="0" y="56387"/>
                </a:moveTo>
                <a:lnTo>
                  <a:pt x="1039368" y="56387"/>
                </a:lnTo>
                <a:lnTo>
                  <a:pt x="1039368" y="0"/>
                </a:lnTo>
                <a:lnTo>
                  <a:pt x="1152144" y="112775"/>
                </a:lnTo>
                <a:lnTo>
                  <a:pt x="1039368" y="225551"/>
                </a:lnTo>
                <a:lnTo>
                  <a:pt x="1039368" y="169163"/>
                </a:lnTo>
                <a:lnTo>
                  <a:pt x="0" y="169163"/>
                </a:lnTo>
                <a:lnTo>
                  <a:pt x="0" y="56387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80594" y="5545074"/>
            <a:ext cx="1152144" cy="225551"/>
          </a:xfrm>
          <a:custGeom>
            <a:avLst/>
            <a:gdLst/>
            <a:ahLst/>
            <a:cxnLst/>
            <a:rect l="l" t="t" r="r" b="b"/>
            <a:pathLst>
              <a:path w="1152144" h="225551">
                <a:moveTo>
                  <a:pt x="0" y="56387"/>
                </a:moveTo>
                <a:lnTo>
                  <a:pt x="1039368" y="56387"/>
                </a:lnTo>
                <a:lnTo>
                  <a:pt x="1039368" y="0"/>
                </a:lnTo>
                <a:lnTo>
                  <a:pt x="1152144" y="112775"/>
                </a:lnTo>
                <a:lnTo>
                  <a:pt x="1039368" y="225551"/>
                </a:lnTo>
                <a:lnTo>
                  <a:pt x="1039368" y="169163"/>
                </a:lnTo>
                <a:lnTo>
                  <a:pt x="0" y="169163"/>
                </a:lnTo>
                <a:lnTo>
                  <a:pt x="0" y="56387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38055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39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6758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67584"/>
            <a:ext cx="7767040" cy="89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uppose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er</a:t>
            </a:r>
            <a:r>
              <a:rPr dirty="0" smtClean="0" sz="2000" spc="4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class</a:t>
            </a:r>
            <a:r>
              <a:rPr dirty="0" smtClean="0" sz="2000" spc="45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en</a:t>
            </a:r>
            <a:r>
              <a:rPr dirty="0" smtClean="0" sz="2000" spc="4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can</a:t>
            </a:r>
            <a:r>
              <a:rPr dirty="0" smtClean="0" sz="2000" spc="4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rit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all</a:t>
            </a:r>
            <a:r>
              <a:rPr dirty="0" smtClean="0" sz="2000" spc="4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4933">
              <a:lnSpc>
                <a:spcPct val="100041"/>
              </a:lnSpc>
            </a:pPr>
            <a:r>
              <a:rPr dirty="0" smtClean="0" sz="2000" spc="0">
                <a:latin typeface="Arial"/>
                <a:cs typeface="Arial"/>
              </a:rPr>
              <a:t>fea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res</a:t>
            </a:r>
            <a:r>
              <a:rPr dirty="0" smtClean="0" sz="2000" spc="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ho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1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ance</a:t>
            </a:r>
            <a:r>
              <a:rPr dirty="0" smtClean="0" sz="2000" spc="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Fields)</a:t>
            </a:r>
            <a:r>
              <a:rPr dirty="0" smtClean="0" sz="2000" spc="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class</a:t>
            </a:r>
            <a:r>
              <a:rPr dirty="0" smtClean="0" sz="2000" spc="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except</a:t>
            </a:r>
            <a:r>
              <a:rPr dirty="0" smtClean="0" sz="2000" spc="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4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rivate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memb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54344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2543445"/>
            <a:ext cx="128150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Super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Pac</a:t>
            </a:r>
            <a:r>
              <a:rPr dirty="0" smtClean="0" sz="2000" spc="9">
                <a:latin typeface="Arial"/>
                <a:cs typeface="Arial"/>
              </a:rPr>
              <a:t>k</a:t>
            </a:r>
            <a:r>
              <a:rPr dirty="0" smtClean="0" sz="2000" spc="0">
                <a:latin typeface="Arial"/>
                <a:cs typeface="Arial"/>
              </a:rPr>
              <a:t>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7145" y="2543445"/>
            <a:ext cx="5163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Sub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4074" y="2543445"/>
            <a:ext cx="96911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las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2487" y="2543445"/>
            <a:ext cx="5443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6847" y="2543445"/>
            <a:ext cx="7270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Ei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5865" y="2543445"/>
            <a:ext cx="8538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elong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1121" y="2543445"/>
            <a:ext cx="2745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5733" y="2543445"/>
            <a:ext cx="72835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9178" y="2543445"/>
            <a:ext cx="2872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7506" y="2543445"/>
            <a:ext cx="10184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Di</a:t>
            </a:r>
            <a:r>
              <a:rPr dirty="0" smtClean="0" sz="2000" spc="-34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fe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446224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39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72209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572209"/>
            <a:ext cx="819935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 b="1">
                <a:latin typeface="Arial"/>
                <a:cs typeface="Arial"/>
              </a:rPr>
              <a:t>When</a:t>
            </a:r>
            <a:r>
              <a:rPr dirty="0" smtClean="0" sz="2200" spc="4" b="1">
                <a:latin typeface="Arial"/>
                <a:cs typeface="Arial"/>
              </a:rPr>
              <a:t>e</a:t>
            </a:r>
            <a:r>
              <a:rPr dirty="0" smtClean="0" sz="2200" spc="0" b="1">
                <a:latin typeface="Arial"/>
                <a:cs typeface="Arial"/>
              </a:rPr>
              <a:t>ver</a:t>
            </a:r>
            <a:r>
              <a:rPr dirty="0" smtClean="0" sz="2200" spc="136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an</a:t>
            </a:r>
            <a:r>
              <a:rPr dirty="0" smtClean="0" sz="2200" spc="159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in</a:t>
            </a:r>
            <a:r>
              <a:rPr dirty="0" smtClean="0" sz="2200" spc="14" b="1">
                <a:latin typeface="Arial"/>
                <a:cs typeface="Arial"/>
              </a:rPr>
              <a:t>s</a:t>
            </a:r>
            <a:r>
              <a:rPr dirty="0" smtClean="0" sz="2200" spc="0" b="1">
                <a:latin typeface="Arial"/>
                <a:cs typeface="Arial"/>
              </a:rPr>
              <a:t>ta</a:t>
            </a:r>
            <a:r>
              <a:rPr dirty="0" smtClean="0" sz="2200" spc="14" b="1">
                <a:latin typeface="Arial"/>
                <a:cs typeface="Arial"/>
              </a:rPr>
              <a:t>n</a:t>
            </a:r>
            <a:r>
              <a:rPr dirty="0" smtClean="0" sz="2200" spc="9" b="1">
                <a:latin typeface="Arial"/>
                <a:cs typeface="Arial"/>
              </a:rPr>
              <a:t>c</a:t>
            </a:r>
            <a:r>
              <a:rPr dirty="0" smtClean="0" sz="2200" spc="0" b="1">
                <a:latin typeface="Arial"/>
                <a:cs typeface="Arial"/>
              </a:rPr>
              <a:t>e</a:t>
            </a:r>
            <a:r>
              <a:rPr dirty="0" smtClean="0" sz="2200" spc="11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of</a:t>
            </a:r>
            <a:r>
              <a:rPr dirty="0" smtClean="0" sz="2200" spc="169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s</a:t>
            </a:r>
            <a:r>
              <a:rPr dirty="0" smtClean="0" sz="2200" spc="14" b="1">
                <a:latin typeface="Arial"/>
                <a:cs typeface="Arial"/>
              </a:rPr>
              <a:t>u</a:t>
            </a:r>
            <a:r>
              <a:rPr dirty="0" smtClean="0" sz="2200" spc="4" b="1">
                <a:latin typeface="Arial"/>
                <a:cs typeface="Arial"/>
              </a:rPr>
              <a:t>b</a:t>
            </a:r>
            <a:r>
              <a:rPr dirty="0" smtClean="0" sz="2200" spc="0" b="1">
                <a:latin typeface="Arial"/>
                <a:cs typeface="Arial"/>
              </a:rPr>
              <a:t>-</a:t>
            </a:r>
            <a:r>
              <a:rPr dirty="0" smtClean="0" sz="2200" spc="0" b="1">
                <a:latin typeface="Arial"/>
                <a:cs typeface="Arial"/>
              </a:rPr>
              <a:t>c</a:t>
            </a:r>
            <a:r>
              <a:rPr dirty="0" smtClean="0" sz="2200" spc="14" b="1">
                <a:latin typeface="Arial"/>
                <a:cs typeface="Arial"/>
              </a:rPr>
              <a:t>l</a:t>
            </a:r>
            <a:r>
              <a:rPr dirty="0" smtClean="0" sz="2200" spc="0" b="1">
                <a:latin typeface="Arial"/>
                <a:cs typeface="Arial"/>
              </a:rPr>
              <a:t>ass</a:t>
            </a:r>
            <a:r>
              <a:rPr dirty="0" smtClean="0" sz="2200" spc="120" b="1">
                <a:latin typeface="Arial"/>
                <a:cs typeface="Arial"/>
              </a:rPr>
              <a:t> </a:t>
            </a:r>
            <a:r>
              <a:rPr dirty="0" smtClean="0" sz="2200" spc="9" b="1">
                <a:latin typeface="Arial"/>
                <a:cs typeface="Arial"/>
              </a:rPr>
              <a:t>t</a:t>
            </a:r>
            <a:r>
              <a:rPr dirty="0" smtClean="0" sz="2200" spc="-9" b="1">
                <a:latin typeface="Arial"/>
                <a:cs typeface="Arial"/>
              </a:rPr>
              <a:t>y</a:t>
            </a:r>
            <a:r>
              <a:rPr dirty="0" smtClean="0" sz="2200" spc="9" b="1">
                <a:latin typeface="Arial"/>
                <a:cs typeface="Arial"/>
              </a:rPr>
              <a:t>p</a:t>
            </a:r>
            <a:r>
              <a:rPr dirty="0" smtClean="0" sz="2200" spc="0" b="1">
                <a:latin typeface="Arial"/>
                <a:cs typeface="Arial"/>
              </a:rPr>
              <a:t>e</a:t>
            </a:r>
            <a:r>
              <a:rPr dirty="0" smtClean="0" sz="2200" spc="133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is</a:t>
            </a:r>
            <a:r>
              <a:rPr dirty="0" smtClean="0" sz="2200" spc="174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created,</a:t>
            </a:r>
            <a:r>
              <a:rPr dirty="0" smtClean="0" sz="2200" spc="9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a</a:t>
            </a:r>
            <a:r>
              <a:rPr dirty="0" smtClean="0" sz="2200" spc="157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supe</a:t>
            </a:r>
            <a:r>
              <a:rPr dirty="0" smtClean="0" sz="2200" spc="-4" b="1">
                <a:latin typeface="Arial"/>
                <a:cs typeface="Arial"/>
              </a:rPr>
              <a:t>r</a:t>
            </a:r>
            <a:r>
              <a:rPr dirty="0" smtClean="0" sz="2200" spc="0" b="1"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907990"/>
            <a:ext cx="76557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b="1">
                <a:latin typeface="Arial"/>
                <a:cs typeface="Arial"/>
              </a:rPr>
              <a:t>cl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1658" y="1907990"/>
            <a:ext cx="34890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b="1">
                <a:latin typeface="Arial"/>
                <a:cs typeface="Arial"/>
              </a:rPr>
              <a:t>co</a:t>
            </a:r>
            <a:r>
              <a:rPr dirty="0" smtClean="0" sz="2200" spc="4" b="1">
                <a:latin typeface="Arial"/>
                <a:cs typeface="Arial"/>
              </a:rPr>
              <a:t>n</a:t>
            </a:r>
            <a:r>
              <a:rPr dirty="0" smtClean="0" sz="2200" spc="0" b="1">
                <a:latin typeface="Arial"/>
                <a:cs typeface="Arial"/>
              </a:rPr>
              <a:t>stru</a:t>
            </a:r>
            <a:r>
              <a:rPr dirty="0" smtClean="0" sz="2200" spc="4" b="1">
                <a:latin typeface="Arial"/>
                <a:cs typeface="Arial"/>
              </a:rPr>
              <a:t>c</a:t>
            </a:r>
            <a:r>
              <a:rPr dirty="0" smtClean="0" sz="2200" spc="0" b="1">
                <a:latin typeface="Arial"/>
                <a:cs typeface="Arial"/>
              </a:rPr>
              <a:t>tor</a:t>
            </a:r>
            <a:r>
              <a:rPr dirty="0" smtClean="0" sz="2200" spc="-7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is</a:t>
            </a:r>
            <a:r>
              <a:rPr dirty="0" smtClean="0" sz="2200" spc="1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ca</a:t>
            </a:r>
            <a:r>
              <a:rPr dirty="0" smtClean="0" sz="2200" spc="4" b="1">
                <a:latin typeface="Arial"/>
                <a:cs typeface="Arial"/>
              </a:rPr>
              <a:t>l</a:t>
            </a:r>
            <a:r>
              <a:rPr dirty="0" smtClean="0" sz="2200" spc="0" b="1">
                <a:latin typeface="Arial"/>
                <a:cs typeface="Arial"/>
              </a:rPr>
              <a:t>led</a:t>
            </a:r>
            <a:r>
              <a:rPr dirty="0" smtClean="0" sz="2200" spc="-47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firs</a:t>
            </a:r>
            <a:r>
              <a:rPr dirty="0" smtClean="0" sz="2200" spc="4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241091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2410910"/>
            <a:ext cx="8205463" cy="1478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71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b="1">
                <a:latin typeface="Arial"/>
                <a:cs typeface="Arial"/>
              </a:rPr>
              <a:t>If</a:t>
            </a:r>
            <a:r>
              <a:rPr dirty="0" smtClean="0" sz="2200" spc="29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a</a:t>
            </a:r>
            <a:r>
              <a:rPr dirty="0" smtClean="0" sz="2200" spc="29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s</a:t>
            </a:r>
            <a:r>
              <a:rPr dirty="0" smtClean="0" sz="2200" spc="14" b="1">
                <a:latin typeface="Arial"/>
                <a:cs typeface="Arial"/>
              </a:rPr>
              <a:t>u</a:t>
            </a:r>
            <a:r>
              <a:rPr dirty="0" smtClean="0" sz="2200" spc="0" b="1">
                <a:latin typeface="Arial"/>
                <a:cs typeface="Arial"/>
              </a:rPr>
              <a:t>pe</a:t>
            </a:r>
            <a:r>
              <a:rPr dirty="0" smtClean="0" sz="2200" spc="4" b="1">
                <a:latin typeface="Arial"/>
                <a:cs typeface="Arial"/>
              </a:rPr>
              <a:t>r</a:t>
            </a:r>
            <a:r>
              <a:rPr dirty="0" smtClean="0" sz="2200" spc="14" b="1">
                <a:latin typeface="Arial"/>
                <a:cs typeface="Arial"/>
              </a:rPr>
              <a:t>-</a:t>
            </a:r>
            <a:r>
              <a:rPr dirty="0" smtClean="0" sz="2200" spc="0" b="1">
                <a:latin typeface="Arial"/>
                <a:cs typeface="Arial"/>
              </a:rPr>
              <a:t>cl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ss</a:t>
            </a:r>
            <a:r>
              <a:rPr dirty="0" smtClean="0" sz="2200" spc="19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co</a:t>
            </a:r>
            <a:r>
              <a:rPr dirty="0" smtClean="0" sz="2200" spc="19" b="1">
                <a:latin typeface="Arial"/>
                <a:cs typeface="Arial"/>
              </a:rPr>
              <a:t>n</a:t>
            </a:r>
            <a:r>
              <a:rPr dirty="0" smtClean="0" sz="2200" spc="14" b="1">
                <a:latin typeface="Arial"/>
                <a:cs typeface="Arial"/>
              </a:rPr>
              <a:t>s</a:t>
            </a:r>
            <a:r>
              <a:rPr dirty="0" smtClean="0" sz="2200" spc="0" b="1">
                <a:latin typeface="Arial"/>
                <a:cs typeface="Arial"/>
              </a:rPr>
              <a:t>truc</a:t>
            </a:r>
            <a:r>
              <a:rPr dirty="0" smtClean="0" sz="2200" spc="14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or</a:t>
            </a:r>
            <a:r>
              <a:rPr dirty="0" smtClean="0" sz="2200" spc="187" b="1">
                <a:latin typeface="Arial"/>
                <a:cs typeface="Arial"/>
              </a:rPr>
              <a:t> </a:t>
            </a:r>
            <a:r>
              <a:rPr dirty="0" smtClean="0" sz="2200" spc="9" b="1">
                <a:latin typeface="Arial"/>
                <a:cs typeface="Arial"/>
              </a:rPr>
              <a:t>d</a:t>
            </a:r>
            <a:r>
              <a:rPr dirty="0" smtClean="0" sz="2200" spc="0" b="1">
                <a:latin typeface="Arial"/>
                <a:cs typeface="Arial"/>
              </a:rPr>
              <a:t>o</a:t>
            </a:r>
            <a:r>
              <a:rPr dirty="0" smtClean="0" sz="2200" spc="14" b="1">
                <a:latin typeface="Arial"/>
                <a:cs typeface="Arial"/>
              </a:rPr>
              <a:t>e</a:t>
            </a:r>
            <a:r>
              <a:rPr dirty="0" smtClean="0" sz="2200" spc="0" b="1">
                <a:latin typeface="Arial"/>
                <a:cs typeface="Arial"/>
              </a:rPr>
              <a:t>s</a:t>
            </a:r>
            <a:r>
              <a:rPr dirty="0" smtClean="0" sz="2200" spc="258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n</a:t>
            </a:r>
            <a:r>
              <a:rPr dirty="0" smtClean="0" sz="2200" spc="14" b="1">
                <a:latin typeface="Arial"/>
                <a:cs typeface="Arial"/>
              </a:rPr>
              <a:t>o</a:t>
            </a:r>
            <a:r>
              <a:rPr dirty="0" smtClean="0" sz="2200" spc="0" b="1">
                <a:latin typeface="Arial"/>
                <a:cs typeface="Arial"/>
              </a:rPr>
              <a:t>t</a:t>
            </a:r>
            <a:r>
              <a:rPr dirty="0" smtClean="0" sz="2200" spc="27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have</a:t>
            </a:r>
            <a:r>
              <a:rPr dirty="0" smtClean="0" sz="2200" spc="274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a</a:t>
            </a:r>
            <a:r>
              <a:rPr dirty="0" smtClean="0" sz="2200" spc="14" b="1">
                <a:latin typeface="Arial"/>
                <a:cs typeface="Arial"/>
              </a:rPr>
              <a:t>n</a:t>
            </a:r>
            <a:r>
              <a:rPr dirty="0" smtClean="0" sz="2200" spc="0" b="1">
                <a:latin typeface="Arial"/>
                <a:cs typeface="Arial"/>
              </a:rPr>
              <a:t>y</a:t>
            </a:r>
            <a:r>
              <a:rPr dirty="0" smtClean="0" sz="2200" spc="257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</a:t>
            </a:r>
            <a:r>
              <a:rPr dirty="0" smtClean="0" sz="2200" spc="14" b="1">
                <a:latin typeface="Arial"/>
                <a:cs typeface="Arial"/>
              </a:rPr>
              <a:t>o</a:t>
            </a:r>
            <a:r>
              <a:rPr dirty="0" smtClean="0" sz="2200" spc="0" b="1">
                <a:latin typeface="Arial"/>
                <a:cs typeface="Arial"/>
              </a:rPr>
              <a:t>ns</a:t>
            </a:r>
            <a:r>
              <a:rPr dirty="0" smtClean="0" sz="2200" spc="14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ructor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200" spc="0" b="1">
                <a:latin typeface="Arial"/>
                <a:cs typeface="Arial"/>
              </a:rPr>
              <a:t>of</a:t>
            </a:r>
            <a:r>
              <a:rPr dirty="0" smtClean="0" sz="2200" spc="179" b="1">
                <a:latin typeface="Arial"/>
                <a:cs typeface="Arial"/>
              </a:rPr>
              <a:t> </a:t>
            </a:r>
            <a:r>
              <a:rPr dirty="0" smtClean="0" sz="2200" spc="9" b="1">
                <a:latin typeface="Arial"/>
                <a:cs typeface="Arial"/>
              </a:rPr>
              <a:t>i</a:t>
            </a:r>
            <a:r>
              <a:rPr dirty="0" smtClean="0" sz="2200" spc="0" b="1">
                <a:latin typeface="Arial"/>
                <a:cs typeface="Arial"/>
              </a:rPr>
              <a:t>ts</a:t>
            </a:r>
            <a:r>
              <a:rPr dirty="0" smtClean="0" sz="2200" spc="18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o</a:t>
            </a:r>
            <a:r>
              <a:rPr dirty="0" smtClean="0" sz="2200" spc="19" b="1">
                <a:latin typeface="Arial"/>
                <a:cs typeface="Arial"/>
              </a:rPr>
              <a:t>w</a:t>
            </a:r>
            <a:r>
              <a:rPr dirty="0" smtClean="0" sz="2200" spc="0" b="1">
                <a:latin typeface="Arial"/>
                <a:cs typeface="Arial"/>
              </a:rPr>
              <a:t>n</a:t>
            </a:r>
            <a:r>
              <a:rPr dirty="0" smtClean="0" sz="2200" spc="156" b="1">
                <a:latin typeface="Arial"/>
                <a:cs typeface="Arial"/>
              </a:rPr>
              <a:t> </a:t>
            </a:r>
            <a:r>
              <a:rPr dirty="0" smtClean="0" sz="2200" spc="-4" b="1">
                <a:latin typeface="Arial"/>
                <a:cs typeface="Arial"/>
              </a:rPr>
              <a:t>O</a:t>
            </a:r>
            <a:r>
              <a:rPr dirty="0" smtClean="0" sz="2200" spc="0" b="1">
                <a:latin typeface="Arial"/>
                <a:cs typeface="Arial"/>
              </a:rPr>
              <a:t>R</a:t>
            </a:r>
            <a:r>
              <a:rPr dirty="0" smtClean="0" sz="2200" spc="176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has</a:t>
            </a:r>
            <a:r>
              <a:rPr dirty="0" smtClean="0" sz="2200" spc="162" b="1">
                <a:latin typeface="Arial"/>
                <a:cs typeface="Arial"/>
              </a:rPr>
              <a:t> 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n</a:t>
            </a:r>
            <a:r>
              <a:rPr dirty="0" smtClean="0" sz="2200" spc="184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un</a:t>
            </a:r>
            <a:r>
              <a:rPr dirty="0" smtClean="0" sz="2200" spc="14" b="1">
                <a:latin typeface="Arial"/>
                <a:cs typeface="Arial"/>
              </a:rPr>
              <a:t>-</a:t>
            </a:r>
            <a:r>
              <a:rPr dirty="0" smtClean="0" sz="2200" spc="0" b="1">
                <a:latin typeface="Arial"/>
                <a:cs typeface="Arial"/>
              </a:rPr>
              <a:t>para</a:t>
            </a:r>
            <a:r>
              <a:rPr dirty="0" smtClean="0" sz="2200" spc="4" b="1">
                <a:latin typeface="Arial"/>
                <a:cs typeface="Arial"/>
              </a:rPr>
              <a:t>m</a:t>
            </a:r>
            <a:r>
              <a:rPr dirty="0" smtClean="0" sz="2200" spc="0" b="1">
                <a:latin typeface="Arial"/>
                <a:cs typeface="Arial"/>
              </a:rPr>
              <a:t>e</a:t>
            </a:r>
            <a:r>
              <a:rPr dirty="0" smtClean="0" sz="2200" spc="14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riz</a:t>
            </a:r>
            <a:r>
              <a:rPr dirty="0" smtClean="0" sz="2200" spc="4" b="1">
                <a:latin typeface="Arial"/>
                <a:cs typeface="Arial"/>
              </a:rPr>
              <a:t>e</a:t>
            </a:r>
            <a:r>
              <a:rPr dirty="0" smtClean="0" sz="2200" spc="0" b="1">
                <a:latin typeface="Arial"/>
                <a:cs typeface="Arial"/>
              </a:rPr>
              <a:t>d</a:t>
            </a:r>
            <a:r>
              <a:rPr dirty="0" smtClean="0" sz="2200" spc="33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co</a:t>
            </a:r>
            <a:r>
              <a:rPr dirty="0" smtClean="0" sz="2200" spc="4" b="1">
                <a:latin typeface="Arial"/>
                <a:cs typeface="Arial"/>
              </a:rPr>
              <a:t>n</a:t>
            </a:r>
            <a:r>
              <a:rPr dirty="0" smtClean="0" sz="2200" spc="14" b="1">
                <a:latin typeface="Arial"/>
                <a:cs typeface="Arial"/>
              </a:rPr>
              <a:t>s</a:t>
            </a:r>
            <a:r>
              <a:rPr dirty="0" smtClean="0" sz="2200" spc="9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ructor</a:t>
            </a:r>
            <a:r>
              <a:rPr dirty="0" smtClean="0" sz="2200" spc="97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th</a:t>
            </a:r>
            <a:r>
              <a:rPr dirty="0" smtClean="0" sz="2200" spc="14" b="1">
                <a:latin typeface="Arial"/>
                <a:cs typeface="Arial"/>
              </a:rPr>
              <a:t>e</a:t>
            </a:r>
            <a:r>
              <a:rPr dirty="0" smtClean="0" sz="2200" spc="0" b="1">
                <a:latin typeface="Arial"/>
                <a:cs typeface="Arial"/>
              </a:rPr>
              <a:t>n</a:t>
            </a:r>
            <a:r>
              <a:rPr dirty="0" smtClean="0" sz="2200" spc="168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it</a:t>
            </a:r>
            <a:r>
              <a:rPr dirty="0" smtClean="0" sz="2200" spc="181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  <a:p>
            <a:pPr marL="12700" marR="46670">
              <a:lnSpc>
                <a:spcPct val="95825"/>
              </a:lnSpc>
              <a:spcBef>
                <a:spcPts val="110"/>
              </a:spcBef>
            </a:pPr>
            <a:r>
              <a:rPr dirty="0" smtClean="0" sz="2200" spc="0" b="1">
                <a:latin typeface="Arial"/>
                <a:cs typeface="Arial"/>
              </a:rPr>
              <a:t>auto</a:t>
            </a:r>
            <a:r>
              <a:rPr dirty="0" smtClean="0" sz="2200" spc="4" b="1">
                <a:latin typeface="Arial"/>
                <a:cs typeface="Arial"/>
              </a:rPr>
              <a:t>m</a:t>
            </a:r>
            <a:r>
              <a:rPr dirty="0" smtClean="0" sz="2200" spc="0" b="1">
                <a:latin typeface="Arial"/>
                <a:cs typeface="Arial"/>
              </a:rPr>
              <a:t>atica</a:t>
            </a:r>
            <a:r>
              <a:rPr dirty="0" smtClean="0" sz="2200" spc="4" b="1">
                <a:latin typeface="Arial"/>
                <a:cs typeface="Arial"/>
              </a:rPr>
              <a:t>l</a:t>
            </a:r>
            <a:r>
              <a:rPr dirty="0" smtClean="0" sz="2200" spc="0" b="1">
                <a:latin typeface="Arial"/>
                <a:cs typeface="Arial"/>
              </a:rPr>
              <a:t>ly</a:t>
            </a:r>
            <a:r>
              <a:rPr dirty="0" smtClean="0" sz="2200" spc="-30" b="1">
                <a:latin typeface="Arial"/>
                <a:cs typeface="Arial"/>
              </a:rPr>
              <a:t> </a:t>
            </a:r>
            <a:r>
              <a:rPr dirty="0" smtClean="0" sz="2200" spc="4" b="1">
                <a:latin typeface="Arial"/>
                <a:cs typeface="Arial"/>
              </a:rPr>
              <a:t>calle</a:t>
            </a:r>
            <a:r>
              <a:rPr dirty="0" smtClean="0" sz="2200" spc="0" b="1">
                <a:latin typeface="Arial"/>
                <a:cs typeface="Arial"/>
              </a:rPr>
              <a:t>d</a:t>
            </a:r>
            <a:r>
              <a:rPr dirty="0" smtClean="0" sz="2200" spc="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by</a:t>
            </a:r>
            <a:r>
              <a:rPr dirty="0" smtClean="0" sz="2200" spc="14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JRE</a:t>
            </a:r>
            <a:r>
              <a:rPr dirty="0" smtClean="0" sz="2200" spc="-42" b="1">
                <a:latin typeface="Arial"/>
                <a:cs typeface="Arial"/>
              </a:rPr>
              <a:t> </a:t>
            </a:r>
            <a:r>
              <a:rPr dirty="0" smtClean="0" sz="2200" spc="4" b="1">
                <a:latin typeface="Arial"/>
                <a:cs typeface="Arial"/>
              </a:rPr>
              <a:t>b</a:t>
            </a:r>
            <a:r>
              <a:rPr dirty="0" smtClean="0" sz="2200" spc="0" b="1">
                <a:latin typeface="Arial"/>
                <a:cs typeface="Arial"/>
              </a:rPr>
              <a:t>y</a:t>
            </a:r>
            <a:r>
              <a:rPr dirty="0" smtClean="0" sz="2200" spc="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using</a:t>
            </a:r>
            <a:r>
              <a:rPr dirty="0" smtClean="0" sz="2200" spc="29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call</a:t>
            </a:r>
            <a:r>
              <a:rPr dirty="0" smtClean="0" sz="2200" spc="0" b="1"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super()</a:t>
            </a:r>
            <a:endParaRPr sz="2200">
              <a:latin typeface="Arial"/>
              <a:cs typeface="Arial"/>
            </a:endParaRPr>
          </a:p>
          <a:p>
            <a:pPr marL="12700" marR="4837">
              <a:lnSpc>
                <a:spcPct val="95825"/>
              </a:lnSpc>
              <a:spcBef>
                <a:spcPts val="1433"/>
              </a:spcBef>
            </a:pPr>
            <a:r>
              <a:rPr dirty="0" smtClean="0" sz="2200" spc="0" b="1">
                <a:latin typeface="Arial"/>
                <a:cs typeface="Arial"/>
              </a:rPr>
              <a:t>If</a:t>
            </a:r>
            <a:r>
              <a:rPr dirty="0" smtClean="0" sz="2200" spc="40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a</a:t>
            </a:r>
            <a:r>
              <a:rPr dirty="0" smtClean="0" sz="2200" spc="402" b="1">
                <a:latin typeface="Arial"/>
                <a:cs typeface="Arial"/>
              </a:rPr>
              <a:t> </a:t>
            </a:r>
            <a:r>
              <a:rPr dirty="0" smtClean="0" sz="2200" spc="4" b="1">
                <a:latin typeface="Arial"/>
                <a:cs typeface="Arial"/>
              </a:rPr>
              <a:t>supe</a:t>
            </a:r>
            <a:r>
              <a:rPr dirty="0" smtClean="0" sz="2200" spc="9" b="1">
                <a:latin typeface="Arial"/>
                <a:cs typeface="Arial"/>
              </a:rPr>
              <a:t>r</a:t>
            </a:r>
            <a:r>
              <a:rPr dirty="0" smtClean="0" sz="2200" spc="14" b="1">
                <a:latin typeface="Arial"/>
                <a:cs typeface="Arial"/>
              </a:rPr>
              <a:t>-</a:t>
            </a:r>
            <a:r>
              <a:rPr dirty="0" smtClean="0" sz="2200" spc="0" b="1">
                <a:latin typeface="Arial"/>
                <a:cs typeface="Arial"/>
              </a:rPr>
              <a:t>cl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ss</a:t>
            </a:r>
            <a:r>
              <a:rPr dirty="0" smtClean="0" sz="2200" spc="30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has</a:t>
            </a:r>
            <a:r>
              <a:rPr dirty="0" smtClean="0" sz="2200" spc="386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a</a:t>
            </a:r>
            <a:r>
              <a:rPr dirty="0" smtClean="0" sz="2200" spc="40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para</a:t>
            </a:r>
            <a:r>
              <a:rPr dirty="0" smtClean="0" sz="2200" spc="4" b="1">
                <a:latin typeface="Arial"/>
                <a:cs typeface="Arial"/>
              </a:rPr>
              <a:t>m</a:t>
            </a:r>
            <a:r>
              <a:rPr dirty="0" smtClean="0" sz="2200" spc="0" b="1">
                <a:latin typeface="Arial"/>
                <a:cs typeface="Arial"/>
              </a:rPr>
              <a:t>et</a:t>
            </a:r>
            <a:r>
              <a:rPr dirty="0" smtClean="0" sz="2200" spc="19" b="1">
                <a:latin typeface="Arial"/>
                <a:cs typeface="Arial"/>
              </a:rPr>
              <a:t>e</a:t>
            </a:r>
            <a:r>
              <a:rPr dirty="0" smtClean="0" sz="2200" spc="0" b="1">
                <a:latin typeface="Arial"/>
                <a:cs typeface="Arial"/>
              </a:rPr>
              <a:t>riz</a:t>
            </a:r>
            <a:r>
              <a:rPr dirty="0" smtClean="0" sz="2200" spc="4" b="1">
                <a:latin typeface="Arial"/>
                <a:cs typeface="Arial"/>
              </a:rPr>
              <a:t>e</a:t>
            </a:r>
            <a:r>
              <a:rPr dirty="0" smtClean="0" sz="2200" spc="0" b="1">
                <a:latin typeface="Arial"/>
                <a:cs typeface="Arial"/>
              </a:rPr>
              <a:t>d</a:t>
            </a:r>
            <a:r>
              <a:rPr dirty="0" smtClean="0" sz="2200" spc="270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co</a:t>
            </a:r>
            <a:r>
              <a:rPr dirty="0" smtClean="0" sz="2200" spc="4" b="1">
                <a:latin typeface="Arial"/>
                <a:cs typeface="Arial"/>
              </a:rPr>
              <a:t>n</a:t>
            </a:r>
            <a:r>
              <a:rPr dirty="0" smtClean="0" sz="2200" spc="14" b="1">
                <a:latin typeface="Arial"/>
                <a:cs typeface="Arial"/>
              </a:rPr>
              <a:t>s</a:t>
            </a:r>
            <a:r>
              <a:rPr dirty="0" smtClean="0" sz="2200" spc="9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ructor</a:t>
            </a:r>
            <a:r>
              <a:rPr dirty="0" smtClean="0" sz="2200" spc="302" b="1">
                <a:latin typeface="Arial"/>
                <a:cs typeface="Arial"/>
              </a:rPr>
              <a:t> </a:t>
            </a:r>
            <a:r>
              <a:rPr dirty="0" smtClean="0" sz="2200" spc="9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h</a:t>
            </a:r>
            <a:r>
              <a:rPr dirty="0" smtClean="0" sz="2200" spc="14" b="1">
                <a:latin typeface="Arial"/>
                <a:cs typeface="Arial"/>
              </a:rPr>
              <a:t>e</a:t>
            </a:r>
            <a:r>
              <a:rPr dirty="0" smtClean="0" sz="2200" spc="0" b="1">
                <a:latin typeface="Arial"/>
                <a:cs typeface="Arial"/>
              </a:rPr>
              <a:t>n</a:t>
            </a:r>
            <a:r>
              <a:rPr dirty="0" smtClean="0" sz="2200" spc="383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it</a:t>
            </a:r>
            <a:r>
              <a:rPr dirty="0" smtClean="0" sz="2200" spc="395" b="1">
                <a:latin typeface="Arial"/>
                <a:cs typeface="Arial"/>
              </a:rPr>
              <a:t> </a:t>
            </a:r>
            <a:r>
              <a:rPr dirty="0" smtClean="0" sz="2200" spc="-9" b="1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58477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3920051"/>
            <a:ext cx="245723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b="1">
                <a:latin typeface="Arial"/>
                <a:cs typeface="Arial"/>
              </a:rPr>
              <a:t>the</a:t>
            </a:r>
            <a:r>
              <a:rPr dirty="0" smtClean="0" sz="2200" spc="551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res</a:t>
            </a:r>
            <a:r>
              <a:rPr dirty="0" smtClean="0" sz="2200" spc="14" b="1">
                <a:latin typeface="Arial"/>
                <a:cs typeface="Arial"/>
              </a:rPr>
              <a:t>p</a:t>
            </a:r>
            <a:r>
              <a:rPr dirty="0" smtClean="0" sz="2200" spc="0" b="1">
                <a:latin typeface="Arial"/>
                <a:cs typeface="Arial"/>
              </a:rPr>
              <a:t>o</a:t>
            </a:r>
            <a:r>
              <a:rPr dirty="0" smtClean="0" sz="2200" spc="14" b="1">
                <a:latin typeface="Arial"/>
                <a:cs typeface="Arial"/>
              </a:rPr>
              <a:t>n</a:t>
            </a:r>
            <a:r>
              <a:rPr dirty="0" smtClean="0" sz="2200" spc="0" b="1">
                <a:latin typeface="Arial"/>
                <a:cs typeface="Arial"/>
              </a:rPr>
              <a:t>si</a:t>
            </a:r>
            <a:r>
              <a:rPr dirty="0" smtClean="0" sz="2200" spc="4" b="1">
                <a:latin typeface="Arial"/>
                <a:cs typeface="Arial"/>
              </a:rPr>
              <a:t>b</a:t>
            </a:r>
            <a:r>
              <a:rPr dirty="0" smtClean="0" sz="2200" spc="0" b="1">
                <a:latin typeface="Arial"/>
                <a:cs typeface="Arial"/>
              </a:rPr>
              <a:t>ili</a:t>
            </a:r>
            <a:r>
              <a:rPr dirty="0" smtClean="0" sz="2200" spc="14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9107" y="3920051"/>
            <a:ext cx="404989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b="1">
                <a:latin typeface="Arial"/>
                <a:cs typeface="Arial"/>
              </a:rPr>
              <a:t>of</a:t>
            </a:r>
            <a:r>
              <a:rPr dirty="0" smtClean="0" sz="2200" spc="558" b="1">
                <a:latin typeface="Arial"/>
                <a:cs typeface="Arial"/>
              </a:rPr>
              <a:t> </a:t>
            </a:r>
            <a:r>
              <a:rPr dirty="0" smtClean="0" sz="2200" spc="9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he</a:t>
            </a:r>
            <a:r>
              <a:rPr dirty="0" smtClean="0" sz="2200" spc="551" b="1">
                <a:latin typeface="Arial"/>
                <a:cs typeface="Arial"/>
              </a:rPr>
              <a:t> </a:t>
            </a:r>
            <a:r>
              <a:rPr dirty="0" smtClean="0" sz="2200" spc="4" b="1">
                <a:latin typeface="Arial"/>
                <a:cs typeface="Arial"/>
              </a:rPr>
              <a:t>su</a:t>
            </a:r>
            <a:r>
              <a:rPr dirty="0" smtClean="0" sz="2200" spc="14" b="1">
                <a:latin typeface="Arial"/>
                <a:cs typeface="Arial"/>
              </a:rPr>
              <a:t>b</a:t>
            </a:r>
            <a:r>
              <a:rPr dirty="0" smtClean="0" sz="2200" spc="0" b="1">
                <a:latin typeface="Arial"/>
                <a:cs typeface="Arial"/>
              </a:rPr>
              <a:t>-cl</a:t>
            </a:r>
            <a:r>
              <a:rPr dirty="0" smtClean="0" sz="2200" spc="19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ss</a:t>
            </a:r>
            <a:r>
              <a:rPr dirty="0" smtClean="0" sz="2200" spc="48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co</a:t>
            </a:r>
            <a:r>
              <a:rPr dirty="0" smtClean="0" sz="2200" spc="4" b="1">
                <a:latin typeface="Arial"/>
                <a:cs typeface="Arial"/>
              </a:rPr>
              <a:t>n</a:t>
            </a:r>
            <a:r>
              <a:rPr dirty="0" smtClean="0" sz="2200" spc="14" b="1">
                <a:latin typeface="Arial"/>
                <a:cs typeface="Arial"/>
              </a:rPr>
              <a:t>s</a:t>
            </a:r>
            <a:r>
              <a:rPr dirty="0" smtClean="0" sz="2200" spc="0" b="1">
                <a:latin typeface="Arial"/>
                <a:cs typeface="Arial"/>
              </a:rPr>
              <a:t>tr</a:t>
            </a:r>
            <a:r>
              <a:rPr dirty="0" smtClean="0" sz="2200" spc="9" b="1">
                <a:latin typeface="Arial"/>
                <a:cs typeface="Arial"/>
              </a:rPr>
              <a:t>u</a:t>
            </a:r>
            <a:r>
              <a:rPr dirty="0" smtClean="0" sz="2200" spc="0" b="1">
                <a:latin typeface="Arial"/>
                <a:cs typeface="Arial"/>
              </a:rPr>
              <a:t>ctor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4354" y="3920051"/>
            <a:ext cx="15206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14" b="1">
                <a:latin typeface="Arial"/>
                <a:cs typeface="Arial"/>
              </a:rPr>
              <a:t>t</a:t>
            </a:r>
            <a:r>
              <a:rPr dirty="0" smtClean="0" sz="2200" spc="0" b="1">
                <a:latin typeface="Arial"/>
                <a:cs typeface="Arial"/>
              </a:rPr>
              <a:t>o</a:t>
            </a:r>
            <a:r>
              <a:rPr dirty="0" smtClean="0" sz="2200" spc="558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ca</a:t>
            </a:r>
            <a:r>
              <a:rPr dirty="0" smtClean="0" sz="2200" spc="19" b="1">
                <a:latin typeface="Arial"/>
                <a:cs typeface="Arial"/>
              </a:rPr>
              <a:t>l</a:t>
            </a:r>
            <a:r>
              <a:rPr dirty="0" smtClean="0" sz="2200" spc="0" b="1">
                <a:latin typeface="Arial"/>
                <a:cs typeface="Arial"/>
              </a:rPr>
              <a:t>l</a:t>
            </a:r>
            <a:r>
              <a:rPr dirty="0" smtClean="0" sz="2200" spc="553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255331"/>
            <a:ext cx="8194386" cy="1645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dirty="0" smtClean="0" sz="2200" spc="4" b="1">
                <a:latin typeface="Arial"/>
                <a:cs typeface="Arial"/>
              </a:rPr>
              <a:t>supe</a:t>
            </a:r>
            <a:r>
              <a:rPr dirty="0" smtClean="0" sz="2200" spc="0" b="1">
                <a:latin typeface="Arial"/>
                <a:cs typeface="Arial"/>
              </a:rPr>
              <a:t>r</a:t>
            </a:r>
            <a:r>
              <a:rPr dirty="0" smtClean="0" sz="2200" spc="-44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cl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ss</a:t>
            </a:r>
            <a:r>
              <a:rPr dirty="0" smtClean="0" sz="2200" spc="-45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co</a:t>
            </a:r>
            <a:r>
              <a:rPr dirty="0" smtClean="0" sz="2200" spc="4" b="1">
                <a:latin typeface="Arial"/>
                <a:cs typeface="Arial"/>
              </a:rPr>
              <a:t>n</a:t>
            </a:r>
            <a:r>
              <a:rPr dirty="0" smtClean="0" sz="2200" spc="0" b="1">
                <a:latin typeface="Arial"/>
                <a:cs typeface="Arial"/>
              </a:rPr>
              <a:t>stru</a:t>
            </a:r>
            <a:r>
              <a:rPr dirty="0" smtClean="0" sz="2200" spc="4" b="1">
                <a:latin typeface="Arial"/>
                <a:cs typeface="Arial"/>
              </a:rPr>
              <a:t>c</a:t>
            </a:r>
            <a:r>
              <a:rPr dirty="0" smtClean="0" sz="2200" spc="0" b="1">
                <a:latin typeface="Arial"/>
                <a:cs typeface="Arial"/>
              </a:rPr>
              <a:t>tor</a:t>
            </a:r>
            <a:r>
              <a:rPr dirty="0" smtClean="0" sz="2200" spc="-72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by</a:t>
            </a:r>
            <a:r>
              <a:rPr dirty="0" smtClean="0" sz="2200" spc="-5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ca</a:t>
            </a:r>
            <a:r>
              <a:rPr dirty="0" smtClean="0" sz="2200" spc="4" b="1">
                <a:latin typeface="Arial"/>
                <a:cs typeface="Arial"/>
              </a:rPr>
              <a:t>l</a:t>
            </a:r>
            <a:r>
              <a:rPr dirty="0" smtClean="0" sz="2200" spc="0" b="1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  <a:p>
            <a:pPr marL="907541" marR="35492">
              <a:lnSpc>
                <a:spcPct val="95825"/>
              </a:lnSpc>
              <a:spcBef>
                <a:spcPts val="1314"/>
              </a:spcBef>
            </a:pPr>
            <a:r>
              <a:rPr dirty="0" smtClean="0" sz="2200" spc="4" b="1">
                <a:solidFill>
                  <a:srgbClr val="FF0000"/>
                </a:solidFill>
                <a:latin typeface="Arial"/>
                <a:cs typeface="Arial"/>
              </a:rPr>
              <a:t>supe</a:t>
            </a:r>
            <a:r>
              <a:rPr dirty="0" smtClean="0" sz="22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(&lt;p</a:t>
            </a:r>
            <a:r>
              <a:rPr dirty="0" smtClean="0" sz="2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ram</a:t>
            </a:r>
            <a:r>
              <a:rPr dirty="0" smtClean="0" sz="2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ters</a:t>
            </a:r>
            <a:r>
              <a:rPr dirty="0" smtClean="0" sz="2200" spc="-16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requ</a:t>
            </a:r>
            <a:r>
              <a:rPr dirty="0" smtClean="0" sz="2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dirty="0" smtClean="0" sz="2200" spc="-6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mtClean="0" sz="2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2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2200" spc="-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200" spc="4" b="1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430"/>
              </a:spcBef>
            </a:pPr>
            <a:r>
              <a:rPr dirty="0" smtClean="0" sz="2200" spc="0" b="1">
                <a:latin typeface="Arial"/>
                <a:cs typeface="Arial"/>
              </a:rPr>
              <a:t>Call</a:t>
            </a:r>
            <a:r>
              <a:rPr dirty="0" smtClean="0" sz="2200" spc="4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to</a:t>
            </a:r>
            <a:r>
              <a:rPr dirty="0" smtClean="0" sz="2200" spc="19" b="1">
                <a:latin typeface="Arial"/>
                <a:cs typeface="Arial"/>
              </a:rPr>
              <a:t> </a:t>
            </a:r>
            <a:r>
              <a:rPr dirty="0" smtClean="0" sz="2200" spc="14" b="1">
                <a:latin typeface="Arial"/>
                <a:cs typeface="Arial"/>
              </a:rPr>
              <a:t>s</a:t>
            </a:r>
            <a:r>
              <a:rPr dirty="0" smtClean="0" sz="2200" spc="0" b="1">
                <a:latin typeface="Arial"/>
                <a:cs typeface="Arial"/>
              </a:rPr>
              <a:t>u</a:t>
            </a:r>
            <a:r>
              <a:rPr dirty="0" smtClean="0" sz="2200" spc="14" b="1">
                <a:latin typeface="Arial"/>
                <a:cs typeface="Arial"/>
              </a:rPr>
              <a:t>p</a:t>
            </a:r>
            <a:r>
              <a:rPr dirty="0" smtClean="0" sz="2200" spc="0" b="1">
                <a:latin typeface="Arial"/>
                <a:cs typeface="Arial"/>
              </a:rPr>
              <a:t>er</a:t>
            </a:r>
            <a:r>
              <a:rPr dirty="0" smtClean="0" sz="2200" spc="-19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cl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ss</a:t>
            </a:r>
            <a:r>
              <a:rPr dirty="0" smtClean="0" sz="2200" spc="-4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</a:t>
            </a:r>
            <a:r>
              <a:rPr dirty="0" smtClean="0" sz="2200" spc="14" b="1">
                <a:latin typeface="Arial"/>
                <a:cs typeface="Arial"/>
              </a:rPr>
              <a:t>o</a:t>
            </a:r>
            <a:r>
              <a:rPr dirty="0" smtClean="0" sz="2200" spc="0" b="1">
                <a:latin typeface="Arial"/>
                <a:cs typeface="Arial"/>
              </a:rPr>
              <a:t>nstru</a:t>
            </a:r>
            <a:r>
              <a:rPr dirty="0" smtClean="0" sz="2200" spc="19" b="1">
                <a:latin typeface="Arial"/>
                <a:cs typeface="Arial"/>
              </a:rPr>
              <a:t>c</a:t>
            </a:r>
            <a:r>
              <a:rPr dirty="0" smtClean="0" sz="2200" spc="0" b="1">
                <a:latin typeface="Arial"/>
                <a:cs typeface="Arial"/>
              </a:rPr>
              <a:t>tor</a:t>
            </a:r>
            <a:r>
              <a:rPr dirty="0" smtClean="0" sz="2200" spc="-77" b="1">
                <a:latin typeface="Arial"/>
                <a:cs typeface="Arial"/>
              </a:rPr>
              <a:t> </a:t>
            </a:r>
            <a:r>
              <a:rPr dirty="0" smtClean="0" sz="2200" spc="14" b="1">
                <a:latin typeface="Arial"/>
                <a:cs typeface="Arial"/>
              </a:rPr>
              <a:t>m</a:t>
            </a:r>
            <a:r>
              <a:rPr dirty="0" smtClean="0" sz="2200" spc="0" b="1">
                <a:latin typeface="Arial"/>
                <a:cs typeface="Arial"/>
              </a:rPr>
              <a:t>ust</a:t>
            </a:r>
            <a:r>
              <a:rPr dirty="0" smtClean="0" sz="2200" spc="-7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be</a:t>
            </a:r>
            <a:r>
              <a:rPr dirty="0" smtClean="0" sz="2200" spc="29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the</a:t>
            </a:r>
            <a:r>
              <a:rPr dirty="0" smtClean="0" sz="2200" spc="26" b="1">
                <a:latin typeface="Arial"/>
                <a:cs typeface="Arial"/>
              </a:rPr>
              <a:t> </a:t>
            </a:r>
            <a:r>
              <a:rPr dirty="0" smtClean="0" sz="2200" spc="9" b="1">
                <a:latin typeface="Arial"/>
                <a:cs typeface="Arial"/>
              </a:rPr>
              <a:t>f</a:t>
            </a:r>
            <a:r>
              <a:rPr dirty="0" smtClean="0" sz="2200" spc="0" b="1">
                <a:latin typeface="Arial"/>
                <a:cs typeface="Arial"/>
              </a:rPr>
              <a:t>irst</a:t>
            </a:r>
            <a:r>
              <a:rPr dirty="0" smtClean="0" sz="2200" spc="3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st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te</a:t>
            </a:r>
            <a:r>
              <a:rPr dirty="0" smtClean="0" sz="2200" spc="19" b="1">
                <a:latin typeface="Arial"/>
                <a:cs typeface="Arial"/>
              </a:rPr>
              <a:t>m</a:t>
            </a:r>
            <a:r>
              <a:rPr dirty="0" smtClean="0" sz="2200" spc="0" b="1">
                <a:latin typeface="Arial"/>
                <a:cs typeface="Arial"/>
              </a:rPr>
              <a:t>ent</a:t>
            </a:r>
            <a:r>
              <a:rPr dirty="0" smtClean="0" sz="2200" spc="-53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in</a:t>
            </a:r>
            <a:r>
              <a:rPr dirty="0" smtClean="0" sz="2200" spc="0" b="1">
                <a:latin typeface="Arial"/>
                <a:cs typeface="Arial"/>
              </a:rPr>
              <a:t> </a:t>
            </a:r>
            <a:r>
              <a:rPr dirty="0" smtClean="0" sz="2200" spc="4" b="1">
                <a:latin typeface="Arial"/>
                <a:cs typeface="Arial"/>
              </a:rPr>
              <a:t>su</a:t>
            </a:r>
            <a:r>
              <a:rPr dirty="0" smtClean="0" sz="2200" spc="0" b="1">
                <a:latin typeface="Arial"/>
                <a:cs typeface="Arial"/>
              </a:rPr>
              <a:t>b</a:t>
            </a:r>
            <a:r>
              <a:rPr dirty="0" smtClean="0" sz="2200" spc="-19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cl</a:t>
            </a:r>
            <a:r>
              <a:rPr dirty="0" smtClean="0" sz="2200" spc="4" b="1">
                <a:latin typeface="Arial"/>
                <a:cs typeface="Arial"/>
              </a:rPr>
              <a:t>a</a:t>
            </a:r>
            <a:r>
              <a:rPr dirty="0" smtClean="0" sz="2200" spc="0" b="1">
                <a:latin typeface="Arial"/>
                <a:cs typeface="Arial"/>
              </a:rPr>
              <a:t>ss</a:t>
            </a:r>
            <a:r>
              <a:rPr dirty="0" smtClean="0" sz="2200" spc="-29" b="1">
                <a:latin typeface="Arial"/>
                <a:cs typeface="Arial"/>
              </a:rPr>
              <a:t> </a:t>
            </a:r>
            <a:r>
              <a:rPr dirty="0" smtClean="0" sz="2200" spc="0" b="1">
                <a:latin typeface="Arial"/>
                <a:cs typeface="Arial"/>
              </a:rPr>
              <a:t>co</a:t>
            </a:r>
            <a:r>
              <a:rPr dirty="0" smtClean="0" sz="2200" spc="4" b="1">
                <a:latin typeface="Arial"/>
                <a:cs typeface="Arial"/>
              </a:rPr>
              <a:t>n</a:t>
            </a:r>
            <a:r>
              <a:rPr dirty="0" smtClean="0" sz="2200" spc="0" b="1">
                <a:latin typeface="Arial"/>
                <a:cs typeface="Arial"/>
              </a:rPr>
              <a:t>stru</a:t>
            </a:r>
            <a:r>
              <a:rPr dirty="0" smtClean="0" sz="2200" spc="4" b="1">
                <a:latin typeface="Arial"/>
                <a:cs typeface="Arial"/>
              </a:rPr>
              <a:t>c</a:t>
            </a:r>
            <a:r>
              <a:rPr dirty="0" smtClean="0" sz="2200" spc="0" b="1">
                <a:latin typeface="Arial"/>
                <a:cs typeface="Arial"/>
              </a:rPr>
              <a:t>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261425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736342" y="2410587"/>
            <a:ext cx="3858386" cy="1778508"/>
          </a:xfrm>
          <a:custGeom>
            <a:avLst/>
            <a:gdLst/>
            <a:ahLst/>
            <a:cxnLst/>
            <a:rect l="l" t="t" r="r" b="b"/>
            <a:pathLst>
              <a:path w="3858386" h="1778508">
                <a:moveTo>
                  <a:pt x="53466" y="1736725"/>
                </a:moveTo>
                <a:lnTo>
                  <a:pt x="64262" y="1760346"/>
                </a:lnTo>
                <a:lnTo>
                  <a:pt x="65658" y="1759712"/>
                </a:lnTo>
                <a:lnTo>
                  <a:pt x="64262" y="1760346"/>
                </a:lnTo>
                <a:lnTo>
                  <a:pt x="53466" y="1736725"/>
                </a:lnTo>
                <a:lnTo>
                  <a:pt x="54863" y="1736089"/>
                </a:lnTo>
                <a:lnTo>
                  <a:pt x="86868" y="1778508"/>
                </a:lnTo>
                <a:lnTo>
                  <a:pt x="54482" y="1707769"/>
                </a:lnTo>
                <a:lnTo>
                  <a:pt x="0" y="1775460"/>
                </a:lnTo>
                <a:lnTo>
                  <a:pt x="86868" y="1778508"/>
                </a:lnTo>
                <a:lnTo>
                  <a:pt x="54863" y="1736089"/>
                </a:lnTo>
                <a:lnTo>
                  <a:pt x="53466" y="1736725"/>
                </a:lnTo>
                <a:close/>
              </a:path>
              <a:path w="3858386" h="1778508">
                <a:moveTo>
                  <a:pt x="3847591" y="0"/>
                </a:moveTo>
                <a:lnTo>
                  <a:pt x="3753357" y="43179"/>
                </a:lnTo>
                <a:lnTo>
                  <a:pt x="3764153" y="66675"/>
                </a:lnTo>
                <a:lnTo>
                  <a:pt x="3858386" y="23622"/>
                </a:lnTo>
                <a:lnTo>
                  <a:pt x="3847591" y="0"/>
                </a:lnTo>
                <a:close/>
              </a:path>
              <a:path w="3858386" h="1778508">
                <a:moveTo>
                  <a:pt x="3682746" y="75564"/>
                </a:moveTo>
                <a:lnTo>
                  <a:pt x="3588511" y="118617"/>
                </a:lnTo>
                <a:lnTo>
                  <a:pt x="3599306" y="142239"/>
                </a:lnTo>
                <a:lnTo>
                  <a:pt x="3693541" y="99060"/>
                </a:lnTo>
                <a:lnTo>
                  <a:pt x="3682746" y="75564"/>
                </a:lnTo>
                <a:close/>
              </a:path>
              <a:path w="3858386" h="1778508">
                <a:moveTo>
                  <a:pt x="3517773" y="151002"/>
                </a:moveTo>
                <a:lnTo>
                  <a:pt x="3423538" y="194183"/>
                </a:lnTo>
                <a:lnTo>
                  <a:pt x="3434333" y="217677"/>
                </a:lnTo>
                <a:lnTo>
                  <a:pt x="3528568" y="174498"/>
                </a:lnTo>
                <a:lnTo>
                  <a:pt x="3517773" y="151002"/>
                </a:lnTo>
                <a:close/>
              </a:path>
              <a:path w="3858386" h="1778508">
                <a:moveTo>
                  <a:pt x="3352927" y="226440"/>
                </a:moveTo>
                <a:lnTo>
                  <a:pt x="3258693" y="269621"/>
                </a:lnTo>
                <a:lnTo>
                  <a:pt x="3269487" y="293115"/>
                </a:lnTo>
                <a:lnTo>
                  <a:pt x="3363722" y="250062"/>
                </a:lnTo>
                <a:lnTo>
                  <a:pt x="3352927" y="226440"/>
                </a:lnTo>
                <a:close/>
              </a:path>
              <a:path w="3858386" h="1778508">
                <a:moveTo>
                  <a:pt x="3187954" y="302005"/>
                </a:moveTo>
                <a:lnTo>
                  <a:pt x="3093720" y="345059"/>
                </a:lnTo>
                <a:lnTo>
                  <a:pt x="3104515" y="368680"/>
                </a:lnTo>
                <a:lnTo>
                  <a:pt x="3198748" y="325500"/>
                </a:lnTo>
                <a:lnTo>
                  <a:pt x="3187954" y="302005"/>
                </a:lnTo>
                <a:close/>
              </a:path>
              <a:path w="3858386" h="1778508">
                <a:moveTo>
                  <a:pt x="3023108" y="377443"/>
                </a:moveTo>
                <a:lnTo>
                  <a:pt x="2928873" y="420624"/>
                </a:lnTo>
                <a:lnTo>
                  <a:pt x="2939669" y="444118"/>
                </a:lnTo>
                <a:lnTo>
                  <a:pt x="3033903" y="400938"/>
                </a:lnTo>
                <a:lnTo>
                  <a:pt x="3023108" y="377443"/>
                </a:lnTo>
                <a:close/>
              </a:path>
              <a:path w="3858386" h="1778508">
                <a:moveTo>
                  <a:pt x="2858261" y="452882"/>
                </a:moveTo>
                <a:lnTo>
                  <a:pt x="2764028" y="496062"/>
                </a:lnTo>
                <a:lnTo>
                  <a:pt x="2774696" y="519557"/>
                </a:lnTo>
                <a:lnTo>
                  <a:pt x="2868930" y="476503"/>
                </a:lnTo>
                <a:lnTo>
                  <a:pt x="2858261" y="452882"/>
                </a:lnTo>
                <a:close/>
              </a:path>
              <a:path w="3858386" h="1778508">
                <a:moveTo>
                  <a:pt x="2693288" y="528447"/>
                </a:moveTo>
                <a:lnTo>
                  <a:pt x="2599055" y="571500"/>
                </a:lnTo>
                <a:lnTo>
                  <a:pt x="2609849" y="595122"/>
                </a:lnTo>
                <a:lnTo>
                  <a:pt x="2704084" y="551941"/>
                </a:lnTo>
                <a:lnTo>
                  <a:pt x="2693288" y="528447"/>
                </a:lnTo>
                <a:close/>
              </a:path>
              <a:path w="3858386" h="1778508">
                <a:moveTo>
                  <a:pt x="2528443" y="603885"/>
                </a:moveTo>
                <a:lnTo>
                  <a:pt x="2434209" y="647064"/>
                </a:lnTo>
                <a:lnTo>
                  <a:pt x="2445004" y="670560"/>
                </a:lnTo>
                <a:lnTo>
                  <a:pt x="2539237" y="627507"/>
                </a:lnTo>
                <a:lnTo>
                  <a:pt x="2528443" y="603885"/>
                </a:lnTo>
                <a:close/>
              </a:path>
              <a:path w="3858386" h="1778508">
                <a:moveTo>
                  <a:pt x="2363470" y="679323"/>
                </a:moveTo>
                <a:lnTo>
                  <a:pt x="2269235" y="722502"/>
                </a:lnTo>
                <a:lnTo>
                  <a:pt x="2280031" y="746125"/>
                </a:lnTo>
                <a:lnTo>
                  <a:pt x="2374265" y="702945"/>
                </a:lnTo>
                <a:lnTo>
                  <a:pt x="2363470" y="679323"/>
                </a:lnTo>
                <a:close/>
              </a:path>
              <a:path w="3858386" h="1778508">
                <a:moveTo>
                  <a:pt x="2198623" y="754888"/>
                </a:moveTo>
                <a:lnTo>
                  <a:pt x="2104390" y="797940"/>
                </a:lnTo>
                <a:lnTo>
                  <a:pt x="2115185" y="821563"/>
                </a:lnTo>
                <a:lnTo>
                  <a:pt x="2209419" y="778383"/>
                </a:lnTo>
                <a:lnTo>
                  <a:pt x="2198623" y="754888"/>
                </a:lnTo>
                <a:close/>
              </a:path>
              <a:path w="3858386" h="1778508">
                <a:moveTo>
                  <a:pt x="2033650" y="830326"/>
                </a:moveTo>
                <a:lnTo>
                  <a:pt x="1939417" y="873505"/>
                </a:lnTo>
                <a:lnTo>
                  <a:pt x="1950211" y="897001"/>
                </a:lnTo>
                <a:lnTo>
                  <a:pt x="2044445" y="853948"/>
                </a:lnTo>
                <a:lnTo>
                  <a:pt x="2033650" y="830326"/>
                </a:lnTo>
                <a:close/>
              </a:path>
              <a:path w="3858386" h="1778508">
                <a:moveTo>
                  <a:pt x="1868805" y="905763"/>
                </a:moveTo>
                <a:lnTo>
                  <a:pt x="1774570" y="948943"/>
                </a:lnTo>
                <a:lnTo>
                  <a:pt x="1785366" y="972565"/>
                </a:lnTo>
                <a:lnTo>
                  <a:pt x="1879599" y="929386"/>
                </a:lnTo>
                <a:lnTo>
                  <a:pt x="1868805" y="905763"/>
                </a:lnTo>
                <a:close/>
              </a:path>
              <a:path w="3858386" h="1778508">
                <a:moveTo>
                  <a:pt x="1703958" y="981328"/>
                </a:moveTo>
                <a:lnTo>
                  <a:pt x="1609724" y="1024382"/>
                </a:lnTo>
                <a:lnTo>
                  <a:pt x="1620393" y="1048003"/>
                </a:lnTo>
                <a:lnTo>
                  <a:pt x="1714627" y="1004824"/>
                </a:lnTo>
                <a:lnTo>
                  <a:pt x="1703958" y="981328"/>
                </a:lnTo>
                <a:close/>
              </a:path>
              <a:path w="3858386" h="1778508">
                <a:moveTo>
                  <a:pt x="1538985" y="1056766"/>
                </a:moveTo>
                <a:lnTo>
                  <a:pt x="1444752" y="1099947"/>
                </a:lnTo>
                <a:lnTo>
                  <a:pt x="1455546" y="1123441"/>
                </a:lnTo>
                <a:lnTo>
                  <a:pt x="1549781" y="1080389"/>
                </a:lnTo>
                <a:lnTo>
                  <a:pt x="1538985" y="1056766"/>
                </a:lnTo>
                <a:close/>
              </a:path>
              <a:path w="3858386" h="1778508">
                <a:moveTo>
                  <a:pt x="1374140" y="1132332"/>
                </a:moveTo>
                <a:lnTo>
                  <a:pt x="1279906" y="1175385"/>
                </a:lnTo>
                <a:lnTo>
                  <a:pt x="1290700" y="1199007"/>
                </a:lnTo>
                <a:lnTo>
                  <a:pt x="1384934" y="1155827"/>
                </a:lnTo>
                <a:lnTo>
                  <a:pt x="1374140" y="1132332"/>
                </a:lnTo>
                <a:close/>
              </a:path>
              <a:path w="3858386" h="1778508">
                <a:moveTo>
                  <a:pt x="1209167" y="1207770"/>
                </a:moveTo>
                <a:lnTo>
                  <a:pt x="1114933" y="1250823"/>
                </a:lnTo>
                <a:lnTo>
                  <a:pt x="1125728" y="1274445"/>
                </a:lnTo>
                <a:lnTo>
                  <a:pt x="1219961" y="1231264"/>
                </a:lnTo>
                <a:lnTo>
                  <a:pt x="1209167" y="1207770"/>
                </a:lnTo>
                <a:close/>
              </a:path>
              <a:path w="3858386" h="1778508">
                <a:moveTo>
                  <a:pt x="1044320" y="1283208"/>
                </a:moveTo>
                <a:lnTo>
                  <a:pt x="950086" y="1326388"/>
                </a:lnTo>
                <a:lnTo>
                  <a:pt x="960882" y="1349883"/>
                </a:lnTo>
                <a:lnTo>
                  <a:pt x="1055116" y="1306830"/>
                </a:lnTo>
                <a:lnTo>
                  <a:pt x="1044320" y="1283208"/>
                </a:lnTo>
                <a:close/>
              </a:path>
              <a:path w="3858386" h="1778508">
                <a:moveTo>
                  <a:pt x="879347" y="1358773"/>
                </a:moveTo>
                <a:lnTo>
                  <a:pt x="785113" y="1401826"/>
                </a:lnTo>
                <a:lnTo>
                  <a:pt x="795908" y="1425448"/>
                </a:lnTo>
                <a:lnTo>
                  <a:pt x="890143" y="1382268"/>
                </a:lnTo>
                <a:lnTo>
                  <a:pt x="879347" y="1358773"/>
                </a:lnTo>
                <a:close/>
              </a:path>
              <a:path w="3858386" h="1778508">
                <a:moveTo>
                  <a:pt x="714502" y="1434211"/>
                </a:moveTo>
                <a:lnTo>
                  <a:pt x="620268" y="1477390"/>
                </a:lnTo>
                <a:lnTo>
                  <a:pt x="631062" y="1500886"/>
                </a:lnTo>
                <a:lnTo>
                  <a:pt x="725296" y="1457706"/>
                </a:lnTo>
                <a:lnTo>
                  <a:pt x="714502" y="1434211"/>
                </a:lnTo>
                <a:close/>
              </a:path>
              <a:path w="3858386" h="1778508">
                <a:moveTo>
                  <a:pt x="549529" y="1509649"/>
                </a:moveTo>
                <a:lnTo>
                  <a:pt x="455421" y="1552829"/>
                </a:lnTo>
                <a:lnTo>
                  <a:pt x="466089" y="1576324"/>
                </a:lnTo>
                <a:lnTo>
                  <a:pt x="560323" y="1533270"/>
                </a:lnTo>
                <a:lnTo>
                  <a:pt x="549529" y="1509649"/>
                </a:lnTo>
                <a:close/>
              </a:path>
              <a:path w="3858386" h="1778508">
                <a:moveTo>
                  <a:pt x="384682" y="1585214"/>
                </a:moveTo>
                <a:lnTo>
                  <a:pt x="290449" y="1628267"/>
                </a:lnTo>
                <a:lnTo>
                  <a:pt x="301244" y="1651889"/>
                </a:lnTo>
                <a:lnTo>
                  <a:pt x="395477" y="1608708"/>
                </a:lnTo>
                <a:lnTo>
                  <a:pt x="384682" y="1585214"/>
                </a:lnTo>
                <a:close/>
              </a:path>
              <a:path w="3858386" h="1778508">
                <a:moveTo>
                  <a:pt x="219837" y="1660652"/>
                </a:moveTo>
                <a:lnTo>
                  <a:pt x="125602" y="1703832"/>
                </a:lnTo>
                <a:lnTo>
                  <a:pt x="136397" y="1727327"/>
                </a:lnTo>
                <a:lnTo>
                  <a:pt x="230631" y="1684146"/>
                </a:lnTo>
                <a:lnTo>
                  <a:pt x="219837" y="1660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472428" y="5338572"/>
            <a:ext cx="2592324" cy="1043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629041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xte</a:t>
            </a:r>
            <a:r>
              <a:rPr dirty="0" smtClean="0" sz="3600" spc="-159" b="1">
                <a:latin typeface="Arial"/>
                <a:cs typeface="Arial"/>
              </a:rPr>
              <a:t>ndi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928" y="1471326"/>
            <a:ext cx="8367420" cy="609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15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24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parametr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zed</a:t>
            </a:r>
            <a:r>
              <a:rPr dirty="0" smtClean="0" sz="24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nstructor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62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le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me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p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.</a:t>
            </a:r>
            <a:r>
              <a:rPr dirty="0" smtClean="0" sz="1200" spc="-4" b="1">
                <a:latin typeface="Arial"/>
                <a:cs typeface="Arial"/>
              </a:rPr>
              <a:t>j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928" y="2085546"/>
            <a:ext cx="574649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3308" y="2173224"/>
            <a:ext cx="4051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6422" y="2173224"/>
            <a:ext cx="2555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2850" y="2173224"/>
            <a:ext cx="1725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52409" y="2173224"/>
            <a:ext cx="11704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8633" y="2451059"/>
            <a:ext cx="254070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39" b="1">
                <a:latin typeface="Arial"/>
                <a:cs typeface="Arial"/>
              </a:rPr>
              <a:t>A</a:t>
            </a:r>
            <a:r>
              <a:rPr dirty="0" smtClean="0" sz="1200" spc="-4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3308" y="2447544"/>
            <a:ext cx="21686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r-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3059" y="2817320"/>
            <a:ext cx="381233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te</a:t>
            </a:r>
            <a:r>
              <a:rPr dirty="0" smtClean="0" sz="1200" spc="4" b="1">
                <a:latin typeface="Arial"/>
                <a:cs typeface="Arial"/>
              </a:rPr>
              <a:t>m</a:t>
            </a:r>
            <a:r>
              <a:rPr dirty="0" smtClean="0" sz="1200" spc="0" b="1">
                <a:latin typeface="Arial"/>
                <a:cs typeface="Arial"/>
              </a:rPr>
              <a:t>.o</a:t>
            </a:r>
            <a:r>
              <a:rPr dirty="0" smtClean="0" sz="1200" spc="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t.printl</a:t>
            </a:r>
            <a:r>
              <a:rPr dirty="0" smtClean="0" sz="1200" spc="-14" b="1">
                <a:latin typeface="Arial"/>
                <a:cs typeface="Arial"/>
              </a:rPr>
              <a:t>n</a:t>
            </a:r>
            <a:r>
              <a:rPr dirty="0" smtClean="0" sz="1200" spc="0" b="1">
                <a:latin typeface="Arial"/>
                <a:cs typeface="Arial"/>
              </a:rPr>
              <a:t>(</a:t>
            </a:r>
            <a:r>
              <a:rPr dirty="0" smtClean="0" sz="1200" spc="-9" b="1">
                <a:latin typeface="Arial"/>
                <a:cs typeface="Arial"/>
              </a:rPr>
              <a:t>"</a:t>
            </a:r>
            <a:r>
              <a:rPr dirty="0" smtClean="0" sz="1200" spc="0" b="1">
                <a:latin typeface="Arial"/>
                <a:cs typeface="Arial"/>
              </a:rPr>
              <a:t>This</a:t>
            </a:r>
            <a:r>
              <a:rPr dirty="0" smtClean="0" sz="1200" spc="6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is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onstruct</a:t>
            </a:r>
            <a:r>
              <a:rPr dirty="0" smtClean="0" sz="1200" spc="-4" b="1">
                <a:latin typeface="Arial"/>
                <a:cs typeface="Arial"/>
              </a:rPr>
              <a:t>o</a:t>
            </a:r>
            <a:r>
              <a:rPr dirty="0" smtClean="0" sz="1200" spc="0" b="1">
                <a:latin typeface="Arial"/>
                <a:cs typeface="Arial"/>
              </a:rPr>
              <a:t>r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9" b="1">
                <a:latin typeface="Arial"/>
                <a:cs typeface="Arial"/>
              </a:rPr>
              <a:t> </a:t>
            </a:r>
            <a:r>
              <a:rPr dirty="0" smtClean="0" sz="1200" spc="-39" b="1">
                <a:latin typeface="Arial"/>
                <a:cs typeface="Arial"/>
              </a:rPr>
              <a:t>A</a:t>
            </a:r>
            <a:r>
              <a:rPr dirty="0" smtClean="0" sz="1200" spc="-4" b="1">
                <a:latin typeface="Arial"/>
                <a:cs typeface="Arial"/>
              </a:rPr>
              <a:t>"</a:t>
            </a:r>
            <a:r>
              <a:rPr dirty="0" smtClean="0" sz="1200" spc="0" b="1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928" y="3000200"/>
            <a:ext cx="1345336" cy="109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58648" algn="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/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tends</a:t>
            </a:r>
            <a:r>
              <a:rPr dirty="0" smtClean="0" sz="1200" spc="-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R="207594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R="358529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3059" y="4097734"/>
            <a:ext cx="3823004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r();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928" y="4463494"/>
            <a:ext cx="3620033" cy="109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in(String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rg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928" y="5561129"/>
            <a:ext cx="2210663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58800" algn="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7713" y="5561129"/>
            <a:ext cx="22580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113" y="5561129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6894" y="5561129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294" y="5561129"/>
            <a:ext cx="3100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472428" y="3285744"/>
            <a:ext cx="2592324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196846" y="2334387"/>
            <a:ext cx="3858387" cy="1778508"/>
          </a:xfrm>
          <a:custGeom>
            <a:avLst/>
            <a:gdLst/>
            <a:ahLst/>
            <a:cxnLst/>
            <a:rect l="l" t="t" r="r" b="b"/>
            <a:pathLst>
              <a:path w="3858387" h="1778508">
                <a:moveTo>
                  <a:pt x="53467" y="1736725"/>
                </a:moveTo>
                <a:lnTo>
                  <a:pt x="64262" y="1760346"/>
                </a:lnTo>
                <a:lnTo>
                  <a:pt x="65659" y="1759712"/>
                </a:lnTo>
                <a:lnTo>
                  <a:pt x="64262" y="1760346"/>
                </a:lnTo>
                <a:lnTo>
                  <a:pt x="53467" y="1736725"/>
                </a:lnTo>
                <a:lnTo>
                  <a:pt x="54864" y="1736089"/>
                </a:lnTo>
                <a:lnTo>
                  <a:pt x="86868" y="1778508"/>
                </a:lnTo>
                <a:lnTo>
                  <a:pt x="54483" y="1707769"/>
                </a:lnTo>
                <a:lnTo>
                  <a:pt x="0" y="1775460"/>
                </a:lnTo>
                <a:lnTo>
                  <a:pt x="86868" y="1778508"/>
                </a:lnTo>
                <a:lnTo>
                  <a:pt x="54864" y="1736089"/>
                </a:lnTo>
                <a:lnTo>
                  <a:pt x="53467" y="1736725"/>
                </a:lnTo>
                <a:close/>
              </a:path>
              <a:path w="3858387" h="1778508">
                <a:moveTo>
                  <a:pt x="3847592" y="0"/>
                </a:moveTo>
                <a:lnTo>
                  <a:pt x="3753357" y="43179"/>
                </a:lnTo>
                <a:lnTo>
                  <a:pt x="3764153" y="66675"/>
                </a:lnTo>
                <a:lnTo>
                  <a:pt x="3858387" y="23622"/>
                </a:lnTo>
                <a:lnTo>
                  <a:pt x="3847592" y="0"/>
                </a:lnTo>
                <a:close/>
              </a:path>
              <a:path w="3858387" h="1778508">
                <a:moveTo>
                  <a:pt x="3682746" y="75564"/>
                </a:moveTo>
                <a:lnTo>
                  <a:pt x="3588512" y="118617"/>
                </a:lnTo>
                <a:lnTo>
                  <a:pt x="3599306" y="142239"/>
                </a:lnTo>
                <a:lnTo>
                  <a:pt x="3693541" y="99060"/>
                </a:lnTo>
                <a:lnTo>
                  <a:pt x="3682746" y="75564"/>
                </a:lnTo>
                <a:close/>
              </a:path>
              <a:path w="3858387" h="1778508">
                <a:moveTo>
                  <a:pt x="3517773" y="151002"/>
                </a:moveTo>
                <a:lnTo>
                  <a:pt x="3423539" y="194183"/>
                </a:lnTo>
                <a:lnTo>
                  <a:pt x="3434333" y="217677"/>
                </a:lnTo>
                <a:lnTo>
                  <a:pt x="3528568" y="174498"/>
                </a:lnTo>
                <a:lnTo>
                  <a:pt x="3517773" y="151002"/>
                </a:lnTo>
                <a:close/>
              </a:path>
              <a:path w="3858387" h="1778508">
                <a:moveTo>
                  <a:pt x="3352927" y="226440"/>
                </a:moveTo>
                <a:lnTo>
                  <a:pt x="3258693" y="269621"/>
                </a:lnTo>
                <a:lnTo>
                  <a:pt x="3269488" y="293115"/>
                </a:lnTo>
                <a:lnTo>
                  <a:pt x="3363722" y="250062"/>
                </a:lnTo>
                <a:lnTo>
                  <a:pt x="3352927" y="226440"/>
                </a:lnTo>
                <a:close/>
              </a:path>
              <a:path w="3858387" h="1778508">
                <a:moveTo>
                  <a:pt x="3187954" y="302005"/>
                </a:moveTo>
                <a:lnTo>
                  <a:pt x="3093720" y="345059"/>
                </a:lnTo>
                <a:lnTo>
                  <a:pt x="3104515" y="368680"/>
                </a:lnTo>
                <a:lnTo>
                  <a:pt x="3198749" y="325500"/>
                </a:lnTo>
                <a:lnTo>
                  <a:pt x="3187954" y="302005"/>
                </a:lnTo>
                <a:close/>
              </a:path>
              <a:path w="3858387" h="1778508">
                <a:moveTo>
                  <a:pt x="3023108" y="377443"/>
                </a:moveTo>
                <a:lnTo>
                  <a:pt x="2928874" y="420624"/>
                </a:lnTo>
                <a:lnTo>
                  <a:pt x="2939669" y="444118"/>
                </a:lnTo>
                <a:lnTo>
                  <a:pt x="3033903" y="400938"/>
                </a:lnTo>
                <a:lnTo>
                  <a:pt x="3023108" y="377443"/>
                </a:lnTo>
                <a:close/>
              </a:path>
              <a:path w="3858387" h="1778508">
                <a:moveTo>
                  <a:pt x="2858262" y="452882"/>
                </a:moveTo>
                <a:lnTo>
                  <a:pt x="2764028" y="496062"/>
                </a:lnTo>
                <a:lnTo>
                  <a:pt x="2774696" y="519557"/>
                </a:lnTo>
                <a:lnTo>
                  <a:pt x="2868930" y="476503"/>
                </a:lnTo>
                <a:lnTo>
                  <a:pt x="2858262" y="452882"/>
                </a:lnTo>
                <a:close/>
              </a:path>
              <a:path w="3858387" h="1778508">
                <a:moveTo>
                  <a:pt x="2693289" y="528447"/>
                </a:moveTo>
                <a:lnTo>
                  <a:pt x="2599055" y="571500"/>
                </a:lnTo>
                <a:lnTo>
                  <a:pt x="2609850" y="595122"/>
                </a:lnTo>
                <a:lnTo>
                  <a:pt x="2704084" y="551941"/>
                </a:lnTo>
                <a:lnTo>
                  <a:pt x="2693289" y="528447"/>
                </a:lnTo>
                <a:close/>
              </a:path>
              <a:path w="3858387" h="1778508">
                <a:moveTo>
                  <a:pt x="2528443" y="603885"/>
                </a:moveTo>
                <a:lnTo>
                  <a:pt x="2434209" y="647064"/>
                </a:lnTo>
                <a:lnTo>
                  <a:pt x="2445004" y="670560"/>
                </a:lnTo>
                <a:lnTo>
                  <a:pt x="2539238" y="627507"/>
                </a:lnTo>
                <a:lnTo>
                  <a:pt x="2528443" y="603885"/>
                </a:lnTo>
                <a:close/>
              </a:path>
              <a:path w="3858387" h="1778508">
                <a:moveTo>
                  <a:pt x="2363470" y="679323"/>
                </a:moveTo>
                <a:lnTo>
                  <a:pt x="2269236" y="722502"/>
                </a:lnTo>
                <a:lnTo>
                  <a:pt x="2280031" y="746125"/>
                </a:lnTo>
                <a:lnTo>
                  <a:pt x="2374265" y="702945"/>
                </a:lnTo>
                <a:lnTo>
                  <a:pt x="2363470" y="679323"/>
                </a:lnTo>
                <a:close/>
              </a:path>
              <a:path w="3858387" h="1778508">
                <a:moveTo>
                  <a:pt x="2198624" y="754888"/>
                </a:moveTo>
                <a:lnTo>
                  <a:pt x="2104390" y="797940"/>
                </a:lnTo>
                <a:lnTo>
                  <a:pt x="2115185" y="821563"/>
                </a:lnTo>
                <a:lnTo>
                  <a:pt x="2209419" y="778383"/>
                </a:lnTo>
                <a:lnTo>
                  <a:pt x="2198624" y="754888"/>
                </a:lnTo>
                <a:close/>
              </a:path>
              <a:path w="3858387" h="1778508">
                <a:moveTo>
                  <a:pt x="2033651" y="830326"/>
                </a:moveTo>
                <a:lnTo>
                  <a:pt x="1939417" y="873505"/>
                </a:lnTo>
                <a:lnTo>
                  <a:pt x="1950212" y="897001"/>
                </a:lnTo>
                <a:lnTo>
                  <a:pt x="2044445" y="853948"/>
                </a:lnTo>
                <a:lnTo>
                  <a:pt x="2033651" y="830326"/>
                </a:lnTo>
                <a:close/>
              </a:path>
              <a:path w="3858387" h="1778508">
                <a:moveTo>
                  <a:pt x="1868805" y="905763"/>
                </a:moveTo>
                <a:lnTo>
                  <a:pt x="1774570" y="948943"/>
                </a:lnTo>
                <a:lnTo>
                  <a:pt x="1785366" y="972565"/>
                </a:lnTo>
                <a:lnTo>
                  <a:pt x="1879600" y="929386"/>
                </a:lnTo>
                <a:lnTo>
                  <a:pt x="1868805" y="905763"/>
                </a:lnTo>
                <a:close/>
              </a:path>
              <a:path w="3858387" h="1778508">
                <a:moveTo>
                  <a:pt x="1703832" y="981328"/>
                </a:moveTo>
                <a:lnTo>
                  <a:pt x="1609725" y="1024382"/>
                </a:lnTo>
                <a:lnTo>
                  <a:pt x="1620393" y="1048003"/>
                </a:lnTo>
                <a:lnTo>
                  <a:pt x="1714627" y="1004824"/>
                </a:lnTo>
                <a:lnTo>
                  <a:pt x="1703832" y="981328"/>
                </a:lnTo>
                <a:close/>
              </a:path>
              <a:path w="3858387" h="1778508">
                <a:moveTo>
                  <a:pt x="1538986" y="1056766"/>
                </a:moveTo>
                <a:lnTo>
                  <a:pt x="1444752" y="1099947"/>
                </a:lnTo>
                <a:lnTo>
                  <a:pt x="1455546" y="1123441"/>
                </a:lnTo>
                <a:lnTo>
                  <a:pt x="1549781" y="1080389"/>
                </a:lnTo>
                <a:lnTo>
                  <a:pt x="1538986" y="1056766"/>
                </a:lnTo>
                <a:close/>
              </a:path>
              <a:path w="3858387" h="1778508">
                <a:moveTo>
                  <a:pt x="1374140" y="1132332"/>
                </a:moveTo>
                <a:lnTo>
                  <a:pt x="1279906" y="1175385"/>
                </a:lnTo>
                <a:lnTo>
                  <a:pt x="1290701" y="1199007"/>
                </a:lnTo>
                <a:lnTo>
                  <a:pt x="1384934" y="1155827"/>
                </a:lnTo>
                <a:lnTo>
                  <a:pt x="1374140" y="1132332"/>
                </a:lnTo>
                <a:close/>
              </a:path>
              <a:path w="3858387" h="1778508">
                <a:moveTo>
                  <a:pt x="1209167" y="1207770"/>
                </a:moveTo>
                <a:lnTo>
                  <a:pt x="1114933" y="1250823"/>
                </a:lnTo>
                <a:lnTo>
                  <a:pt x="1125728" y="1274445"/>
                </a:lnTo>
                <a:lnTo>
                  <a:pt x="1219962" y="1231264"/>
                </a:lnTo>
                <a:lnTo>
                  <a:pt x="1209167" y="1207770"/>
                </a:lnTo>
                <a:close/>
              </a:path>
              <a:path w="3858387" h="1778508">
                <a:moveTo>
                  <a:pt x="1044321" y="1283208"/>
                </a:moveTo>
                <a:lnTo>
                  <a:pt x="950087" y="1326388"/>
                </a:lnTo>
                <a:lnTo>
                  <a:pt x="960882" y="1349883"/>
                </a:lnTo>
                <a:lnTo>
                  <a:pt x="1055116" y="1306830"/>
                </a:lnTo>
                <a:lnTo>
                  <a:pt x="1044321" y="1283208"/>
                </a:lnTo>
                <a:close/>
              </a:path>
              <a:path w="3858387" h="1778508">
                <a:moveTo>
                  <a:pt x="879348" y="1358773"/>
                </a:moveTo>
                <a:lnTo>
                  <a:pt x="785114" y="1401826"/>
                </a:lnTo>
                <a:lnTo>
                  <a:pt x="795909" y="1425448"/>
                </a:lnTo>
                <a:lnTo>
                  <a:pt x="890143" y="1382268"/>
                </a:lnTo>
                <a:lnTo>
                  <a:pt x="879348" y="1358773"/>
                </a:lnTo>
                <a:close/>
              </a:path>
              <a:path w="3858387" h="1778508">
                <a:moveTo>
                  <a:pt x="714502" y="1434211"/>
                </a:moveTo>
                <a:lnTo>
                  <a:pt x="620268" y="1477390"/>
                </a:lnTo>
                <a:lnTo>
                  <a:pt x="631063" y="1500886"/>
                </a:lnTo>
                <a:lnTo>
                  <a:pt x="725297" y="1457706"/>
                </a:lnTo>
                <a:lnTo>
                  <a:pt x="714502" y="1434211"/>
                </a:lnTo>
                <a:close/>
              </a:path>
              <a:path w="3858387" h="1778508">
                <a:moveTo>
                  <a:pt x="549529" y="1509649"/>
                </a:moveTo>
                <a:lnTo>
                  <a:pt x="455295" y="1552829"/>
                </a:lnTo>
                <a:lnTo>
                  <a:pt x="466090" y="1576324"/>
                </a:lnTo>
                <a:lnTo>
                  <a:pt x="560324" y="1533270"/>
                </a:lnTo>
                <a:lnTo>
                  <a:pt x="549529" y="1509649"/>
                </a:lnTo>
                <a:close/>
              </a:path>
              <a:path w="3858387" h="1778508">
                <a:moveTo>
                  <a:pt x="384683" y="1585214"/>
                </a:moveTo>
                <a:lnTo>
                  <a:pt x="290449" y="1628267"/>
                </a:lnTo>
                <a:lnTo>
                  <a:pt x="301244" y="1651889"/>
                </a:lnTo>
                <a:lnTo>
                  <a:pt x="395478" y="1608708"/>
                </a:lnTo>
                <a:lnTo>
                  <a:pt x="384683" y="1585214"/>
                </a:lnTo>
                <a:close/>
              </a:path>
              <a:path w="3858387" h="1778508">
                <a:moveTo>
                  <a:pt x="219837" y="1660652"/>
                </a:moveTo>
                <a:lnTo>
                  <a:pt x="125603" y="1703832"/>
                </a:lnTo>
                <a:lnTo>
                  <a:pt x="136398" y="1727327"/>
                </a:lnTo>
                <a:lnTo>
                  <a:pt x="230505" y="1684146"/>
                </a:lnTo>
                <a:lnTo>
                  <a:pt x="219837" y="1660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629041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xte</a:t>
            </a:r>
            <a:r>
              <a:rPr dirty="0" smtClean="0" sz="3600" spc="-159" b="1">
                <a:latin typeface="Arial"/>
                <a:cs typeface="Arial"/>
              </a:rPr>
              <a:t>ndi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351" y="1461786"/>
            <a:ext cx="86441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dirty="0" smtClean="0" sz="2000" spc="-9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1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supe</a:t>
            </a:r>
            <a:r>
              <a:rPr dirty="0" smtClean="0" sz="2000" spc="4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 b="1" u="heavy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3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ther</a:t>
            </a:r>
            <a:r>
              <a:rPr dirty="0" smtClean="0" sz="2000" spc="-2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dirty="0" smtClean="0" sz="2000" spc="-9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9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 b="1" u="heavy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paramet</a:t>
            </a:r>
            <a:r>
              <a:rPr dirty="0" smtClean="0" sz="2000" spc="-9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 u="heavy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dirty="0" smtClean="0" sz="2000" spc="-3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Cons</a:t>
            </a:r>
            <a:r>
              <a:rPr dirty="0" smtClean="0" sz="2000" spc="9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ruc</a:t>
            </a:r>
            <a:r>
              <a:rPr dirty="0" smtClean="0" sz="2000" spc="4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 u="heavy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928" y="1902666"/>
            <a:ext cx="5652135" cy="3470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le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me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p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.</a:t>
            </a:r>
            <a:r>
              <a:rPr dirty="0" smtClean="0" sz="1200" spc="-4" b="1">
                <a:latin typeface="Arial"/>
                <a:cs typeface="Arial"/>
              </a:rPr>
              <a:t>j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-39" b="1">
                <a:latin typeface="Arial"/>
                <a:cs typeface="Arial"/>
              </a:rPr>
              <a:t>A</a:t>
            </a:r>
            <a:r>
              <a:rPr dirty="0" smtClean="0" sz="1200" spc="-4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3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te</a:t>
            </a:r>
            <a:r>
              <a:rPr dirty="0" smtClean="0" sz="1200" spc="4" b="1">
                <a:latin typeface="Arial"/>
                <a:cs typeface="Arial"/>
              </a:rPr>
              <a:t>m</a:t>
            </a:r>
            <a:r>
              <a:rPr dirty="0" smtClean="0" sz="1200" spc="0" b="1">
                <a:latin typeface="Arial"/>
                <a:cs typeface="Arial"/>
              </a:rPr>
              <a:t>.o</a:t>
            </a:r>
            <a:r>
              <a:rPr dirty="0" smtClean="0" sz="1200" spc="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t.printl</a:t>
            </a:r>
            <a:r>
              <a:rPr dirty="0" smtClean="0" sz="1200" spc="-14" b="1">
                <a:latin typeface="Arial"/>
                <a:cs typeface="Arial"/>
              </a:rPr>
              <a:t>n</a:t>
            </a:r>
            <a:r>
              <a:rPr dirty="0" smtClean="0" sz="1200" spc="0" b="1">
                <a:latin typeface="Arial"/>
                <a:cs typeface="Arial"/>
              </a:rPr>
              <a:t>(</a:t>
            </a:r>
            <a:r>
              <a:rPr dirty="0" smtClean="0" sz="1200" spc="-9" b="1">
                <a:latin typeface="Arial"/>
                <a:cs typeface="Arial"/>
              </a:rPr>
              <a:t>"</a:t>
            </a:r>
            <a:r>
              <a:rPr dirty="0" smtClean="0" sz="1200" spc="0" b="1">
                <a:latin typeface="Arial"/>
                <a:cs typeface="Arial"/>
              </a:rPr>
              <a:t>This</a:t>
            </a:r>
            <a:r>
              <a:rPr dirty="0" smtClean="0" sz="1200" spc="6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is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onstruct</a:t>
            </a:r>
            <a:r>
              <a:rPr dirty="0" smtClean="0" sz="1200" spc="-4" b="1">
                <a:latin typeface="Arial"/>
                <a:cs typeface="Arial"/>
              </a:rPr>
              <a:t>o</a:t>
            </a:r>
            <a:r>
              <a:rPr dirty="0" smtClean="0" sz="1200" spc="0" b="1">
                <a:latin typeface="Arial"/>
                <a:cs typeface="Arial"/>
              </a:rPr>
              <a:t>r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9" b="1">
                <a:latin typeface="Arial"/>
                <a:cs typeface="Arial"/>
              </a:rPr>
              <a:t> </a:t>
            </a:r>
            <a:r>
              <a:rPr dirty="0" smtClean="0" sz="1200" spc="-39" b="1">
                <a:latin typeface="Arial"/>
                <a:cs typeface="Arial"/>
              </a:rPr>
              <a:t>A</a:t>
            </a:r>
            <a:r>
              <a:rPr dirty="0" smtClean="0" sz="1200" spc="-4" b="1">
                <a:latin typeface="Arial"/>
                <a:cs typeface="Arial"/>
              </a:rPr>
              <a:t>"</a:t>
            </a:r>
            <a:r>
              <a:rPr dirty="0" smtClean="0" sz="1200" spc="0" b="1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/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tends</a:t>
            </a:r>
            <a:r>
              <a:rPr dirty="0" smtClean="0" sz="1200" spc="-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3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in(String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rg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2878" y="2097938"/>
            <a:ext cx="208066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pe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eme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928" y="5377647"/>
            <a:ext cx="2210663" cy="54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58580" algn="r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7713" y="5377647"/>
            <a:ext cx="225834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2113" y="5377647"/>
            <a:ext cx="13748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6894" y="5377647"/>
            <a:ext cx="34531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1294" y="5377647"/>
            <a:ext cx="30973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051" y="1541017"/>
            <a:ext cx="700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043900" y="1541017"/>
            <a:ext cx="695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254940" y="1541017"/>
            <a:ext cx="687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739264" y="1541017"/>
            <a:ext cx="661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243947" y="1541017"/>
            <a:ext cx="704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034449" y="1541017"/>
            <a:ext cx="674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412902" y="1541017"/>
            <a:ext cx="707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737400" y="1541017"/>
            <a:ext cx="707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260668" y="1541017"/>
            <a:ext cx="697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37660" y="1541017"/>
            <a:ext cx="661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554351" y="3332479"/>
            <a:ext cx="3919474" cy="686562"/>
          </a:xfrm>
          <a:custGeom>
            <a:avLst/>
            <a:gdLst/>
            <a:ahLst/>
            <a:cxnLst/>
            <a:rect l="l" t="t" r="r" b="b"/>
            <a:pathLst>
              <a:path w="3919474" h="686562">
                <a:moveTo>
                  <a:pt x="3680714" y="52070"/>
                </a:moveTo>
                <a:lnTo>
                  <a:pt x="3578479" y="68961"/>
                </a:lnTo>
                <a:lnTo>
                  <a:pt x="3582797" y="94487"/>
                </a:lnTo>
                <a:lnTo>
                  <a:pt x="3685032" y="77597"/>
                </a:lnTo>
                <a:lnTo>
                  <a:pt x="3680714" y="52070"/>
                </a:lnTo>
                <a:close/>
              </a:path>
              <a:path w="3919474" h="686562">
                <a:moveTo>
                  <a:pt x="3501898" y="81661"/>
                </a:moveTo>
                <a:lnTo>
                  <a:pt x="3399536" y="98552"/>
                </a:lnTo>
                <a:lnTo>
                  <a:pt x="3403854" y="124079"/>
                </a:lnTo>
                <a:lnTo>
                  <a:pt x="3506089" y="107187"/>
                </a:lnTo>
                <a:lnTo>
                  <a:pt x="3501898" y="81661"/>
                </a:lnTo>
                <a:close/>
              </a:path>
              <a:path w="3919474" h="686562">
                <a:moveTo>
                  <a:pt x="3322954" y="111252"/>
                </a:moveTo>
                <a:lnTo>
                  <a:pt x="3220720" y="128143"/>
                </a:lnTo>
                <a:lnTo>
                  <a:pt x="3224911" y="153670"/>
                </a:lnTo>
                <a:lnTo>
                  <a:pt x="3327146" y="136779"/>
                </a:lnTo>
                <a:lnTo>
                  <a:pt x="3322954" y="111252"/>
                </a:lnTo>
                <a:close/>
              </a:path>
              <a:path w="3919474" h="686562">
                <a:moveTo>
                  <a:pt x="3144012" y="140843"/>
                </a:moveTo>
                <a:lnTo>
                  <a:pt x="3041777" y="157734"/>
                </a:lnTo>
                <a:lnTo>
                  <a:pt x="3045968" y="183261"/>
                </a:lnTo>
                <a:lnTo>
                  <a:pt x="3148203" y="166370"/>
                </a:lnTo>
                <a:lnTo>
                  <a:pt x="3144012" y="140843"/>
                </a:lnTo>
                <a:close/>
              </a:path>
              <a:path w="3919474" h="686562">
                <a:moveTo>
                  <a:pt x="2965069" y="170434"/>
                </a:moveTo>
                <a:lnTo>
                  <a:pt x="2862834" y="187325"/>
                </a:lnTo>
                <a:lnTo>
                  <a:pt x="2867025" y="212852"/>
                </a:lnTo>
                <a:lnTo>
                  <a:pt x="2969260" y="195961"/>
                </a:lnTo>
                <a:lnTo>
                  <a:pt x="2965069" y="170434"/>
                </a:lnTo>
                <a:close/>
              </a:path>
              <a:path w="3919474" h="686562">
                <a:moveTo>
                  <a:pt x="2786126" y="200025"/>
                </a:moveTo>
                <a:lnTo>
                  <a:pt x="2683891" y="216916"/>
                </a:lnTo>
                <a:lnTo>
                  <a:pt x="2688082" y="242443"/>
                </a:lnTo>
                <a:lnTo>
                  <a:pt x="2790316" y="225552"/>
                </a:lnTo>
                <a:lnTo>
                  <a:pt x="2786126" y="200025"/>
                </a:lnTo>
                <a:close/>
              </a:path>
              <a:path w="3919474" h="686562">
                <a:moveTo>
                  <a:pt x="2607183" y="229616"/>
                </a:moveTo>
                <a:lnTo>
                  <a:pt x="2504948" y="246507"/>
                </a:lnTo>
                <a:lnTo>
                  <a:pt x="2509266" y="272161"/>
                </a:lnTo>
                <a:lnTo>
                  <a:pt x="2611501" y="255143"/>
                </a:lnTo>
                <a:lnTo>
                  <a:pt x="2607183" y="229616"/>
                </a:lnTo>
                <a:close/>
              </a:path>
              <a:path w="3919474" h="686562">
                <a:moveTo>
                  <a:pt x="2428240" y="259207"/>
                </a:moveTo>
                <a:lnTo>
                  <a:pt x="2326004" y="276098"/>
                </a:lnTo>
                <a:lnTo>
                  <a:pt x="2330323" y="301752"/>
                </a:lnTo>
                <a:lnTo>
                  <a:pt x="2432558" y="284734"/>
                </a:lnTo>
                <a:lnTo>
                  <a:pt x="2428240" y="259207"/>
                </a:lnTo>
                <a:close/>
              </a:path>
              <a:path w="3919474" h="686562">
                <a:moveTo>
                  <a:pt x="2249424" y="288798"/>
                </a:moveTo>
                <a:lnTo>
                  <a:pt x="2147189" y="305689"/>
                </a:lnTo>
                <a:lnTo>
                  <a:pt x="2151379" y="331343"/>
                </a:lnTo>
                <a:lnTo>
                  <a:pt x="2253615" y="314325"/>
                </a:lnTo>
                <a:lnTo>
                  <a:pt x="2249424" y="288798"/>
                </a:lnTo>
                <a:close/>
              </a:path>
              <a:path w="3919474" h="686562">
                <a:moveTo>
                  <a:pt x="2070481" y="318389"/>
                </a:moveTo>
                <a:lnTo>
                  <a:pt x="1968246" y="335280"/>
                </a:lnTo>
                <a:lnTo>
                  <a:pt x="1972437" y="360934"/>
                </a:lnTo>
                <a:lnTo>
                  <a:pt x="2074672" y="344043"/>
                </a:lnTo>
                <a:lnTo>
                  <a:pt x="2070481" y="318389"/>
                </a:lnTo>
                <a:close/>
              </a:path>
              <a:path w="3919474" h="686562">
                <a:moveTo>
                  <a:pt x="1891538" y="347980"/>
                </a:moveTo>
                <a:lnTo>
                  <a:pt x="1789302" y="364998"/>
                </a:lnTo>
                <a:lnTo>
                  <a:pt x="1793494" y="390525"/>
                </a:lnTo>
                <a:lnTo>
                  <a:pt x="1895728" y="373634"/>
                </a:lnTo>
                <a:lnTo>
                  <a:pt x="1891538" y="347980"/>
                </a:lnTo>
                <a:close/>
              </a:path>
              <a:path w="3919474" h="686562">
                <a:moveTo>
                  <a:pt x="1712595" y="377571"/>
                </a:moveTo>
                <a:lnTo>
                  <a:pt x="1610360" y="394589"/>
                </a:lnTo>
                <a:lnTo>
                  <a:pt x="1614551" y="420116"/>
                </a:lnTo>
                <a:lnTo>
                  <a:pt x="1716786" y="403225"/>
                </a:lnTo>
                <a:lnTo>
                  <a:pt x="1712595" y="377571"/>
                </a:lnTo>
                <a:close/>
              </a:path>
              <a:path w="3919474" h="686562">
                <a:moveTo>
                  <a:pt x="1533652" y="407289"/>
                </a:moveTo>
                <a:lnTo>
                  <a:pt x="1431416" y="424180"/>
                </a:lnTo>
                <a:lnTo>
                  <a:pt x="1435608" y="449707"/>
                </a:lnTo>
                <a:lnTo>
                  <a:pt x="1537843" y="432816"/>
                </a:lnTo>
                <a:lnTo>
                  <a:pt x="1533652" y="407289"/>
                </a:lnTo>
                <a:close/>
              </a:path>
              <a:path w="3919474" h="686562">
                <a:moveTo>
                  <a:pt x="1354709" y="436880"/>
                </a:moveTo>
                <a:lnTo>
                  <a:pt x="1252474" y="453771"/>
                </a:lnTo>
                <a:lnTo>
                  <a:pt x="1256791" y="479298"/>
                </a:lnTo>
                <a:lnTo>
                  <a:pt x="1359027" y="462407"/>
                </a:lnTo>
                <a:lnTo>
                  <a:pt x="1354709" y="436880"/>
                </a:lnTo>
                <a:close/>
              </a:path>
              <a:path w="3919474" h="686562">
                <a:moveTo>
                  <a:pt x="1175765" y="466471"/>
                </a:moveTo>
                <a:lnTo>
                  <a:pt x="1073531" y="483362"/>
                </a:lnTo>
                <a:lnTo>
                  <a:pt x="1077849" y="508889"/>
                </a:lnTo>
                <a:lnTo>
                  <a:pt x="1180084" y="491998"/>
                </a:lnTo>
                <a:lnTo>
                  <a:pt x="1175765" y="466471"/>
                </a:lnTo>
                <a:close/>
              </a:path>
              <a:path w="3919474" h="686562">
                <a:moveTo>
                  <a:pt x="996950" y="496062"/>
                </a:moveTo>
                <a:lnTo>
                  <a:pt x="894714" y="512953"/>
                </a:lnTo>
                <a:lnTo>
                  <a:pt x="898906" y="538480"/>
                </a:lnTo>
                <a:lnTo>
                  <a:pt x="1001140" y="521589"/>
                </a:lnTo>
                <a:lnTo>
                  <a:pt x="996950" y="496062"/>
                </a:lnTo>
                <a:close/>
              </a:path>
              <a:path w="3919474" h="686562">
                <a:moveTo>
                  <a:pt x="818007" y="525653"/>
                </a:moveTo>
                <a:lnTo>
                  <a:pt x="715772" y="542544"/>
                </a:lnTo>
                <a:lnTo>
                  <a:pt x="719963" y="568071"/>
                </a:lnTo>
                <a:lnTo>
                  <a:pt x="822198" y="551180"/>
                </a:lnTo>
                <a:lnTo>
                  <a:pt x="818007" y="525653"/>
                </a:lnTo>
                <a:close/>
              </a:path>
              <a:path w="3919474" h="686562">
                <a:moveTo>
                  <a:pt x="639063" y="555244"/>
                </a:moveTo>
                <a:lnTo>
                  <a:pt x="536829" y="572135"/>
                </a:lnTo>
                <a:lnTo>
                  <a:pt x="541019" y="597662"/>
                </a:lnTo>
                <a:lnTo>
                  <a:pt x="643255" y="580771"/>
                </a:lnTo>
                <a:lnTo>
                  <a:pt x="639063" y="555244"/>
                </a:lnTo>
                <a:close/>
              </a:path>
              <a:path w="3919474" h="686562">
                <a:moveTo>
                  <a:pt x="460121" y="584835"/>
                </a:moveTo>
                <a:lnTo>
                  <a:pt x="357886" y="601726"/>
                </a:lnTo>
                <a:lnTo>
                  <a:pt x="362076" y="627253"/>
                </a:lnTo>
                <a:lnTo>
                  <a:pt x="464312" y="610362"/>
                </a:lnTo>
                <a:lnTo>
                  <a:pt x="460121" y="584835"/>
                </a:lnTo>
                <a:close/>
              </a:path>
              <a:path w="3919474" h="686562">
                <a:moveTo>
                  <a:pt x="281178" y="614426"/>
                </a:moveTo>
                <a:lnTo>
                  <a:pt x="178943" y="631317"/>
                </a:lnTo>
                <a:lnTo>
                  <a:pt x="183134" y="656844"/>
                </a:lnTo>
                <a:lnTo>
                  <a:pt x="285496" y="639953"/>
                </a:lnTo>
                <a:lnTo>
                  <a:pt x="281178" y="614426"/>
                </a:lnTo>
                <a:close/>
              </a:path>
              <a:path w="3919474" h="686562">
                <a:moveTo>
                  <a:pt x="102235" y="644017"/>
                </a:moveTo>
                <a:lnTo>
                  <a:pt x="0" y="660908"/>
                </a:lnTo>
                <a:lnTo>
                  <a:pt x="4318" y="686562"/>
                </a:lnTo>
                <a:lnTo>
                  <a:pt x="106553" y="669544"/>
                </a:lnTo>
                <a:lnTo>
                  <a:pt x="102235" y="644017"/>
                </a:lnTo>
                <a:close/>
              </a:path>
              <a:path w="3919474" h="686562">
                <a:moveTo>
                  <a:pt x="3757422" y="39370"/>
                </a:moveTo>
                <a:lnTo>
                  <a:pt x="3761613" y="64897"/>
                </a:lnTo>
                <a:lnTo>
                  <a:pt x="3844884" y="51146"/>
                </a:lnTo>
                <a:lnTo>
                  <a:pt x="3857752" y="49022"/>
                </a:lnTo>
                <a:lnTo>
                  <a:pt x="3849116" y="76708"/>
                </a:lnTo>
                <a:lnTo>
                  <a:pt x="3919474" y="25654"/>
                </a:lnTo>
                <a:lnTo>
                  <a:pt x="3853434" y="23495"/>
                </a:lnTo>
                <a:lnTo>
                  <a:pt x="3840655" y="25607"/>
                </a:lnTo>
                <a:lnTo>
                  <a:pt x="3757422" y="39370"/>
                </a:lnTo>
                <a:close/>
              </a:path>
              <a:path w="3919474" h="686562">
                <a:moveTo>
                  <a:pt x="3853434" y="23495"/>
                </a:moveTo>
                <a:lnTo>
                  <a:pt x="3919474" y="25654"/>
                </a:lnTo>
                <a:lnTo>
                  <a:pt x="3836416" y="0"/>
                </a:lnTo>
                <a:lnTo>
                  <a:pt x="3840655" y="25607"/>
                </a:lnTo>
                <a:lnTo>
                  <a:pt x="3853434" y="23495"/>
                </a:lnTo>
                <a:close/>
              </a:path>
              <a:path w="3919474" h="686562">
                <a:moveTo>
                  <a:pt x="3849116" y="76708"/>
                </a:moveTo>
                <a:lnTo>
                  <a:pt x="3857752" y="49022"/>
                </a:lnTo>
                <a:lnTo>
                  <a:pt x="3844884" y="51146"/>
                </a:lnTo>
                <a:lnTo>
                  <a:pt x="3849116" y="76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465946"/>
            <a:ext cx="629041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xte</a:t>
            </a:r>
            <a:r>
              <a:rPr dirty="0" smtClean="0" sz="3600" spc="-159" b="1">
                <a:latin typeface="Arial"/>
                <a:cs typeface="Arial"/>
              </a:rPr>
              <a:t>ndi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928" y="1471326"/>
            <a:ext cx="8384184" cy="609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506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4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ramet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ized</a:t>
            </a:r>
            <a:r>
              <a:rPr dirty="0" smtClean="0" sz="24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nstructor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62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le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me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p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.</a:t>
            </a:r>
            <a:r>
              <a:rPr dirty="0" smtClean="0" sz="1200" spc="-4" b="1">
                <a:latin typeface="Arial"/>
                <a:cs typeface="Arial"/>
              </a:rPr>
              <a:t>j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928" y="2085546"/>
            <a:ext cx="574649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1466" y="2106167"/>
            <a:ext cx="29026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9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lts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ile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-34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54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928" y="2451059"/>
            <a:ext cx="5652135" cy="2921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22860">
              <a:lnSpc>
                <a:spcPts val="1330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x,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y)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3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/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tends</a:t>
            </a:r>
            <a:r>
              <a:rPr dirty="0" smtClean="0" sz="1200" spc="-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3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in(String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rg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927404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2400" y="2943098"/>
            <a:ext cx="198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8640" y="2943098"/>
            <a:ext cx="9099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5318" y="2943098"/>
            <a:ext cx="1145555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52324" marR="117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400" y="3217417"/>
            <a:ext cx="1453918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36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38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928" y="5377647"/>
            <a:ext cx="2210663" cy="54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58580" algn="r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7713" y="5377647"/>
            <a:ext cx="225834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113" y="5377647"/>
            <a:ext cx="13748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6894" y="5377647"/>
            <a:ext cx="34531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1294" y="5377647"/>
            <a:ext cx="30973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3664" y="2150617"/>
            <a:ext cx="510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837182" y="4005834"/>
            <a:ext cx="1583436" cy="359663"/>
          </a:xfrm>
          <a:custGeom>
            <a:avLst/>
            <a:gdLst/>
            <a:ahLst/>
            <a:cxnLst/>
            <a:rect l="l" t="t" r="r" b="b"/>
            <a:pathLst>
              <a:path w="1583436" h="359663">
                <a:moveTo>
                  <a:pt x="0" y="359663"/>
                </a:moveTo>
                <a:lnTo>
                  <a:pt x="1583436" y="359663"/>
                </a:lnTo>
                <a:lnTo>
                  <a:pt x="1583436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417951" y="3336290"/>
            <a:ext cx="3055874" cy="682625"/>
          </a:xfrm>
          <a:custGeom>
            <a:avLst/>
            <a:gdLst/>
            <a:ahLst/>
            <a:cxnLst/>
            <a:rect l="l" t="t" r="r" b="b"/>
            <a:pathLst>
              <a:path w="3055874" h="682625">
                <a:moveTo>
                  <a:pt x="2939796" y="33274"/>
                </a:moveTo>
                <a:lnTo>
                  <a:pt x="2838450" y="54737"/>
                </a:lnTo>
                <a:lnTo>
                  <a:pt x="2843784" y="80137"/>
                </a:lnTo>
                <a:lnTo>
                  <a:pt x="2945129" y="58547"/>
                </a:lnTo>
                <a:lnTo>
                  <a:pt x="2939796" y="33274"/>
                </a:lnTo>
                <a:close/>
              </a:path>
              <a:path w="3055874" h="682625">
                <a:moveTo>
                  <a:pt x="2762377" y="70865"/>
                </a:moveTo>
                <a:lnTo>
                  <a:pt x="2661031" y="92456"/>
                </a:lnTo>
                <a:lnTo>
                  <a:pt x="2666365" y="117729"/>
                </a:lnTo>
                <a:lnTo>
                  <a:pt x="2767838" y="96265"/>
                </a:lnTo>
                <a:lnTo>
                  <a:pt x="2762377" y="70865"/>
                </a:lnTo>
                <a:close/>
              </a:path>
              <a:path w="3055874" h="682625">
                <a:moveTo>
                  <a:pt x="2584958" y="108585"/>
                </a:moveTo>
                <a:lnTo>
                  <a:pt x="2483612" y="130048"/>
                </a:lnTo>
                <a:lnTo>
                  <a:pt x="2488946" y="155448"/>
                </a:lnTo>
                <a:lnTo>
                  <a:pt x="2590419" y="133858"/>
                </a:lnTo>
                <a:lnTo>
                  <a:pt x="2584958" y="108585"/>
                </a:lnTo>
                <a:close/>
              </a:path>
              <a:path w="3055874" h="682625">
                <a:moveTo>
                  <a:pt x="2407539" y="146176"/>
                </a:moveTo>
                <a:lnTo>
                  <a:pt x="2306193" y="167767"/>
                </a:lnTo>
                <a:lnTo>
                  <a:pt x="2311654" y="193039"/>
                </a:lnTo>
                <a:lnTo>
                  <a:pt x="2413000" y="171576"/>
                </a:lnTo>
                <a:lnTo>
                  <a:pt x="2407539" y="146176"/>
                </a:lnTo>
                <a:close/>
              </a:path>
              <a:path w="3055874" h="682625">
                <a:moveTo>
                  <a:pt x="2230247" y="183896"/>
                </a:moveTo>
                <a:lnTo>
                  <a:pt x="2128774" y="205359"/>
                </a:lnTo>
                <a:lnTo>
                  <a:pt x="2134235" y="230759"/>
                </a:lnTo>
                <a:lnTo>
                  <a:pt x="2235581" y="209169"/>
                </a:lnTo>
                <a:lnTo>
                  <a:pt x="2230247" y="183896"/>
                </a:lnTo>
                <a:close/>
              </a:path>
              <a:path w="3055874" h="682625">
                <a:moveTo>
                  <a:pt x="2052827" y="221487"/>
                </a:moveTo>
                <a:lnTo>
                  <a:pt x="1951354" y="243077"/>
                </a:lnTo>
                <a:lnTo>
                  <a:pt x="1956815" y="268350"/>
                </a:lnTo>
                <a:lnTo>
                  <a:pt x="2058162" y="246887"/>
                </a:lnTo>
                <a:lnTo>
                  <a:pt x="2052827" y="221487"/>
                </a:lnTo>
                <a:close/>
              </a:path>
              <a:path w="3055874" h="682625">
                <a:moveTo>
                  <a:pt x="1875409" y="259207"/>
                </a:moveTo>
                <a:lnTo>
                  <a:pt x="1774063" y="280670"/>
                </a:lnTo>
                <a:lnTo>
                  <a:pt x="1779397" y="306070"/>
                </a:lnTo>
                <a:lnTo>
                  <a:pt x="1880743" y="284480"/>
                </a:lnTo>
                <a:lnTo>
                  <a:pt x="1875409" y="259207"/>
                </a:lnTo>
                <a:close/>
              </a:path>
              <a:path w="3055874" h="682625">
                <a:moveTo>
                  <a:pt x="1697989" y="296799"/>
                </a:moveTo>
                <a:lnTo>
                  <a:pt x="1596644" y="318389"/>
                </a:lnTo>
                <a:lnTo>
                  <a:pt x="1601977" y="343662"/>
                </a:lnTo>
                <a:lnTo>
                  <a:pt x="1703324" y="322199"/>
                </a:lnTo>
                <a:lnTo>
                  <a:pt x="1697989" y="296799"/>
                </a:lnTo>
                <a:close/>
              </a:path>
              <a:path w="3055874" h="682625">
                <a:moveTo>
                  <a:pt x="1520571" y="334518"/>
                </a:moveTo>
                <a:lnTo>
                  <a:pt x="1419225" y="355981"/>
                </a:lnTo>
                <a:lnTo>
                  <a:pt x="1424559" y="381381"/>
                </a:lnTo>
                <a:lnTo>
                  <a:pt x="1525904" y="359791"/>
                </a:lnTo>
                <a:lnTo>
                  <a:pt x="1520571" y="334518"/>
                </a:lnTo>
                <a:close/>
              </a:path>
              <a:path w="3055874" h="682625">
                <a:moveTo>
                  <a:pt x="1343152" y="372110"/>
                </a:moveTo>
                <a:lnTo>
                  <a:pt x="1241806" y="393700"/>
                </a:lnTo>
                <a:lnTo>
                  <a:pt x="1247139" y="418973"/>
                </a:lnTo>
                <a:lnTo>
                  <a:pt x="1348613" y="397510"/>
                </a:lnTo>
                <a:lnTo>
                  <a:pt x="1343152" y="372110"/>
                </a:lnTo>
                <a:close/>
              </a:path>
              <a:path w="3055874" h="682625">
                <a:moveTo>
                  <a:pt x="1165733" y="409829"/>
                </a:moveTo>
                <a:lnTo>
                  <a:pt x="1064387" y="431292"/>
                </a:lnTo>
                <a:lnTo>
                  <a:pt x="1069721" y="456692"/>
                </a:lnTo>
                <a:lnTo>
                  <a:pt x="1171194" y="435102"/>
                </a:lnTo>
                <a:lnTo>
                  <a:pt x="1165733" y="409829"/>
                </a:lnTo>
                <a:close/>
              </a:path>
              <a:path w="3055874" h="682625">
                <a:moveTo>
                  <a:pt x="988313" y="447421"/>
                </a:moveTo>
                <a:lnTo>
                  <a:pt x="886968" y="469011"/>
                </a:lnTo>
                <a:lnTo>
                  <a:pt x="892428" y="494284"/>
                </a:lnTo>
                <a:lnTo>
                  <a:pt x="993775" y="472821"/>
                </a:lnTo>
                <a:lnTo>
                  <a:pt x="988313" y="447421"/>
                </a:lnTo>
                <a:close/>
              </a:path>
              <a:path w="3055874" h="682625">
                <a:moveTo>
                  <a:pt x="811022" y="485140"/>
                </a:moveTo>
                <a:lnTo>
                  <a:pt x="709549" y="506603"/>
                </a:lnTo>
                <a:lnTo>
                  <a:pt x="715010" y="532003"/>
                </a:lnTo>
                <a:lnTo>
                  <a:pt x="816356" y="510413"/>
                </a:lnTo>
                <a:lnTo>
                  <a:pt x="811022" y="485140"/>
                </a:lnTo>
                <a:close/>
              </a:path>
              <a:path w="3055874" h="682625">
                <a:moveTo>
                  <a:pt x="633602" y="522732"/>
                </a:moveTo>
                <a:lnTo>
                  <a:pt x="532129" y="544322"/>
                </a:lnTo>
                <a:lnTo>
                  <a:pt x="537590" y="569595"/>
                </a:lnTo>
                <a:lnTo>
                  <a:pt x="638937" y="548132"/>
                </a:lnTo>
                <a:lnTo>
                  <a:pt x="633602" y="522732"/>
                </a:lnTo>
                <a:close/>
              </a:path>
              <a:path w="3055874" h="682625">
                <a:moveTo>
                  <a:pt x="456184" y="560451"/>
                </a:moveTo>
                <a:lnTo>
                  <a:pt x="354838" y="581914"/>
                </a:lnTo>
                <a:lnTo>
                  <a:pt x="360172" y="607314"/>
                </a:lnTo>
                <a:lnTo>
                  <a:pt x="461518" y="585724"/>
                </a:lnTo>
                <a:lnTo>
                  <a:pt x="456184" y="560451"/>
                </a:lnTo>
                <a:close/>
              </a:path>
              <a:path w="3055874" h="682625">
                <a:moveTo>
                  <a:pt x="278764" y="598043"/>
                </a:moveTo>
                <a:lnTo>
                  <a:pt x="177419" y="619633"/>
                </a:lnTo>
                <a:lnTo>
                  <a:pt x="182752" y="644906"/>
                </a:lnTo>
                <a:lnTo>
                  <a:pt x="284099" y="623443"/>
                </a:lnTo>
                <a:lnTo>
                  <a:pt x="278764" y="598043"/>
                </a:lnTo>
                <a:close/>
              </a:path>
              <a:path w="3055874" h="682625">
                <a:moveTo>
                  <a:pt x="101346" y="635762"/>
                </a:moveTo>
                <a:lnTo>
                  <a:pt x="0" y="657225"/>
                </a:lnTo>
                <a:lnTo>
                  <a:pt x="5334" y="682625"/>
                </a:lnTo>
                <a:lnTo>
                  <a:pt x="106679" y="661035"/>
                </a:lnTo>
                <a:lnTo>
                  <a:pt x="101346" y="635762"/>
                </a:lnTo>
                <a:close/>
              </a:path>
              <a:path w="3055874" h="682625">
                <a:moveTo>
                  <a:pt x="3055874" y="21844"/>
                </a:moveTo>
                <a:lnTo>
                  <a:pt x="2971800" y="0"/>
                </a:lnTo>
                <a:lnTo>
                  <a:pt x="2987929" y="75946"/>
                </a:lnTo>
                <a:lnTo>
                  <a:pt x="3055874" y="21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629041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xte</a:t>
            </a:r>
            <a:r>
              <a:rPr dirty="0" smtClean="0" sz="3600" spc="-159" b="1">
                <a:latin typeface="Arial"/>
                <a:cs typeface="Arial"/>
              </a:rPr>
              <a:t>ndi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928" y="1471326"/>
            <a:ext cx="6553606" cy="1523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506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4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ramet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ized</a:t>
            </a:r>
            <a:endParaRPr sz="2400">
              <a:latin typeface="Arial"/>
              <a:cs typeface="Arial"/>
            </a:endParaRPr>
          </a:p>
          <a:p>
            <a:pPr marL="12700" marR="4647567">
              <a:lnSpc>
                <a:spcPct val="100041"/>
              </a:lnSpc>
              <a:spcBef>
                <a:spcPts val="662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le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me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p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.</a:t>
            </a:r>
            <a:r>
              <a:rPr dirty="0" smtClean="0" sz="1200" spc="-4" b="1">
                <a:latin typeface="Arial"/>
                <a:cs typeface="Arial"/>
              </a:rPr>
              <a:t>j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x,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y)</a:t>
            </a:r>
            <a:endParaRPr sz="1200">
              <a:latin typeface="Arial"/>
              <a:cs typeface="Arial"/>
            </a:endParaRPr>
          </a:p>
          <a:p>
            <a:pPr marL="927404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30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3842" y="1471326"/>
            <a:ext cx="18142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nstructor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2400" y="2943098"/>
            <a:ext cx="198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98640" y="2943098"/>
            <a:ext cx="9099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5318" y="2943098"/>
            <a:ext cx="11455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928" y="3000200"/>
            <a:ext cx="1897507" cy="909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3274" marR="886688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/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tends</a:t>
            </a:r>
            <a:r>
              <a:rPr dirty="0" smtClean="0" sz="1200" spc="-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2400" y="3217417"/>
            <a:ext cx="264654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0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40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39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5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r-c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8633" y="3914353"/>
            <a:ext cx="107707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3059" y="4463494"/>
            <a:ext cx="38230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928" y="4646374"/>
            <a:ext cx="3620180" cy="1092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22905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Strin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args)</a:t>
            </a:r>
            <a:endParaRPr sz="1200">
              <a:latin typeface="Arial"/>
              <a:cs typeface="Arial"/>
            </a:endParaRPr>
          </a:p>
          <a:p>
            <a:pPr marL="927404" marR="22905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8633" y="5744009"/>
            <a:ext cx="129595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58800" algn="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7713" y="5744009"/>
            <a:ext cx="22580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2113" y="5744009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6894" y="5744009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1294" y="5744009"/>
            <a:ext cx="3100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928" y="6109769"/>
            <a:ext cx="8857960" cy="40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290"/>
              </a:lnSpc>
              <a:spcBef>
                <a:spcPts val="64"/>
              </a:spcBef>
            </a:pPr>
            <a:r>
              <a:rPr dirty="0" smtClean="0" baseline="-2415" sz="18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baseline="-2415" sz="18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2415" sz="18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-2415" sz="18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baseline="-2415" sz="18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2415" sz="18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baseline="-2415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2415" sz="18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baseline="-2415" sz="18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baseline="-2415" sz="18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-2415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-2415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2415" sz="1800" spc="-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-2415" sz="18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-2415" sz="18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-2415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417523">
              <a:lnSpc>
                <a:spcPts val="1795"/>
              </a:lnSpc>
              <a:spcBef>
                <a:spcPts val="25"/>
              </a:spcBef>
            </a:pP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25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9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r()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 u="heavy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 b="1" u="heavy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-25" b="1" u="heavy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4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9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dirty="0" smtClean="0" baseline="3034" sz="2700" spc="-4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fi</a:t>
            </a:r>
            <a:r>
              <a:rPr dirty="0" smtClean="0" baseline="3034" sz="2700" spc="-29" b="1" u="heavy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19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 u="heavy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-25" b="1" u="heavy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19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4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 u="heavy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9" b="1" u="heavy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-4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9" b="1" u="heavy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 u="heavy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 u="heavy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 u="heavy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truc</a:t>
            </a:r>
            <a:r>
              <a:rPr dirty="0" smtClean="0" baseline="3034" sz="2700" spc="-19" b="1" u="heavy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u="heavy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7182" y="4005834"/>
            <a:ext cx="1583436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298576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748" y="6300724"/>
            <a:ext cx="513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291153" y="6300724"/>
            <a:ext cx="527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21143" y="6300724"/>
            <a:ext cx="514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854050" y="6300724"/>
            <a:ext cx="508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21870" y="6300724"/>
            <a:ext cx="518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47134" y="6300724"/>
            <a:ext cx="532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897802" y="6300724"/>
            <a:ext cx="510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061653" y="6300724"/>
            <a:ext cx="517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629267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xte</a:t>
            </a:r>
            <a:r>
              <a:rPr dirty="0" smtClean="0" sz="3600" spc="-159" b="1">
                <a:latin typeface="Arial"/>
                <a:cs typeface="Arial"/>
              </a:rPr>
              <a:t>ndi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928" y="1471326"/>
            <a:ext cx="7207656" cy="280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088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inal’</a:t>
            </a:r>
            <a:r>
              <a:rPr dirty="0" smtClean="0" sz="2400" spc="-1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12700" marR="5301617">
              <a:lnSpc>
                <a:spcPct val="100041"/>
              </a:lnSpc>
              <a:spcBef>
                <a:spcPts val="662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le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9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me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p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9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.</a:t>
            </a:r>
            <a:r>
              <a:rPr dirty="0" smtClean="0" sz="1200" spc="-4" b="1">
                <a:latin typeface="Arial"/>
                <a:cs typeface="Arial"/>
              </a:rPr>
              <a:t>j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fin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-6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-39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dirty="0" smtClean="0" sz="1200" spc="4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x,</a:t>
            </a:r>
            <a:r>
              <a:rPr dirty="0" smtClean="0" sz="1200" spc="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dirty="0" smtClean="0" sz="1200" spc="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-34" b="1">
                <a:solidFill>
                  <a:srgbClr val="006FC0"/>
                </a:solidFill>
                <a:latin typeface="Arial"/>
                <a:cs typeface="Arial"/>
              </a:rPr>
              <a:t>y)</a:t>
            </a:r>
            <a:endParaRPr sz="1200">
              <a:latin typeface="Arial"/>
              <a:cs typeface="Arial"/>
            </a:endParaRPr>
          </a:p>
          <a:p>
            <a:pPr marL="927404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30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-4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927404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200" spc="-7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tends</a:t>
            </a:r>
            <a:r>
              <a:rPr dirty="0" smtClean="0" sz="1200" spc="-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927404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830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3059" y="4463494"/>
            <a:ext cx="38230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t.printl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onstruct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928" y="4646374"/>
            <a:ext cx="1330579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43890" algn="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076" y="5742694"/>
            <a:ext cx="7044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50" b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he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2559" y="5742694"/>
            <a:ext cx="55948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Code</a:t>
            </a:r>
            <a:r>
              <a:rPr dirty="0" smtClean="0" baseline="1969" sz="3600" spc="-9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1969" sz="3600" spc="84" b="1">
                <a:solidFill>
                  <a:srgbClr val="FF0000"/>
                </a:solidFill>
                <a:latin typeface="Arial Black"/>
                <a:cs typeface="Arial Black"/>
              </a:rPr>
              <a:t>W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i</a:t>
            </a:r>
            <a:r>
              <a:rPr dirty="0" smtClean="0" baseline="1969" sz="3600" spc="4" b="1">
                <a:solidFill>
                  <a:srgbClr val="FF0000"/>
                </a:solidFill>
                <a:latin typeface="Arial Black"/>
                <a:cs typeface="Arial Black"/>
              </a:rPr>
              <a:t>l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l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1969" sz="3600" spc="-54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es</a:t>
            </a:r>
            <a:r>
              <a:rPr dirty="0" smtClean="0" baseline="1969" sz="3600" spc="-9" b="1">
                <a:solidFill>
                  <a:srgbClr val="FF0000"/>
                </a:solidFill>
                <a:latin typeface="Arial Black"/>
                <a:cs typeface="Arial Black"/>
              </a:rPr>
              <a:t>u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lt</a:t>
            </a:r>
            <a:r>
              <a:rPr dirty="0" smtClean="0" baseline="1969" sz="3600" spc="-9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in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1969" sz="3600" spc="9" b="1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om</a:t>
            </a:r>
            <a:r>
              <a:rPr dirty="0" smtClean="0" baseline="1969" sz="3600" spc="-9" b="1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i</a:t>
            </a:r>
            <a:r>
              <a:rPr dirty="0" smtClean="0" baseline="1969" sz="3600" spc="4" b="1">
                <a:solidFill>
                  <a:srgbClr val="FF0000"/>
                </a:solidFill>
                <a:latin typeface="Arial Black"/>
                <a:cs typeface="Arial Black"/>
              </a:rPr>
              <a:t>l</a:t>
            </a:r>
            <a:r>
              <a:rPr dirty="0" smtClean="0" baseline="1969" sz="3600" spc="14" b="1">
                <a:solidFill>
                  <a:srgbClr val="FF0000"/>
                </a:solidFill>
                <a:latin typeface="Arial Black"/>
                <a:cs typeface="Arial Black"/>
              </a:rPr>
              <a:t>e</a:t>
            </a:r>
            <a:r>
              <a:rPr dirty="0" smtClean="0" baseline="1969" sz="3600" spc="4" b="1">
                <a:solidFill>
                  <a:srgbClr val="FF0000"/>
                </a:solidFill>
                <a:latin typeface="Arial Black"/>
                <a:cs typeface="Arial Black"/>
              </a:rPr>
              <a:t>-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Time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7693" y="5742694"/>
            <a:ext cx="9949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E</a:t>
            </a:r>
            <a:r>
              <a:rPr dirty="0" smtClean="0" baseline="1969" sz="3600" spc="89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969" sz="3600" spc="34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dirty="0" smtClean="0" baseline="1969" sz="3600" spc="-179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465946"/>
            <a:ext cx="468746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K</a:t>
            </a:r>
            <a:r>
              <a:rPr dirty="0" smtClean="0" sz="3600" spc="-154" b="1">
                <a:latin typeface="Arial"/>
                <a:cs typeface="Arial"/>
              </a:rPr>
              <a:t>ey</a:t>
            </a:r>
            <a:r>
              <a:rPr dirty="0" smtClean="0" sz="3600" spc="-159" b="1">
                <a:latin typeface="Arial"/>
                <a:cs typeface="Arial"/>
              </a:rPr>
              <a:t>wo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3735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537351"/>
            <a:ext cx="603346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‘s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000" spc="7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-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va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yword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imarily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two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pu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po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2208165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740" y="2208165"/>
            <a:ext cx="7990908" cy="615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2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all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tructor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4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ass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b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truc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45008" marR="38176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nta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048" y="2878725"/>
            <a:ext cx="14321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i)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()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2920712"/>
            <a:ext cx="53420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upe</a:t>
            </a:r>
            <a:r>
              <a:rPr dirty="0" smtClean="0" sz="1600" spc="4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8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has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y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14">
                <a:latin typeface="Arial"/>
                <a:cs typeface="Arial"/>
              </a:rPr>
              <a:t>n</a:t>
            </a: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parameteri</a:t>
            </a:r>
            <a:r>
              <a:rPr dirty="0" smtClean="0" sz="1600" spc="9">
                <a:latin typeface="Arial"/>
                <a:cs typeface="Arial"/>
              </a:rPr>
              <a:t>z</a:t>
            </a:r>
            <a:r>
              <a:rPr dirty="0" smtClean="0" sz="1600" spc="0">
                <a:latin typeface="Arial"/>
                <a:cs typeface="Arial"/>
              </a:rPr>
              <a:t>ed</a:t>
            </a:r>
            <a:r>
              <a:rPr dirty="0" smtClean="0" sz="1600" spc="-10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tructor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3048" y="3213758"/>
            <a:ext cx="803979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(ii)</a:t>
            </a:r>
            <a:r>
              <a:rPr dirty="0" smtClean="0" sz="2000" spc="5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super</a:t>
            </a: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-9">
                <a:latin typeface="Arial"/>
                <a:cs typeface="Arial"/>
              </a:rPr>
              <a:t>&lt;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te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&gt;</a:t>
            </a:r>
            <a:r>
              <a:rPr dirty="0" smtClean="0" sz="2000" spc="-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upe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ass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has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only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</a:t>
            </a:r>
            <a:r>
              <a:rPr dirty="0" smtClean="0" sz="1600" spc="-9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amete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0">
                <a:latin typeface="Arial"/>
                <a:cs typeface="Arial"/>
              </a:rPr>
              <a:t>ed</a:t>
            </a:r>
            <a:r>
              <a:rPr dirty="0" smtClean="0" sz="1600" spc="-6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onstructor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884946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0" y="3884946"/>
            <a:ext cx="788836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2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all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thod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9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b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40" y="4159266"/>
            <a:ext cx="4611715" cy="1560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tan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field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5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</a:t>
            </a:r>
            <a:r>
              <a:rPr dirty="0" smtClean="0" sz="2000" spc="9">
                <a:latin typeface="Arial"/>
                <a:cs typeface="Arial"/>
              </a:rPr>
              <a:t>b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imilar</a:t>
            </a:r>
            <a:endParaRPr sz="2000">
              <a:latin typeface="Arial"/>
              <a:cs typeface="Arial"/>
            </a:endParaRPr>
          </a:p>
          <a:p>
            <a:pPr marL="45008" marR="38176">
              <a:lnSpc>
                <a:spcPct val="95825"/>
              </a:lnSpc>
              <a:spcBef>
                <a:spcPts val="231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nta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5008" marR="38176">
              <a:lnSpc>
                <a:spcPct val="95825"/>
              </a:lnSpc>
              <a:spcBef>
                <a:spcPts val="340"/>
              </a:spcBef>
            </a:pP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i)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-10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&lt;</a:t>
            </a:r>
            <a:r>
              <a:rPr dirty="0" smtClean="0" sz="2000" spc="0">
                <a:latin typeface="Arial"/>
                <a:cs typeface="Arial"/>
              </a:rPr>
              <a:t>super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met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od(</a:t>
            </a:r>
            <a:r>
              <a:rPr dirty="0" smtClean="0" sz="2000" spc="-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&gt;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45008" marR="38176">
              <a:lnSpc>
                <a:spcPct val="95825"/>
              </a:lnSpc>
              <a:spcBef>
                <a:spcPts val="340"/>
              </a:spcBef>
            </a:pP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ii)</a:t>
            </a:r>
            <a:r>
              <a:rPr dirty="0" smtClean="0" sz="2000" spc="5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-10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&lt;</a:t>
            </a:r>
            <a:r>
              <a:rPr dirty="0" smtClean="0" sz="2000" spc="0">
                <a:latin typeface="Arial"/>
                <a:cs typeface="Arial"/>
              </a:rPr>
              <a:t>super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field</a:t>
            </a:r>
            <a:r>
              <a:rPr dirty="0" smtClean="0" sz="2000" spc="9">
                <a:latin typeface="Arial"/>
                <a:cs typeface="Arial"/>
              </a:rPr>
              <a:t>&gt;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4287" y="4159266"/>
            <a:ext cx="118264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ially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1058" y="4159266"/>
            <a:ext cx="6723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8813" y="4159266"/>
            <a:ext cx="55859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their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2803" y="4159266"/>
            <a:ext cx="8273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1F7AAF-8A4F-44D7-805D-F1B5216F3A92}"/>
</file>

<file path=customXml/itemProps2.xml><?xml version="1.0" encoding="utf-8"?>
<ds:datastoreItem xmlns:ds="http://schemas.openxmlformats.org/officeDocument/2006/customXml" ds:itemID="{96FD4B2E-2ABA-4F18-87C7-BAD0F6F9E60C}"/>
</file>

<file path=customXml/itemProps3.xml><?xml version="1.0" encoding="utf-8"?>
<ds:datastoreItem xmlns:ds="http://schemas.openxmlformats.org/officeDocument/2006/customXml" ds:itemID="{775715E5-0A87-4A4D-BBA6-6376EC62D16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