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ustomXml" Target="../customXml/item3.xml"/><Relationship Id="rId3" Type="http://schemas.openxmlformats.org/officeDocument/2006/relationships/viewProps" Target="viewProps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ustomXml" Target="../customXml/item2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ustomXml" Target="../customXml/item1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opi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1591920"/>
            <a:ext cx="229006" cy="101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61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40" y="1591920"/>
            <a:ext cx="1442907" cy="101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Me</a:t>
            </a:r>
            <a:r>
              <a:rPr dirty="0" smtClean="0" sz="3200" spc="-14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hod</a:t>
            </a:r>
            <a:endParaRPr sz="3200">
              <a:latin typeface="Arial"/>
              <a:cs typeface="Arial"/>
            </a:endParaRPr>
          </a:p>
          <a:p>
            <a:pPr marL="12700" marR="1061">
              <a:lnSpc>
                <a:spcPct val="95825"/>
              </a:lnSpc>
              <a:spcBef>
                <a:spcPts val="761"/>
              </a:spcBef>
            </a:pPr>
            <a:r>
              <a:rPr dirty="0" smtClean="0" sz="3200" spc="0">
                <a:latin typeface="Arial"/>
                <a:cs typeface="Arial"/>
              </a:rPr>
              <a:t>Met</a:t>
            </a:r>
            <a:r>
              <a:rPr dirty="0" smtClean="0" sz="3200" spc="-14">
                <a:latin typeface="Arial"/>
                <a:cs typeface="Arial"/>
              </a:rPr>
              <a:t>h</a:t>
            </a:r>
            <a:r>
              <a:rPr dirty="0" smtClean="0" sz="3200" spc="0">
                <a:latin typeface="Arial"/>
                <a:cs typeface="Arial"/>
              </a:rPr>
              <a:t>od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2406" y="1591920"/>
            <a:ext cx="3362508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O</a:t>
            </a:r>
            <a:r>
              <a:rPr dirty="0" smtClean="0" sz="3200" spc="4">
                <a:latin typeface="Arial"/>
                <a:cs typeface="Arial"/>
              </a:rPr>
              <a:t>v</a:t>
            </a:r>
            <a:r>
              <a:rPr dirty="0" smtClean="0" sz="3200" spc="0">
                <a:latin typeface="Arial"/>
                <a:cs typeface="Arial"/>
              </a:rPr>
              <a:t>erri</a:t>
            </a:r>
            <a:r>
              <a:rPr dirty="0" smtClean="0" sz="3200" spc="-14">
                <a:latin typeface="Arial"/>
                <a:cs typeface="Arial"/>
              </a:rPr>
              <a:t>d</a:t>
            </a:r>
            <a:r>
              <a:rPr dirty="0" smtClean="0" sz="3200" spc="0">
                <a:latin typeface="Arial"/>
                <a:cs typeface="Arial"/>
              </a:rPr>
              <a:t>ing</a:t>
            </a:r>
            <a:r>
              <a:rPr dirty="0" smtClean="0" sz="3200" spc="-2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in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Ja</a:t>
            </a:r>
            <a:r>
              <a:rPr dirty="0" smtClean="0" sz="3200" spc="4">
                <a:latin typeface="Arial"/>
                <a:cs typeface="Arial"/>
              </a:rPr>
              <a:t>v</a:t>
            </a:r>
            <a:r>
              <a:rPr dirty="0" smtClean="0" sz="3200" spc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2529" y="2177637"/>
            <a:ext cx="123961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Hiding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7606" y="2177637"/>
            <a:ext cx="40301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7301" y="2177637"/>
            <a:ext cx="94704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Ja</a:t>
            </a:r>
            <a:r>
              <a:rPr dirty="0" smtClean="0" sz="3200" spc="9">
                <a:latin typeface="Arial"/>
                <a:cs typeface="Arial"/>
              </a:rPr>
              <a:t>v</a:t>
            </a:r>
            <a:r>
              <a:rPr dirty="0" smtClean="0" sz="3200" spc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973961" y="3816350"/>
            <a:ext cx="3071241" cy="1774774"/>
          </a:xfrm>
          <a:custGeom>
            <a:avLst/>
            <a:gdLst/>
            <a:ahLst/>
            <a:cxnLst/>
            <a:rect l="l" t="t" r="r" b="b"/>
            <a:pathLst>
              <a:path w="3071241" h="1774774">
                <a:moveTo>
                  <a:pt x="102743" y="51688"/>
                </a:moveTo>
                <a:lnTo>
                  <a:pt x="89788" y="74041"/>
                </a:lnTo>
                <a:lnTo>
                  <a:pt x="157225" y="112902"/>
                </a:lnTo>
                <a:lnTo>
                  <a:pt x="170180" y="90424"/>
                </a:lnTo>
                <a:lnTo>
                  <a:pt x="102743" y="51688"/>
                </a:lnTo>
                <a:close/>
              </a:path>
              <a:path w="3071241" h="1774774">
                <a:moveTo>
                  <a:pt x="192531" y="103377"/>
                </a:moveTo>
                <a:lnTo>
                  <a:pt x="179705" y="125730"/>
                </a:lnTo>
                <a:lnTo>
                  <a:pt x="247014" y="164592"/>
                </a:lnTo>
                <a:lnTo>
                  <a:pt x="259969" y="142112"/>
                </a:lnTo>
                <a:lnTo>
                  <a:pt x="192531" y="103377"/>
                </a:lnTo>
                <a:close/>
              </a:path>
              <a:path w="3071241" h="1774774">
                <a:moveTo>
                  <a:pt x="282447" y="155067"/>
                </a:moveTo>
                <a:lnTo>
                  <a:pt x="269494" y="177419"/>
                </a:lnTo>
                <a:lnTo>
                  <a:pt x="336803" y="216281"/>
                </a:lnTo>
                <a:lnTo>
                  <a:pt x="349757" y="193801"/>
                </a:lnTo>
                <a:lnTo>
                  <a:pt x="282447" y="155067"/>
                </a:lnTo>
                <a:close/>
              </a:path>
              <a:path w="3071241" h="1774774">
                <a:moveTo>
                  <a:pt x="372237" y="206756"/>
                </a:moveTo>
                <a:lnTo>
                  <a:pt x="359282" y="229107"/>
                </a:lnTo>
                <a:lnTo>
                  <a:pt x="426719" y="267969"/>
                </a:lnTo>
                <a:lnTo>
                  <a:pt x="439546" y="245491"/>
                </a:lnTo>
                <a:lnTo>
                  <a:pt x="372237" y="206756"/>
                </a:lnTo>
                <a:close/>
              </a:path>
              <a:path w="3071241" h="1774774">
                <a:moveTo>
                  <a:pt x="462025" y="258444"/>
                </a:moveTo>
                <a:lnTo>
                  <a:pt x="449071" y="280797"/>
                </a:lnTo>
                <a:lnTo>
                  <a:pt x="516508" y="319658"/>
                </a:lnTo>
                <a:lnTo>
                  <a:pt x="529463" y="297180"/>
                </a:lnTo>
                <a:lnTo>
                  <a:pt x="462025" y="258444"/>
                </a:lnTo>
                <a:close/>
              </a:path>
              <a:path w="3071241" h="1774774">
                <a:moveTo>
                  <a:pt x="551814" y="310133"/>
                </a:moveTo>
                <a:lnTo>
                  <a:pt x="538988" y="332486"/>
                </a:lnTo>
                <a:lnTo>
                  <a:pt x="606297" y="371348"/>
                </a:lnTo>
                <a:lnTo>
                  <a:pt x="619251" y="348869"/>
                </a:lnTo>
                <a:lnTo>
                  <a:pt x="551814" y="310133"/>
                </a:lnTo>
                <a:close/>
              </a:path>
              <a:path w="3071241" h="1774774">
                <a:moveTo>
                  <a:pt x="641731" y="361823"/>
                </a:moveTo>
                <a:lnTo>
                  <a:pt x="628776" y="384175"/>
                </a:lnTo>
                <a:lnTo>
                  <a:pt x="696087" y="423037"/>
                </a:lnTo>
                <a:lnTo>
                  <a:pt x="709040" y="400557"/>
                </a:lnTo>
                <a:lnTo>
                  <a:pt x="641731" y="361823"/>
                </a:lnTo>
                <a:close/>
              </a:path>
              <a:path w="3071241" h="1774774">
                <a:moveTo>
                  <a:pt x="731519" y="413385"/>
                </a:moveTo>
                <a:lnTo>
                  <a:pt x="718565" y="435863"/>
                </a:lnTo>
                <a:lnTo>
                  <a:pt x="786002" y="474725"/>
                </a:lnTo>
                <a:lnTo>
                  <a:pt x="798830" y="452247"/>
                </a:lnTo>
                <a:lnTo>
                  <a:pt x="731519" y="413385"/>
                </a:lnTo>
                <a:close/>
              </a:path>
              <a:path w="3071241" h="1774774">
                <a:moveTo>
                  <a:pt x="821308" y="465074"/>
                </a:moveTo>
                <a:lnTo>
                  <a:pt x="808355" y="487552"/>
                </a:lnTo>
                <a:lnTo>
                  <a:pt x="875791" y="526414"/>
                </a:lnTo>
                <a:lnTo>
                  <a:pt x="888745" y="503936"/>
                </a:lnTo>
                <a:lnTo>
                  <a:pt x="821308" y="465074"/>
                </a:lnTo>
                <a:close/>
              </a:path>
              <a:path w="3071241" h="1774774">
                <a:moveTo>
                  <a:pt x="911097" y="516763"/>
                </a:moveTo>
                <a:lnTo>
                  <a:pt x="898270" y="539242"/>
                </a:lnTo>
                <a:lnTo>
                  <a:pt x="965581" y="578104"/>
                </a:lnTo>
                <a:lnTo>
                  <a:pt x="978534" y="555625"/>
                </a:lnTo>
                <a:lnTo>
                  <a:pt x="911097" y="516763"/>
                </a:lnTo>
                <a:close/>
              </a:path>
              <a:path w="3071241" h="1774774">
                <a:moveTo>
                  <a:pt x="1001013" y="568451"/>
                </a:moveTo>
                <a:lnTo>
                  <a:pt x="988059" y="590931"/>
                </a:lnTo>
                <a:lnTo>
                  <a:pt x="1055370" y="629793"/>
                </a:lnTo>
                <a:lnTo>
                  <a:pt x="1068324" y="607313"/>
                </a:lnTo>
                <a:lnTo>
                  <a:pt x="1001013" y="568451"/>
                </a:lnTo>
                <a:close/>
              </a:path>
              <a:path w="3071241" h="1774774">
                <a:moveTo>
                  <a:pt x="1090802" y="620141"/>
                </a:moveTo>
                <a:lnTo>
                  <a:pt x="1077849" y="642619"/>
                </a:lnTo>
                <a:lnTo>
                  <a:pt x="1145286" y="681482"/>
                </a:lnTo>
                <a:lnTo>
                  <a:pt x="1158113" y="659002"/>
                </a:lnTo>
                <a:lnTo>
                  <a:pt x="1090802" y="620141"/>
                </a:lnTo>
                <a:close/>
              </a:path>
              <a:path w="3071241" h="1774774">
                <a:moveTo>
                  <a:pt x="1180591" y="671830"/>
                </a:moveTo>
                <a:lnTo>
                  <a:pt x="1167638" y="694308"/>
                </a:lnTo>
                <a:lnTo>
                  <a:pt x="1235075" y="733044"/>
                </a:lnTo>
                <a:lnTo>
                  <a:pt x="1248028" y="710692"/>
                </a:lnTo>
                <a:lnTo>
                  <a:pt x="1180591" y="671830"/>
                </a:lnTo>
                <a:close/>
              </a:path>
              <a:path w="3071241" h="1774774">
                <a:moveTo>
                  <a:pt x="1270381" y="723519"/>
                </a:moveTo>
                <a:lnTo>
                  <a:pt x="1257553" y="745998"/>
                </a:lnTo>
                <a:lnTo>
                  <a:pt x="1324864" y="784732"/>
                </a:lnTo>
                <a:lnTo>
                  <a:pt x="1337817" y="762381"/>
                </a:lnTo>
                <a:lnTo>
                  <a:pt x="1270381" y="723519"/>
                </a:lnTo>
                <a:close/>
              </a:path>
              <a:path w="3071241" h="1774774">
                <a:moveTo>
                  <a:pt x="1360297" y="775207"/>
                </a:moveTo>
                <a:lnTo>
                  <a:pt x="1347342" y="797687"/>
                </a:lnTo>
                <a:lnTo>
                  <a:pt x="1414652" y="836422"/>
                </a:lnTo>
                <a:lnTo>
                  <a:pt x="1427606" y="814069"/>
                </a:lnTo>
                <a:lnTo>
                  <a:pt x="1360297" y="775207"/>
                </a:lnTo>
                <a:close/>
              </a:path>
              <a:path w="3071241" h="1774774">
                <a:moveTo>
                  <a:pt x="1450086" y="826897"/>
                </a:moveTo>
                <a:lnTo>
                  <a:pt x="1437131" y="849376"/>
                </a:lnTo>
                <a:lnTo>
                  <a:pt x="1504568" y="888111"/>
                </a:lnTo>
                <a:lnTo>
                  <a:pt x="1517396" y="865758"/>
                </a:lnTo>
                <a:lnTo>
                  <a:pt x="1450086" y="826897"/>
                </a:lnTo>
                <a:close/>
              </a:path>
              <a:path w="3071241" h="1774774">
                <a:moveTo>
                  <a:pt x="1539875" y="878586"/>
                </a:moveTo>
                <a:lnTo>
                  <a:pt x="1527048" y="901064"/>
                </a:lnTo>
                <a:lnTo>
                  <a:pt x="1594358" y="939800"/>
                </a:lnTo>
                <a:lnTo>
                  <a:pt x="1607312" y="917448"/>
                </a:lnTo>
                <a:lnTo>
                  <a:pt x="1539875" y="878586"/>
                </a:lnTo>
                <a:close/>
              </a:path>
              <a:path w="3071241" h="1774774">
                <a:moveTo>
                  <a:pt x="1629790" y="930275"/>
                </a:moveTo>
                <a:lnTo>
                  <a:pt x="1616837" y="952754"/>
                </a:lnTo>
                <a:lnTo>
                  <a:pt x="1684147" y="991488"/>
                </a:lnTo>
                <a:lnTo>
                  <a:pt x="1697101" y="969137"/>
                </a:lnTo>
                <a:lnTo>
                  <a:pt x="1629790" y="930275"/>
                </a:lnTo>
                <a:close/>
              </a:path>
              <a:path w="3071241" h="1774774">
                <a:moveTo>
                  <a:pt x="1719579" y="981963"/>
                </a:moveTo>
                <a:lnTo>
                  <a:pt x="1706626" y="1004443"/>
                </a:lnTo>
                <a:lnTo>
                  <a:pt x="1773936" y="1043177"/>
                </a:lnTo>
                <a:lnTo>
                  <a:pt x="1786889" y="1020826"/>
                </a:lnTo>
                <a:lnTo>
                  <a:pt x="1719579" y="981963"/>
                </a:lnTo>
                <a:close/>
              </a:path>
              <a:path w="3071241" h="1774774">
                <a:moveTo>
                  <a:pt x="1809368" y="1033652"/>
                </a:moveTo>
                <a:lnTo>
                  <a:pt x="1796414" y="1056132"/>
                </a:lnTo>
                <a:lnTo>
                  <a:pt x="1863852" y="1094867"/>
                </a:lnTo>
                <a:lnTo>
                  <a:pt x="1876678" y="1072514"/>
                </a:lnTo>
                <a:lnTo>
                  <a:pt x="1809368" y="1033652"/>
                </a:lnTo>
                <a:close/>
              </a:path>
              <a:path w="3071241" h="1774774">
                <a:moveTo>
                  <a:pt x="1899158" y="1085342"/>
                </a:moveTo>
                <a:lnTo>
                  <a:pt x="1886330" y="1107820"/>
                </a:lnTo>
                <a:lnTo>
                  <a:pt x="1953640" y="1146556"/>
                </a:lnTo>
                <a:lnTo>
                  <a:pt x="1966594" y="1124204"/>
                </a:lnTo>
                <a:lnTo>
                  <a:pt x="1899158" y="1085342"/>
                </a:lnTo>
                <a:close/>
              </a:path>
              <a:path w="3071241" h="1774774">
                <a:moveTo>
                  <a:pt x="1989074" y="1137031"/>
                </a:moveTo>
                <a:lnTo>
                  <a:pt x="1976119" y="1159510"/>
                </a:lnTo>
                <a:lnTo>
                  <a:pt x="2043429" y="1198245"/>
                </a:lnTo>
                <a:lnTo>
                  <a:pt x="2056384" y="1175893"/>
                </a:lnTo>
                <a:lnTo>
                  <a:pt x="1989074" y="1137031"/>
                </a:lnTo>
                <a:close/>
              </a:path>
              <a:path w="3071241" h="1774774">
                <a:moveTo>
                  <a:pt x="2078863" y="1188720"/>
                </a:moveTo>
                <a:lnTo>
                  <a:pt x="2065909" y="1211199"/>
                </a:lnTo>
                <a:lnTo>
                  <a:pt x="2133346" y="1249933"/>
                </a:lnTo>
                <a:lnTo>
                  <a:pt x="2146173" y="1227582"/>
                </a:lnTo>
                <a:lnTo>
                  <a:pt x="2078863" y="1188720"/>
                </a:lnTo>
                <a:close/>
              </a:path>
              <a:path w="3071241" h="1774774">
                <a:moveTo>
                  <a:pt x="2168652" y="1240408"/>
                </a:moveTo>
                <a:lnTo>
                  <a:pt x="2155698" y="1262888"/>
                </a:lnTo>
                <a:lnTo>
                  <a:pt x="2223135" y="1301623"/>
                </a:lnTo>
                <a:lnTo>
                  <a:pt x="2236089" y="1279270"/>
                </a:lnTo>
                <a:lnTo>
                  <a:pt x="2168652" y="1240408"/>
                </a:lnTo>
                <a:close/>
              </a:path>
              <a:path w="3071241" h="1774774">
                <a:moveTo>
                  <a:pt x="2258441" y="1292098"/>
                </a:moveTo>
                <a:lnTo>
                  <a:pt x="2245614" y="1314577"/>
                </a:lnTo>
                <a:lnTo>
                  <a:pt x="2312924" y="1353312"/>
                </a:lnTo>
                <a:lnTo>
                  <a:pt x="2325878" y="1330960"/>
                </a:lnTo>
                <a:lnTo>
                  <a:pt x="2258441" y="1292098"/>
                </a:lnTo>
                <a:close/>
              </a:path>
              <a:path w="3071241" h="1774774">
                <a:moveTo>
                  <a:pt x="2348356" y="1343787"/>
                </a:moveTo>
                <a:lnTo>
                  <a:pt x="2335403" y="1366266"/>
                </a:lnTo>
                <a:lnTo>
                  <a:pt x="2402713" y="1405001"/>
                </a:lnTo>
                <a:lnTo>
                  <a:pt x="2415666" y="1382649"/>
                </a:lnTo>
                <a:lnTo>
                  <a:pt x="2348356" y="1343787"/>
                </a:lnTo>
                <a:close/>
              </a:path>
              <a:path w="3071241" h="1774774">
                <a:moveTo>
                  <a:pt x="2438146" y="1395476"/>
                </a:moveTo>
                <a:lnTo>
                  <a:pt x="2425191" y="1417955"/>
                </a:lnTo>
                <a:lnTo>
                  <a:pt x="2492629" y="1456690"/>
                </a:lnTo>
                <a:lnTo>
                  <a:pt x="2505455" y="1434338"/>
                </a:lnTo>
                <a:lnTo>
                  <a:pt x="2438146" y="1395476"/>
                </a:lnTo>
                <a:close/>
              </a:path>
              <a:path w="3071241" h="1774774">
                <a:moveTo>
                  <a:pt x="2527935" y="1447165"/>
                </a:moveTo>
                <a:lnTo>
                  <a:pt x="2514980" y="1469644"/>
                </a:lnTo>
                <a:lnTo>
                  <a:pt x="2582417" y="1508379"/>
                </a:lnTo>
                <a:lnTo>
                  <a:pt x="2595372" y="1486027"/>
                </a:lnTo>
                <a:lnTo>
                  <a:pt x="2527935" y="1447165"/>
                </a:lnTo>
                <a:close/>
              </a:path>
              <a:path w="3071241" h="1774774">
                <a:moveTo>
                  <a:pt x="2617724" y="1498854"/>
                </a:moveTo>
                <a:lnTo>
                  <a:pt x="2604897" y="1521333"/>
                </a:lnTo>
                <a:lnTo>
                  <a:pt x="2672206" y="1560068"/>
                </a:lnTo>
                <a:lnTo>
                  <a:pt x="2685161" y="1537716"/>
                </a:lnTo>
                <a:lnTo>
                  <a:pt x="2617724" y="1498854"/>
                </a:lnTo>
                <a:close/>
              </a:path>
              <a:path w="3071241" h="1774774">
                <a:moveTo>
                  <a:pt x="2707640" y="1550543"/>
                </a:moveTo>
                <a:lnTo>
                  <a:pt x="2694686" y="1573022"/>
                </a:lnTo>
                <a:lnTo>
                  <a:pt x="2761996" y="1611757"/>
                </a:lnTo>
                <a:lnTo>
                  <a:pt x="2774950" y="1589278"/>
                </a:lnTo>
                <a:lnTo>
                  <a:pt x="2707640" y="1550543"/>
                </a:lnTo>
                <a:close/>
              </a:path>
              <a:path w="3071241" h="1774774">
                <a:moveTo>
                  <a:pt x="2797429" y="1602232"/>
                </a:moveTo>
                <a:lnTo>
                  <a:pt x="2784475" y="1624711"/>
                </a:lnTo>
                <a:lnTo>
                  <a:pt x="2851912" y="1663446"/>
                </a:lnTo>
                <a:lnTo>
                  <a:pt x="2864739" y="1640966"/>
                </a:lnTo>
                <a:lnTo>
                  <a:pt x="2797429" y="1602232"/>
                </a:lnTo>
                <a:close/>
              </a:path>
              <a:path w="3071241" h="1774774">
                <a:moveTo>
                  <a:pt x="2887217" y="1653921"/>
                </a:moveTo>
                <a:lnTo>
                  <a:pt x="2874264" y="1676400"/>
                </a:lnTo>
                <a:lnTo>
                  <a:pt x="2941701" y="1715135"/>
                </a:lnTo>
                <a:lnTo>
                  <a:pt x="2954654" y="1692656"/>
                </a:lnTo>
                <a:lnTo>
                  <a:pt x="2887217" y="1653921"/>
                </a:lnTo>
                <a:close/>
              </a:path>
              <a:path w="3071241" h="1774774">
                <a:moveTo>
                  <a:pt x="2977006" y="1705610"/>
                </a:moveTo>
                <a:lnTo>
                  <a:pt x="2964179" y="1728089"/>
                </a:lnTo>
                <a:lnTo>
                  <a:pt x="2997410" y="1747267"/>
                </a:lnTo>
                <a:lnTo>
                  <a:pt x="3008629" y="1753743"/>
                </a:lnTo>
                <a:lnTo>
                  <a:pt x="3071241" y="1774774"/>
                </a:lnTo>
                <a:lnTo>
                  <a:pt x="3023235" y="1702308"/>
                </a:lnTo>
                <a:lnTo>
                  <a:pt x="3021584" y="1731264"/>
                </a:lnTo>
                <a:lnTo>
                  <a:pt x="3010324" y="1724784"/>
                </a:lnTo>
                <a:lnTo>
                  <a:pt x="2977006" y="1705610"/>
                </a:lnTo>
                <a:close/>
              </a:path>
              <a:path w="3071241" h="1774774">
                <a:moveTo>
                  <a:pt x="3008629" y="1753743"/>
                </a:moveTo>
                <a:lnTo>
                  <a:pt x="2997410" y="1747267"/>
                </a:lnTo>
                <a:lnTo>
                  <a:pt x="2984500" y="1769745"/>
                </a:lnTo>
                <a:lnTo>
                  <a:pt x="3071241" y="1774774"/>
                </a:lnTo>
                <a:lnTo>
                  <a:pt x="3008629" y="1753743"/>
                </a:lnTo>
                <a:close/>
              </a:path>
              <a:path w="3071241" h="1774774">
                <a:moveTo>
                  <a:pt x="3023235" y="1702308"/>
                </a:moveTo>
                <a:lnTo>
                  <a:pt x="3010324" y="1724784"/>
                </a:lnTo>
                <a:lnTo>
                  <a:pt x="3021584" y="1731264"/>
                </a:lnTo>
                <a:lnTo>
                  <a:pt x="3023235" y="1702308"/>
                </a:lnTo>
                <a:close/>
              </a:path>
              <a:path w="3071241" h="1774774">
                <a:moveTo>
                  <a:pt x="12953" y="0"/>
                </a:moveTo>
                <a:lnTo>
                  <a:pt x="0" y="22351"/>
                </a:lnTo>
                <a:lnTo>
                  <a:pt x="67437" y="61213"/>
                </a:lnTo>
                <a:lnTo>
                  <a:pt x="80263" y="38735"/>
                </a:lnTo>
                <a:lnTo>
                  <a:pt x="129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898014" y="2231898"/>
            <a:ext cx="3146552" cy="3183254"/>
          </a:xfrm>
          <a:custGeom>
            <a:avLst/>
            <a:gdLst/>
            <a:ahLst/>
            <a:cxnLst/>
            <a:rect l="l" t="t" r="r" b="b"/>
            <a:pathLst>
              <a:path w="3146552" h="3183254">
                <a:moveTo>
                  <a:pt x="91312" y="73787"/>
                </a:moveTo>
                <a:lnTo>
                  <a:pt x="72898" y="91948"/>
                </a:lnTo>
                <a:lnTo>
                  <a:pt x="127508" y="147192"/>
                </a:lnTo>
                <a:lnTo>
                  <a:pt x="145923" y="129031"/>
                </a:lnTo>
                <a:lnTo>
                  <a:pt x="91312" y="73787"/>
                </a:lnTo>
                <a:close/>
              </a:path>
              <a:path w="3146552" h="3183254">
                <a:moveTo>
                  <a:pt x="164211" y="147447"/>
                </a:moveTo>
                <a:lnTo>
                  <a:pt x="145796" y="165607"/>
                </a:lnTo>
                <a:lnTo>
                  <a:pt x="200406" y="220979"/>
                </a:lnTo>
                <a:lnTo>
                  <a:pt x="218821" y="202691"/>
                </a:lnTo>
                <a:lnTo>
                  <a:pt x="164211" y="147447"/>
                </a:lnTo>
                <a:close/>
              </a:path>
              <a:path w="3146552" h="3183254">
                <a:moveTo>
                  <a:pt x="236982" y="221106"/>
                </a:moveTo>
                <a:lnTo>
                  <a:pt x="218567" y="239394"/>
                </a:lnTo>
                <a:lnTo>
                  <a:pt x="273304" y="294639"/>
                </a:lnTo>
                <a:lnTo>
                  <a:pt x="291719" y="276478"/>
                </a:lnTo>
                <a:lnTo>
                  <a:pt x="236982" y="221106"/>
                </a:lnTo>
                <a:close/>
              </a:path>
              <a:path w="3146552" h="3183254">
                <a:moveTo>
                  <a:pt x="309880" y="294893"/>
                </a:moveTo>
                <a:lnTo>
                  <a:pt x="291465" y="313054"/>
                </a:lnTo>
                <a:lnTo>
                  <a:pt x="346075" y="368300"/>
                </a:lnTo>
                <a:lnTo>
                  <a:pt x="364490" y="350138"/>
                </a:lnTo>
                <a:lnTo>
                  <a:pt x="309880" y="294893"/>
                </a:lnTo>
                <a:close/>
              </a:path>
              <a:path w="3146552" h="3183254">
                <a:moveTo>
                  <a:pt x="382778" y="368553"/>
                </a:moveTo>
                <a:lnTo>
                  <a:pt x="364363" y="386714"/>
                </a:lnTo>
                <a:lnTo>
                  <a:pt x="418973" y="442087"/>
                </a:lnTo>
                <a:lnTo>
                  <a:pt x="437388" y="423799"/>
                </a:lnTo>
                <a:lnTo>
                  <a:pt x="382778" y="368553"/>
                </a:lnTo>
                <a:close/>
              </a:path>
              <a:path w="3146552" h="3183254">
                <a:moveTo>
                  <a:pt x="455549" y="442213"/>
                </a:moveTo>
                <a:lnTo>
                  <a:pt x="437134" y="460501"/>
                </a:lnTo>
                <a:lnTo>
                  <a:pt x="491744" y="515747"/>
                </a:lnTo>
                <a:lnTo>
                  <a:pt x="510159" y="497586"/>
                </a:lnTo>
                <a:lnTo>
                  <a:pt x="455549" y="442213"/>
                </a:lnTo>
                <a:close/>
              </a:path>
              <a:path w="3146552" h="3183254">
                <a:moveTo>
                  <a:pt x="528447" y="516000"/>
                </a:moveTo>
                <a:lnTo>
                  <a:pt x="510032" y="534162"/>
                </a:lnTo>
                <a:lnTo>
                  <a:pt x="564642" y="589406"/>
                </a:lnTo>
                <a:lnTo>
                  <a:pt x="583057" y="571246"/>
                </a:lnTo>
                <a:lnTo>
                  <a:pt x="528447" y="516000"/>
                </a:lnTo>
                <a:close/>
              </a:path>
              <a:path w="3146552" h="3183254">
                <a:moveTo>
                  <a:pt x="601218" y="589661"/>
                </a:moveTo>
                <a:lnTo>
                  <a:pt x="582803" y="607949"/>
                </a:lnTo>
                <a:lnTo>
                  <a:pt x="637540" y="663193"/>
                </a:lnTo>
                <a:lnTo>
                  <a:pt x="655955" y="644905"/>
                </a:lnTo>
                <a:lnTo>
                  <a:pt x="601218" y="589661"/>
                </a:lnTo>
                <a:close/>
              </a:path>
              <a:path w="3146552" h="3183254">
                <a:moveTo>
                  <a:pt x="674116" y="663448"/>
                </a:moveTo>
                <a:lnTo>
                  <a:pt x="655701" y="681609"/>
                </a:lnTo>
                <a:lnTo>
                  <a:pt x="710311" y="736853"/>
                </a:lnTo>
                <a:lnTo>
                  <a:pt x="728726" y="718692"/>
                </a:lnTo>
                <a:lnTo>
                  <a:pt x="674116" y="663448"/>
                </a:lnTo>
                <a:close/>
              </a:path>
              <a:path w="3146552" h="3183254">
                <a:moveTo>
                  <a:pt x="747014" y="737107"/>
                </a:moveTo>
                <a:lnTo>
                  <a:pt x="728599" y="755268"/>
                </a:lnTo>
                <a:lnTo>
                  <a:pt x="783209" y="810640"/>
                </a:lnTo>
                <a:lnTo>
                  <a:pt x="801624" y="792352"/>
                </a:lnTo>
                <a:lnTo>
                  <a:pt x="747014" y="737107"/>
                </a:lnTo>
                <a:close/>
              </a:path>
              <a:path w="3146552" h="3183254">
                <a:moveTo>
                  <a:pt x="819785" y="810767"/>
                </a:moveTo>
                <a:lnTo>
                  <a:pt x="801370" y="829055"/>
                </a:lnTo>
                <a:lnTo>
                  <a:pt x="855980" y="884301"/>
                </a:lnTo>
                <a:lnTo>
                  <a:pt x="874522" y="866139"/>
                </a:lnTo>
                <a:lnTo>
                  <a:pt x="819785" y="810767"/>
                </a:lnTo>
                <a:close/>
              </a:path>
              <a:path w="3146552" h="3183254">
                <a:moveTo>
                  <a:pt x="892683" y="884554"/>
                </a:moveTo>
                <a:lnTo>
                  <a:pt x="874268" y="902715"/>
                </a:lnTo>
                <a:lnTo>
                  <a:pt x="928878" y="957961"/>
                </a:lnTo>
                <a:lnTo>
                  <a:pt x="947293" y="939800"/>
                </a:lnTo>
                <a:lnTo>
                  <a:pt x="892683" y="884554"/>
                </a:lnTo>
                <a:close/>
              </a:path>
              <a:path w="3146552" h="3183254">
                <a:moveTo>
                  <a:pt x="965581" y="958214"/>
                </a:moveTo>
                <a:lnTo>
                  <a:pt x="947039" y="976376"/>
                </a:lnTo>
                <a:lnTo>
                  <a:pt x="1001776" y="1031748"/>
                </a:lnTo>
                <a:lnTo>
                  <a:pt x="1020191" y="1013460"/>
                </a:lnTo>
                <a:lnTo>
                  <a:pt x="965581" y="958214"/>
                </a:lnTo>
                <a:close/>
              </a:path>
              <a:path w="3146552" h="3183254">
                <a:moveTo>
                  <a:pt x="1038352" y="1031875"/>
                </a:moveTo>
                <a:lnTo>
                  <a:pt x="1019937" y="1050163"/>
                </a:lnTo>
                <a:lnTo>
                  <a:pt x="1074547" y="1105407"/>
                </a:lnTo>
                <a:lnTo>
                  <a:pt x="1092962" y="1087247"/>
                </a:lnTo>
                <a:lnTo>
                  <a:pt x="1038352" y="1031875"/>
                </a:lnTo>
                <a:close/>
              </a:path>
              <a:path w="3146552" h="3183254">
                <a:moveTo>
                  <a:pt x="1111250" y="1105662"/>
                </a:moveTo>
                <a:lnTo>
                  <a:pt x="1092835" y="1123823"/>
                </a:lnTo>
                <a:lnTo>
                  <a:pt x="1147445" y="1179067"/>
                </a:lnTo>
                <a:lnTo>
                  <a:pt x="1165860" y="1160906"/>
                </a:lnTo>
                <a:lnTo>
                  <a:pt x="1111250" y="1105662"/>
                </a:lnTo>
                <a:close/>
              </a:path>
              <a:path w="3146552" h="3183254">
                <a:moveTo>
                  <a:pt x="1184021" y="1179322"/>
                </a:moveTo>
                <a:lnTo>
                  <a:pt x="1165606" y="1197482"/>
                </a:lnTo>
                <a:lnTo>
                  <a:pt x="1220343" y="1252854"/>
                </a:lnTo>
                <a:lnTo>
                  <a:pt x="1238758" y="1234566"/>
                </a:lnTo>
                <a:lnTo>
                  <a:pt x="1184021" y="1179322"/>
                </a:lnTo>
                <a:close/>
              </a:path>
              <a:path w="3146552" h="3183254">
                <a:moveTo>
                  <a:pt x="1256919" y="1252981"/>
                </a:moveTo>
                <a:lnTo>
                  <a:pt x="1238504" y="1271269"/>
                </a:lnTo>
                <a:lnTo>
                  <a:pt x="1293114" y="1326514"/>
                </a:lnTo>
                <a:lnTo>
                  <a:pt x="1311529" y="1308353"/>
                </a:lnTo>
                <a:lnTo>
                  <a:pt x="1256919" y="1252981"/>
                </a:lnTo>
                <a:close/>
              </a:path>
              <a:path w="3146552" h="3183254">
                <a:moveTo>
                  <a:pt x="1329817" y="1326768"/>
                </a:moveTo>
                <a:lnTo>
                  <a:pt x="1311402" y="1344929"/>
                </a:lnTo>
                <a:lnTo>
                  <a:pt x="1366012" y="1400175"/>
                </a:lnTo>
                <a:lnTo>
                  <a:pt x="1384427" y="1382014"/>
                </a:lnTo>
                <a:lnTo>
                  <a:pt x="1329817" y="1326768"/>
                </a:lnTo>
                <a:close/>
              </a:path>
              <a:path w="3146552" h="3183254">
                <a:moveTo>
                  <a:pt x="1402588" y="1400428"/>
                </a:moveTo>
                <a:lnTo>
                  <a:pt x="1384173" y="1418716"/>
                </a:lnTo>
                <a:lnTo>
                  <a:pt x="1438783" y="1473962"/>
                </a:lnTo>
                <a:lnTo>
                  <a:pt x="1457198" y="1455674"/>
                </a:lnTo>
                <a:lnTo>
                  <a:pt x="1402588" y="1400428"/>
                </a:lnTo>
                <a:close/>
              </a:path>
              <a:path w="3146552" h="3183254">
                <a:moveTo>
                  <a:pt x="1475486" y="1474089"/>
                </a:moveTo>
                <a:lnTo>
                  <a:pt x="1457071" y="1492377"/>
                </a:lnTo>
                <a:lnTo>
                  <a:pt x="1511681" y="1547621"/>
                </a:lnTo>
                <a:lnTo>
                  <a:pt x="1530096" y="1529460"/>
                </a:lnTo>
                <a:lnTo>
                  <a:pt x="1475486" y="1474089"/>
                </a:lnTo>
                <a:close/>
              </a:path>
              <a:path w="3146552" h="3183254">
                <a:moveTo>
                  <a:pt x="1548384" y="1547876"/>
                </a:moveTo>
                <a:lnTo>
                  <a:pt x="1529842" y="1566037"/>
                </a:lnTo>
                <a:lnTo>
                  <a:pt x="1584579" y="1621408"/>
                </a:lnTo>
                <a:lnTo>
                  <a:pt x="1602994" y="1603120"/>
                </a:lnTo>
                <a:lnTo>
                  <a:pt x="1548384" y="1547876"/>
                </a:lnTo>
                <a:close/>
              </a:path>
              <a:path w="3146552" h="3183254">
                <a:moveTo>
                  <a:pt x="1621155" y="1621535"/>
                </a:moveTo>
                <a:lnTo>
                  <a:pt x="1602739" y="1639824"/>
                </a:lnTo>
                <a:lnTo>
                  <a:pt x="1657350" y="1695069"/>
                </a:lnTo>
                <a:lnTo>
                  <a:pt x="1675764" y="1676781"/>
                </a:lnTo>
                <a:lnTo>
                  <a:pt x="1621155" y="1621535"/>
                </a:lnTo>
                <a:close/>
              </a:path>
              <a:path w="3146552" h="3183254">
                <a:moveTo>
                  <a:pt x="1694052" y="1695322"/>
                </a:moveTo>
                <a:lnTo>
                  <a:pt x="1675638" y="1713483"/>
                </a:lnTo>
                <a:lnTo>
                  <a:pt x="1730248" y="1768728"/>
                </a:lnTo>
                <a:lnTo>
                  <a:pt x="1748663" y="1750568"/>
                </a:lnTo>
                <a:lnTo>
                  <a:pt x="1694052" y="1695322"/>
                </a:lnTo>
                <a:close/>
              </a:path>
              <a:path w="3146552" h="3183254">
                <a:moveTo>
                  <a:pt x="1766824" y="1768983"/>
                </a:moveTo>
                <a:lnTo>
                  <a:pt x="1748409" y="1787144"/>
                </a:lnTo>
                <a:lnTo>
                  <a:pt x="1803019" y="1842515"/>
                </a:lnTo>
                <a:lnTo>
                  <a:pt x="1821561" y="1824227"/>
                </a:lnTo>
                <a:lnTo>
                  <a:pt x="1766824" y="1768983"/>
                </a:lnTo>
                <a:close/>
              </a:path>
              <a:path w="3146552" h="3183254">
                <a:moveTo>
                  <a:pt x="1839722" y="1842643"/>
                </a:moveTo>
                <a:lnTo>
                  <a:pt x="1821307" y="1860931"/>
                </a:lnTo>
                <a:lnTo>
                  <a:pt x="1875917" y="1916176"/>
                </a:lnTo>
                <a:lnTo>
                  <a:pt x="1894332" y="1898014"/>
                </a:lnTo>
                <a:lnTo>
                  <a:pt x="1839722" y="1842643"/>
                </a:lnTo>
                <a:close/>
              </a:path>
              <a:path w="3146552" h="3183254">
                <a:moveTo>
                  <a:pt x="1912620" y="1916429"/>
                </a:moveTo>
                <a:lnTo>
                  <a:pt x="1894205" y="1934590"/>
                </a:lnTo>
                <a:lnTo>
                  <a:pt x="1948814" y="1989835"/>
                </a:lnTo>
                <a:lnTo>
                  <a:pt x="1967230" y="1971675"/>
                </a:lnTo>
                <a:lnTo>
                  <a:pt x="1912620" y="1916429"/>
                </a:lnTo>
                <a:close/>
              </a:path>
              <a:path w="3146552" h="3183254">
                <a:moveTo>
                  <a:pt x="1985390" y="1990089"/>
                </a:moveTo>
                <a:lnTo>
                  <a:pt x="1966976" y="2008251"/>
                </a:lnTo>
                <a:lnTo>
                  <a:pt x="2021586" y="2063622"/>
                </a:lnTo>
                <a:lnTo>
                  <a:pt x="2040001" y="2045334"/>
                </a:lnTo>
                <a:lnTo>
                  <a:pt x="1985390" y="1990089"/>
                </a:lnTo>
                <a:close/>
              </a:path>
              <a:path w="3146552" h="3183254">
                <a:moveTo>
                  <a:pt x="2058289" y="2063750"/>
                </a:moveTo>
                <a:lnTo>
                  <a:pt x="2039874" y="2082038"/>
                </a:lnTo>
                <a:lnTo>
                  <a:pt x="2094484" y="2137283"/>
                </a:lnTo>
                <a:lnTo>
                  <a:pt x="2112899" y="2119122"/>
                </a:lnTo>
                <a:lnTo>
                  <a:pt x="2058289" y="2063750"/>
                </a:lnTo>
                <a:close/>
              </a:path>
              <a:path w="3146552" h="3183254">
                <a:moveTo>
                  <a:pt x="2131060" y="2137537"/>
                </a:moveTo>
                <a:lnTo>
                  <a:pt x="2112645" y="2155697"/>
                </a:lnTo>
                <a:lnTo>
                  <a:pt x="2167382" y="2210943"/>
                </a:lnTo>
                <a:lnTo>
                  <a:pt x="2185797" y="2192782"/>
                </a:lnTo>
                <a:lnTo>
                  <a:pt x="2131060" y="2137537"/>
                </a:lnTo>
                <a:close/>
              </a:path>
              <a:path w="3146552" h="3183254">
                <a:moveTo>
                  <a:pt x="2203958" y="2211197"/>
                </a:moveTo>
                <a:lnTo>
                  <a:pt x="2185543" y="2229358"/>
                </a:lnTo>
                <a:lnTo>
                  <a:pt x="2240153" y="2284729"/>
                </a:lnTo>
                <a:lnTo>
                  <a:pt x="2258568" y="2266441"/>
                </a:lnTo>
                <a:lnTo>
                  <a:pt x="2203958" y="2211197"/>
                </a:lnTo>
                <a:close/>
              </a:path>
              <a:path w="3146552" h="3183254">
                <a:moveTo>
                  <a:pt x="2276856" y="2284857"/>
                </a:moveTo>
                <a:lnTo>
                  <a:pt x="2258441" y="2303145"/>
                </a:lnTo>
                <a:lnTo>
                  <a:pt x="2313051" y="2358390"/>
                </a:lnTo>
                <a:lnTo>
                  <a:pt x="2331466" y="2340229"/>
                </a:lnTo>
                <a:lnTo>
                  <a:pt x="2276856" y="2284857"/>
                </a:lnTo>
                <a:close/>
              </a:path>
              <a:path w="3146552" h="3183254">
                <a:moveTo>
                  <a:pt x="2349627" y="2358644"/>
                </a:moveTo>
                <a:lnTo>
                  <a:pt x="2331212" y="2376804"/>
                </a:lnTo>
                <a:lnTo>
                  <a:pt x="2385822" y="2432050"/>
                </a:lnTo>
                <a:lnTo>
                  <a:pt x="2404364" y="2413889"/>
                </a:lnTo>
                <a:lnTo>
                  <a:pt x="2349627" y="2358644"/>
                </a:lnTo>
                <a:close/>
              </a:path>
              <a:path w="3146552" h="3183254">
                <a:moveTo>
                  <a:pt x="2422525" y="2432304"/>
                </a:moveTo>
                <a:lnTo>
                  <a:pt x="2404110" y="2450591"/>
                </a:lnTo>
                <a:lnTo>
                  <a:pt x="2458720" y="2505837"/>
                </a:lnTo>
                <a:lnTo>
                  <a:pt x="2477135" y="2487549"/>
                </a:lnTo>
                <a:lnTo>
                  <a:pt x="2422525" y="2432304"/>
                </a:lnTo>
                <a:close/>
              </a:path>
              <a:path w="3146552" h="3183254">
                <a:moveTo>
                  <a:pt x="2495423" y="2506091"/>
                </a:moveTo>
                <a:lnTo>
                  <a:pt x="2476881" y="2524252"/>
                </a:lnTo>
                <a:lnTo>
                  <a:pt x="2531618" y="2579497"/>
                </a:lnTo>
                <a:lnTo>
                  <a:pt x="2550033" y="2561335"/>
                </a:lnTo>
                <a:lnTo>
                  <a:pt x="2495423" y="2506091"/>
                </a:lnTo>
                <a:close/>
              </a:path>
              <a:path w="3146552" h="3183254">
                <a:moveTo>
                  <a:pt x="2568194" y="2579751"/>
                </a:moveTo>
                <a:lnTo>
                  <a:pt x="2549779" y="2597912"/>
                </a:lnTo>
                <a:lnTo>
                  <a:pt x="2604389" y="2653284"/>
                </a:lnTo>
                <a:lnTo>
                  <a:pt x="2622804" y="2634996"/>
                </a:lnTo>
                <a:lnTo>
                  <a:pt x="2568194" y="2579751"/>
                </a:lnTo>
                <a:close/>
              </a:path>
              <a:path w="3146552" h="3183254">
                <a:moveTo>
                  <a:pt x="2641092" y="2653410"/>
                </a:moveTo>
                <a:lnTo>
                  <a:pt x="2622677" y="2671699"/>
                </a:lnTo>
                <a:lnTo>
                  <a:pt x="2677287" y="2726944"/>
                </a:lnTo>
                <a:lnTo>
                  <a:pt x="2695702" y="2708783"/>
                </a:lnTo>
                <a:lnTo>
                  <a:pt x="2641092" y="2653410"/>
                </a:lnTo>
                <a:close/>
              </a:path>
              <a:path w="3146552" h="3183254">
                <a:moveTo>
                  <a:pt x="2713863" y="2727197"/>
                </a:moveTo>
                <a:lnTo>
                  <a:pt x="2695448" y="2745359"/>
                </a:lnTo>
                <a:lnTo>
                  <a:pt x="2750185" y="2800604"/>
                </a:lnTo>
                <a:lnTo>
                  <a:pt x="2768600" y="2782443"/>
                </a:lnTo>
                <a:lnTo>
                  <a:pt x="2713863" y="2727197"/>
                </a:lnTo>
                <a:close/>
              </a:path>
              <a:path w="3146552" h="3183254">
                <a:moveTo>
                  <a:pt x="2786761" y="2800858"/>
                </a:moveTo>
                <a:lnTo>
                  <a:pt x="2768346" y="2819019"/>
                </a:lnTo>
                <a:lnTo>
                  <a:pt x="2822956" y="2874391"/>
                </a:lnTo>
                <a:lnTo>
                  <a:pt x="2841371" y="2856103"/>
                </a:lnTo>
                <a:lnTo>
                  <a:pt x="2786761" y="2800858"/>
                </a:lnTo>
                <a:close/>
              </a:path>
              <a:path w="3146552" h="3183254">
                <a:moveTo>
                  <a:pt x="2859659" y="2874518"/>
                </a:moveTo>
                <a:lnTo>
                  <a:pt x="2841244" y="2892806"/>
                </a:lnTo>
                <a:lnTo>
                  <a:pt x="2895854" y="2948051"/>
                </a:lnTo>
                <a:lnTo>
                  <a:pt x="2914269" y="2929890"/>
                </a:lnTo>
                <a:lnTo>
                  <a:pt x="2859659" y="2874518"/>
                </a:lnTo>
                <a:close/>
              </a:path>
              <a:path w="3146552" h="3183254">
                <a:moveTo>
                  <a:pt x="2932430" y="2948304"/>
                </a:moveTo>
                <a:lnTo>
                  <a:pt x="2914015" y="2966466"/>
                </a:lnTo>
                <a:lnTo>
                  <a:pt x="2968625" y="3021711"/>
                </a:lnTo>
                <a:lnTo>
                  <a:pt x="2987040" y="3003550"/>
                </a:lnTo>
                <a:lnTo>
                  <a:pt x="2932430" y="2948304"/>
                </a:lnTo>
                <a:close/>
              </a:path>
              <a:path w="3146552" h="3183254">
                <a:moveTo>
                  <a:pt x="3005328" y="3021965"/>
                </a:moveTo>
                <a:lnTo>
                  <a:pt x="2986913" y="3040126"/>
                </a:lnTo>
                <a:lnTo>
                  <a:pt x="3041523" y="3095498"/>
                </a:lnTo>
                <a:lnTo>
                  <a:pt x="3059938" y="3077210"/>
                </a:lnTo>
                <a:lnTo>
                  <a:pt x="3005328" y="3021965"/>
                </a:lnTo>
                <a:close/>
              </a:path>
              <a:path w="3146552" h="3183254">
                <a:moveTo>
                  <a:pt x="3078099" y="3095625"/>
                </a:moveTo>
                <a:lnTo>
                  <a:pt x="3059684" y="3113913"/>
                </a:lnTo>
                <a:lnTo>
                  <a:pt x="3082686" y="3137096"/>
                </a:lnTo>
                <a:lnTo>
                  <a:pt x="3091815" y="3146298"/>
                </a:lnTo>
                <a:lnTo>
                  <a:pt x="3146552" y="3183254"/>
                </a:lnTo>
                <a:lnTo>
                  <a:pt x="3119501" y="3100704"/>
                </a:lnTo>
                <a:lnTo>
                  <a:pt x="3110230" y="3128137"/>
                </a:lnTo>
                <a:lnTo>
                  <a:pt x="3101097" y="3118896"/>
                </a:lnTo>
                <a:lnTo>
                  <a:pt x="3078099" y="3095625"/>
                </a:lnTo>
                <a:close/>
              </a:path>
              <a:path w="3146552" h="3183254">
                <a:moveTo>
                  <a:pt x="3091815" y="3146298"/>
                </a:moveTo>
                <a:lnTo>
                  <a:pt x="3082686" y="3137096"/>
                </a:lnTo>
                <a:lnTo>
                  <a:pt x="3064256" y="3155315"/>
                </a:lnTo>
                <a:lnTo>
                  <a:pt x="3146552" y="3183254"/>
                </a:lnTo>
                <a:lnTo>
                  <a:pt x="3091815" y="3146298"/>
                </a:lnTo>
                <a:close/>
              </a:path>
              <a:path w="3146552" h="3183254">
                <a:moveTo>
                  <a:pt x="3119501" y="3100704"/>
                </a:moveTo>
                <a:lnTo>
                  <a:pt x="3101097" y="3118896"/>
                </a:lnTo>
                <a:lnTo>
                  <a:pt x="3110230" y="3128137"/>
                </a:lnTo>
                <a:lnTo>
                  <a:pt x="3119501" y="3100704"/>
                </a:lnTo>
                <a:close/>
              </a:path>
              <a:path w="3146552" h="3183254">
                <a:moveTo>
                  <a:pt x="18542" y="0"/>
                </a:moveTo>
                <a:lnTo>
                  <a:pt x="0" y="18287"/>
                </a:lnTo>
                <a:lnTo>
                  <a:pt x="54737" y="73532"/>
                </a:lnTo>
                <a:lnTo>
                  <a:pt x="73152" y="55372"/>
                </a:lnTo>
                <a:lnTo>
                  <a:pt x="185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3540" y="465946"/>
            <a:ext cx="323768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Fin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0" b="1">
                <a:latin typeface="Arial"/>
                <a:cs typeface="Arial"/>
              </a:rPr>
              <a:t>rr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8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339" y="1686512"/>
            <a:ext cx="573735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7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9044" y="2055415"/>
            <a:ext cx="1721863" cy="6309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1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-1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-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a,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1400">
              <a:latin typeface="Arial"/>
              <a:cs typeface="Arial"/>
            </a:endParaRPr>
          </a:p>
          <a:p>
            <a:pPr marL="12700" marR="26791">
              <a:lnSpc>
                <a:spcPct val="95825"/>
              </a:lnSpc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 marR="26791">
              <a:lnSpc>
                <a:spcPct val="95825"/>
              </a:lnSpc>
              <a:spcBef>
                <a:spcPts val="70"/>
              </a:spcBef>
            </a:pP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1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339" y="2875486"/>
            <a:ext cx="128346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50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4339" y="3241246"/>
            <a:ext cx="2784436" cy="999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x</a:t>
            </a:r>
            <a:r>
              <a:rPr dirty="0" smtClean="0" sz="1200" spc="0" b="1">
                <a:latin typeface="Arial"/>
                <a:cs typeface="Arial"/>
              </a:rPr>
              <a:t>tends</a:t>
            </a:r>
            <a:r>
              <a:rPr dirty="0" smtClean="0" sz="1200" spc="-5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927404">
              <a:lnSpc>
                <a:spcPct val="95825"/>
              </a:lnSpc>
              <a:spcBef>
                <a:spcPts val="65"/>
              </a:spcBef>
            </a:pP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1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-1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a,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1400">
              <a:latin typeface="Arial"/>
              <a:cs typeface="Arial"/>
            </a:endParaRPr>
          </a:p>
          <a:p>
            <a:pPr marL="901331" marR="1761596" algn="ctr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927404" marR="2674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1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9044" y="4430347"/>
            <a:ext cx="1295958" cy="543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oid</a:t>
            </a:r>
            <a:r>
              <a:rPr dirty="0" smtClean="0" sz="1200" spc="2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di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pl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-29" b="1">
                <a:latin typeface="Arial"/>
                <a:cs typeface="Arial"/>
              </a:rPr>
              <a:t>y</a:t>
            </a:r>
            <a:r>
              <a:rPr dirty="0" smtClean="0" sz="1200" spc="0" b="1"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}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End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-4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r>
              <a:rPr dirty="0" smtClean="0" sz="1200" spc="-4" b="1">
                <a:latin typeface="Arial"/>
                <a:cs typeface="Arial"/>
              </a:rPr>
              <a:t>h</a:t>
            </a:r>
            <a:r>
              <a:rPr dirty="0" smtClean="0" sz="1200" spc="0" b="1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39" y="5162121"/>
            <a:ext cx="1289253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8281" y="5667095"/>
            <a:ext cx="5610551" cy="5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1179" marR="1885549" algn="ctr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Com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ile-Ti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(O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errid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tho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nnot</a:t>
            </a:r>
            <a:r>
              <a:rPr dirty="0" smtClean="0" baseline="1517" sz="2700" spc="-3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Dif</a:t>
            </a:r>
            <a:r>
              <a:rPr dirty="0" smtClean="0" baseline="1517" sz="2700" spc="-44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ent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3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turn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6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yp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5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350252" y="4449318"/>
            <a:ext cx="51816" cy="1498739"/>
          </a:xfrm>
          <a:custGeom>
            <a:avLst/>
            <a:gdLst/>
            <a:ahLst/>
            <a:cxnLst/>
            <a:rect l="l" t="t" r="r" b="b"/>
            <a:pathLst>
              <a:path w="51816" h="1498739">
                <a:moveTo>
                  <a:pt x="25907" y="0"/>
                </a:moveTo>
                <a:lnTo>
                  <a:pt x="25907" y="77723"/>
                </a:lnTo>
                <a:lnTo>
                  <a:pt x="51816" y="77723"/>
                </a:lnTo>
                <a:lnTo>
                  <a:pt x="51816" y="0"/>
                </a:lnTo>
                <a:lnTo>
                  <a:pt x="25907" y="0"/>
                </a:lnTo>
                <a:close/>
              </a:path>
              <a:path w="51816" h="1498739">
                <a:moveTo>
                  <a:pt x="25907" y="103631"/>
                </a:moveTo>
                <a:lnTo>
                  <a:pt x="25907" y="181355"/>
                </a:lnTo>
                <a:lnTo>
                  <a:pt x="51816" y="181355"/>
                </a:lnTo>
                <a:lnTo>
                  <a:pt x="51816" y="103631"/>
                </a:lnTo>
                <a:lnTo>
                  <a:pt x="25907" y="103631"/>
                </a:lnTo>
                <a:close/>
              </a:path>
              <a:path w="51816" h="1498739">
                <a:moveTo>
                  <a:pt x="25907" y="207263"/>
                </a:moveTo>
                <a:lnTo>
                  <a:pt x="25907" y="284987"/>
                </a:lnTo>
                <a:lnTo>
                  <a:pt x="51816" y="284987"/>
                </a:lnTo>
                <a:lnTo>
                  <a:pt x="51816" y="207263"/>
                </a:lnTo>
                <a:lnTo>
                  <a:pt x="25907" y="207263"/>
                </a:lnTo>
                <a:close/>
              </a:path>
              <a:path w="51816" h="1498739">
                <a:moveTo>
                  <a:pt x="25907" y="310895"/>
                </a:moveTo>
                <a:lnTo>
                  <a:pt x="25907" y="388619"/>
                </a:lnTo>
                <a:lnTo>
                  <a:pt x="51816" y="388619"/>
                </a:lnTo>
                <a:lnTo>
                  <a:pt x="51816" y="310895"/>
                </a:lnTo>
                <a:lnTo>
                  <a:pt x="25907" y="310895"/>
                </a:lnTo>
                <a:close/>
              </a:path>
              <a:path w="51816" h="1498739">
                <a:moveTo>
                  <a:pt x="25907" y="414527"/>
                </a:moveTo>
                <a:lnTo>
                  <a:pt x="25907" y="492251"/>
                </a:lnTo>
                <a:lnTo>
                  <a:pt x="51816" y="492251"/>
                </a:lnTo>
                <a:lnTo>
                  <a:pt x="51816" y="414527"/>
                </a:lnTo>
                <a:lnTo>
                  <a:pt x="25907" y="414527"/>
                </a:lnTo>
                <a:close/>
              </a:path>
              <a:path w="51816" h="1498739">
                <a:moveTo>
                  <a:pt x="25907" y="518159"/>
                </a:moveTo>
                <a:lnTo>
                  <a:pt x="25907" y="595883"/>
                </a:lnTo>
                <a:lnTo>
                  <a:pt x="51816" y="595883"/>
                </a:lnTo>
                <a:lnTo>
                  <a:pt x="51816" y="518159"/>
                </a:lnTo>
                <a:lnTo>
                  <a:pt x="25907" y="518159"/>
                </a:lnTo>
                <a:close/>
              </a:path>
              <a:path w="51816" h="1498739">
                <a:moveTo>
                  <a:pt x="25907" y="621791"/>
                </a:moveTo>
                <a:lnTo>
                  <a:pt x="25907" y="699515"/>
                </a:lnTo>
                <a:lnTo>
                  <a:pt x="51816" y="699515"/>
                </a:lnTo>
                <a:lnTo>
                  <a:pt x="51816" y="621791"/>
                </a:lnTo>
                <a:lnTo>
                  <a:pt x="25907" y="621791"/>
                </a:lnTo>
                <a:close/>
              </a:path>
              <a:path w="51816" h="1498739">
                <a:moveTo>
                  <a:pt x="25907" y="725423"/>
                </a:moveTo>
                <a:lnTo>
                  <a:pt x="25907" y="803147"/>
                </a:lnTo>
                <a:lnTo>
                  <a:pt x="51816" y="803147"/>
                </a:lnTo>
                <a:lnTo>
                  <a:pt x="51816" y="725423"/>
                </a:lnTo>
                <a:lnTo>
                  <a:pt x="25907" y="725423"/>
                </a:lnTo>
                <a:close/>
              </a:path>
              <a:path w="51816" h="1498739">
                <a:moveTo>
                  <a:pt x="25907" y="829055"/>
                </a:moveTo>
                <a:lnTo>
                  <a:pt x="25907" y="906779"/>
                </a:lnTo>
                <a:lnTo>
                  <a:pt x="51816" y="906779"/>
                </a:lnTo>
                <a:lnTo>
                  <a:pt x="51816" y="829055"/>
                </a:lnTo>
                <a:lnTo>
                  <a:pt x="25907" y="829055"/>
                </a:lnTo>
                <a:close/>
              </a:path>
              <a:path w="51816" h="1498739">
                <a:moveTo>
                  <a:pt x="25907" y="932687"/>
                </a:moveTo>
                <a:lnTo>
                  <a:pt x="25907" y="1010411"/>
                </a:lnTo>
                <a:lnTo>
                  <a:pt x="51816" y="1010411"/>
                </a:lnTo>
                <a:lnTo>
                  <a:pt x="51816" y="932687"/>
                </a:lnTo>
                <a:lnTo>
                  <a:pt x="25907" y="932687"/>
                </a:lnTo>
                <a:close/>
              </a:path>
              <a:path w="51816" h="1498739">
                <a:moveTo>
                  <a:pt x="25907" y="1036319"/>
                </a:moveTo>
                <a:lnTo>
                  <a:pt x="25907" y="1114043"/>
                </a:lnTo>
                <a:lnTo>
                  <a:pt x="51816" y="1114043"/>
                </a:lnTo>
                <a:lnTo>
                  <a:pt x="51816" y="1036319"/>
                </a:lnTo>
                <a:lnTo>
                  <a:pt x="25907" y="1036319"/>
                </a:lnTo>
                <a:close/>
              </a:path>
              <a:path w="51816" h="1498739">
                <a:moveTo>
                  <a:pt x="25907" y="1139951"/>
                </a:moveTo>
                <a:lnTo>
                  <a:pt x="25907" y="1217675"/>
                </a:lnTo>
                <a:lnTo>
                  <a:pt x="51816" y="1217675"/>
                </a:lnTo>
                <a:lnTo>
                  <a:pt x="51816" y="1139951"/>
                </a:lnTo>
                <a:lnTo>
                  <a:pt x="25907" y="1139951"/>
                </a:lnTo>
                <a:close/>
              </a:path>
              <a:path w="51816" h="1498739">
                <a:moveTo>
                  <a:pt x="25907" y="1243583"/>
                </a:moveTo>
                <a:lnTo>
                  <a:pt x="25907" y="1321307"/>
                </a:lnTo>
                <a:lnTo>
                  <a:pt x="51816" y="1321307"/>
                </a:lnTo>
                <a:lnTo>
                  <a:pt x="51816" y="1243583"/>
                </a:lnTo>
                <a:lnTo>
                  <a:pt x="25907" y="1243583"/>
                </a:lnTo>
                <a:close/>
              </a:path>
              <a:path w="51816" h="1498739">
                <a:moveTo>
                  <a:pt x="25908" y="1421015"/>
                </a:moveTo>
                <a:lnTo>
                  <a:pt x="0" y="1421015"/>
                </a:lnTo>
                <a:lnTo>
                  <a:pt x="38862" y="1498739"/>
                </a:lnTo>
                <a:lnTo>
                  <a:pt x="77724" y="1421015"/>
                </a:lnTo>
                <a:lnTo>
                  <a:pt x="51816" y="1421015"/>
                </a:lnTo>
                <a:lnTo>
                  <a:pt x="51816" y="1424939"/>
                </a:lnTo>
                <a:lnTo>
                  <a:pt x="25907" y="1424939"/>
                </a:lnTo>
                <a:lnTo>
                  <a:pt x="25908" y="1421015"/>
                </a:lnTo>
                <a:close/>
              </a:path>
              <a:path w="51816" h="1498739">
                <a:moveTo>
                  <a:pt x="25907" y="1424939"/>
                </a:moveTo>
                <a:lnTo>
                  <a:pt x="51816" y="1424939"/>
                </a:lnTo>
                <a:lnTo>
                  <a:pt x="51816" y="1347215"/>
                </a:lnTo>
                <a:lnTo>
                  <a:pt x="25907" y="1347215"/>
                </a:lnTo>
                <a:lnTo>
                  <a:pt x="25907" y="14249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7389113" y="444931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7389113" y="455295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389113" y="4656582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389113" y="4760214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7389113" y="4863846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389113" y="496747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389113" y="5071110"/>
            <a:ext cx="0" cy="77723"/>
          </a:xfrm>
          <a:custGeom>
            <a:avLst/>
            <a:gdLst/>
            <a:ahLst/>
            <a:cxnLst/>
            <a:rect l="l" t="t" r="r" b="b"/>
            <a:pathLst>
              <a:path w="0" h="77723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89113" y="5174742"/>
            <a:ext cx="0" cy="77723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389113" y="5278374"/>
            <a:ext cx="0" cy="77723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389113" y="5382006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389113" y="548563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7389113" y="558927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389113" y="5692902"/>
            <a:ext cx="0" cy="77723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7389113" y="5796534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868162" y="4436364"/>
            <a:ext cx="1510284" cy="51816"/>
          </a:xfrm>
          <a:custGeom>
            <a:avLst/>
            <a:gdLst/>
            <a:ahLst/>
            <a:cxnLst/>
            <a:rect l="l" t="t" r="r" b="b"/>
            <a:pathLst>
              <a:path w="1510284" h="51815">
                <a:moveTo>
                  <a:pt x="0" y="0"/>
                </a:moveTo>
                <a:lnTo>
                  <a:pt x="0" y="25908"/>
                </a:lnTo>
                <a:lnTo>
                  <a:pt x="77724" y="25908"/>
                </a:lnTo>
                <a:lnTo>
                  <a:pt x="77724" y="0"/>
                </a:lnTo>
                <a:lnTo>
                  <a:pt x="0" y="0"/>
                </a:lnTo>
                <a:close/>
              </a:path>
              <a:path w="1510284" h="51815">
                <a:moveTo>
                  <a:pt x="103632" y="0"/>
                </a:moveTo>
                <a:lnTo>
                  <a:pt x="103632" y="25908"/>
                </a:lnTo>
                <a:lnTo>
                  <a:pt x="181355" y="25908"/>
                </a:lnTo>
                <a:lnTo>
                  <a:pt x="181355" y="0"/>
                </a:lnTo>
                <a:lnTo>
                  <a:pt x="103632" y="0"/>
                </a:lnTo>
                <a:close/>
              </a:path>
              <a:path w="1510284" h="51815">
                <a:moveTo>
                  <a:pt x="207263" y="0"/>
                </a:moveTo>
                <a:lnTo>
                  <a:pt x="207263" y="25908"/>
                </a:lnTo>
                <a:lnTo>
                  <a:pt x="284988" y="25908"/>
                </a:lnTo>
                <a:lnTo>
                  <a:pt x="284988" y="0"/>
                </a:lnTo>
                <a:lnTo>
                  <a:pt x="207263" y="0"/>
                </a:lnTo>
                <a:close/>
              </a:path>
              <a:path w="1510284" h="51815">
                <a:moveTo>
                  <a:pt x="310896" y="0"/>
                </a:moveTo>
                <a:lnTo>
                  <a:pt x="310896" y="25908"/>
                </a:lnTo>
                <a:lnTo>
                  <a:pt x="388620" y="25908"/>
                </a:lnTo>
                <a:lnTo>
                  <a:pt x="388620" y="0"/>
                </a:lnTo>
                <a:lnTo>
                  <a:pt x="310896" y="0"/>
                </a:lnTo>
                <a:close/>
              </a:path>
              <a:path w="1510284" h="51815">
                <a:moveTo>
                  <a:pt x="414527" y="0"/>
                </a:moveTo>
                <a:lnTo>
                  <a:pt x="414527" y="25908"/>
                </a:lnTo>
                <a:lnTo>
                  <a:pt x="492251" y="25908"/>
                </a:lnTo>
                <a:lnTo>
                  <a:pt x="492251" y="0"/>
                </a:lnTo>
                <a:lnTo>
                  <a:pt x="414527" y="0"/>
                </a:lnTo>
                <a:close/>
              </a:path>
              <a:path w="1510284" h="51815">
                <a:moveTo>
                  <a:pt x="518160" y="0"/>
                </a:moveTo>
                <a:lnTo>
                  <a:pt x="518160" y="25908"/>
                </a:lnTo>
                <a:lnTo>
                  <a:pt x="595884" y="25908"/>
                </a:lnTo>
                <a:lnTo>
                  <a:pt x="595884" y="0"/>
                </a:lnTo>
                <a:lnTo>
                  <a:pt x="518160" y="0"/>
                </a:lnTo>
                <a:close/>
              </a:path>
              <a:path w="1510284" h="51815">
                <a:moveTo>
                  <a:pt x="621791" y="0"/>
                </a:moveTo>
                <a:lnTo>
                  <a:pt x="621791" y="25908"/>
                </a:lnTo>
                <a:lnTo>
                  <a:pt x="699515" y="25908"/>
                </a:lnTo>
                <a:lnTo>
                  <a:pt x="699515" y="0"/>
                </a:lnTo>
                <a:lnTo>
                  <a:pt x="621791" y="0"/>
                </a:lnTo>
                <a:close/>
              </a:path>
              <a:path w="1510284" h="51815">
                <a:moveTo>
                  <a:pt x="725423" y="0"/>
                </a:moveTo>
                <a:lnTo>
                  <a:pt x="725423" y="25908"/>
                </a:lnTo>
                <a:lnTo>
                  <a:pt x="803147" y="25908"/>
                </a:lnTo>
                <a:lnTo>
                  <a:pt x="803147" y="0"/>
                </a:lnTo>
                <a:lnTo>
                  <a:pt x="725423" y="0"/>
                </a:lnTo>
                <a:close/>
              </a:path>
              <a:path w="1510284" h="51815">
                <a:moveTo>
                  <a:pt x="829056" y="0"/>
                </a:moveTo>
                <a:lnTo>
                  <a:pt x="829056" y="25908"/>
                </a:lnTo>
                <a:lnTo>
                  <a:pt x="906780" y="25908"/>
                </a:lnTo>
                <a:lnTo>
                  <a:pt x="906780" y="0"/>
                </a:lnTo>
                <a:lnTo>
                  <a:pt x="829056" y="0"/>
                </a:lnTo>
                <a:close/>
              </a:path>
              <a:path w="1510284" h="51815">
                <a:moveTo>
                  <a:pt x="932688" y="0"/>
                </a:moveTo>
                <a:lnTo>
                  <a:pt x="932688" y="25908"/>
                </a:lnTo>
                <a:lnTo>
                  <a:pt x="1010412" y="25908"/>
                </a:lnTo>
                <a:lnTo>
                  <a:pt x="1010412" y="0"/>
                </a:lnTo>
                <a:lnTo>
                  <a:pt x="932688" y="0"/>
                </a:lnTo>
                <a:close/>
              </a:path>
              <a:path w="1510284" h="51815">
                <a:moveTo>
                  <a:pt x="1036319" y="0"/>
                </a:moveTo>
                <a:lnTo>
                  <a:pt x="1036319" y="25908"/>
                </a:lnTo>
                <a:lnTo>
                  <a:pt x="1114043" y="25908"/>
                </a:lnTo>
                <a:lnTo>
                  <a:pt x="1114043" y="0"/>
                </a:lnTo>
                <a:lnTo>
                  <a:pt x="1036319" y="0"/>
                </a:lnTo>
                <a:close/>
              </a:path>
              <a:path w="1510284" h="51815">
                <a:moveTo>
                  <a:pt x="1139952" y="0"/>
                </a:moveTo>
                <a:lnTo>
                  <a:pt x="1139952" y="25908"/>
                </a:lnTo>
                <a:lnTo>
                  <a:pt x="1217676" y="25908"/>
                </a:lnTo>
                <a:lnTo>
                  <a:pt x="1217676" y="0"/>
                </a:lnTo>
                <a:lnTo>
                  <a:pt x="1139952" y="0"/>
                </a:lnTo>
                <a:close/>
              </a:path>
              <a:path w="1510284" h="51815">
                <a:moveTo>
                  <a:pt x="1243584" y="0"/>
                </a:moveTo>
                <a:lnTo>
                  <a:pt x="1243584" y="25908"/>
                </a:lnTo>
                <a:lnTo>
                  <a:pt x="1321308" y="25908"/>
                </a:lnTo>
                <a:lnTo>
                  <a:pt x="1321308" y="0"/>
                </a:lnTo>
                <a:lnTo>
                  <a:pt x="1243584" y="0"/>
                </a:lnTo>
                <a:close/>
              </a:path>
              <a:path w="1510284" h="51815">
                <a:moveTo>
                  <a:pt x="1347215" y="0"/>
                </a:moveTo>
                <a:lnTo>
                  <a:pt x="1347215" y="25908"/>
                </a:lnTo>
                <a:lnTo>
                  <a:pt x="1424939" y="25908"/>
                </a:lnTo>
                <a:lnTo>
                  <a:pt x="1424939" y="0"/>
                </a:lnTo>
                <a:lnTo>
                  <a:pt x="1347215" y="0"/>
                </a:lnTo>
                <a:close/>
              </a:path>
              <a:path w="1510284" h="51815">
                <a:moveTo>
                  <a:pt x="1510284" y="12954"/>
                </a:moveTo>
                <a:lnTo>
                  <a:pt x="1432560" y="-25907"/>
                </a:lnTo>
                <a:lnTo>
                  <a:pt x="1432560" y="51816"/>
                </a:lnTo>
                <a:lnTo>
                  <a:pt x="1510284" y="129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868162" y="444931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971794" y="4449318"/>
            <a:ext cx="77723" cy="0"/>
          </a:xfrm>
          <a:custGeom>
            <a:avLst/>
            <a:gdLst/>
            <a:ahLst/>
            <a:cxnLst/>
            <a:rect l="l" t="t" r="r" b="b"/>
            <a:pathLst>
              <a:path w="77723" h="0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075426" y="444931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179058" y="444931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282690" y="444931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386322" y="444931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6489954" y="444931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6593585" y="444931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697218" y="444931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6800850" y="444931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6904482" y="444931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7008114" y="444931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7111746" y="444931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7215378" y="444931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467862" y="5008245"/>
            <a:ext cx="1183766" cy="740778"/>
          </a:xfrm>
          <a:custGeom>
            <a:avLst/>
            <a:gdLst/>
            <a:ahLst/>
            <a:cxnLst/>
            <a:rect l="l" t="t" r="r" b="b"/>
            <a:pathLst>
              <a:path w="1183766" h="740778">
                <a:moveTo>
                  <a:pt x="59236" y="688829"/>
                </a:moveTo>
                <a:lnTo>
                  <a:pt x="45592" y="666788"/>
                </a:lnTo>
                <a:lnTo>
                  <a:pt x="0" y="740778"/>
                </a:lnTo>
                <a:lnTo>
                  <a:pt x="86487" y="732853"/>
                </a:lnTo>
                <a:lnTo>
                  <a:pt x="72857" y="710833"/>
                </a:lnTo>
                <a:lnTo>
                  <a:pt x="61849" y="717651"/>
                </a:lnTo>
                <a:lnTo>
                  <a:pt x="48260" y="695642"/>
                </a:lnTo>
                <a:lnTo>
                  <a:pt x="59236" y="688829"/>
                </a:lnTo>
                <a:close/>
              </a:path>
              <a:path w="1183766" h="740778">
                <a:moveTo>
                  <a:pt x="48260" y="695642"/>
                </a:moveTo>
                <a:lnTo>
                  <a:pt x="61849" y="717651"/>
                </a:lnTo>
                <a:lnTo>
                  <a:pt x="72857" y="710833"/>
                </a:lnTo>
                <a:lnTo>
                  <a:pt x="126873" y="677379"/>
                </a:lnTo>
                <a:lnTo>
                  <a:pt x="113157" y="655358"/>
                </a:lnTo>
                <a:lnTo>
                  <a:pt x="59236" y="688829"/>
                </a:lnTo>
                <a:lnTo>
                  <a:pt x="48260" y="695642"/>
                </a:lnTo>
                <a:close/>
              </a:path>
              <a:path w="1183766" h="740778">
                <a:moveTo>
                  <a:pt x="1170051" y="0"/>
                </a:moveTo>
                <a:lnTo>
                  <a:pt x="1104011" y="41020"/>
                </a:lnTo>
                <a:lnTo>
                  <a:pt x="1117727" y="62991"/>
                </a:lnTo>
                <a:lnTo>
                  <a:pt x="1183766" y="22097"/>
                </a:lnTo>
                <a:lnTo>
                  <a:pt x="1170051" y="0"/>
                </a:lnTo>
                <a:close/>
              </a:path>
              <a:path w="1183766" h="740778">
                <a:moveTo>
                  <a:pt x="1082039" y="54609"/>
                </a:moveTo>
                <a:lnTo>
                  <a:pt x="1016000" y="95630"/>
                </a:lnTo>
                <a:lnTo>
                  <a:pt x="1029588" y="117601"/>
                </a:lnTo>
                <a:lnTo>
                  <a:pt x="1095628" y="76707"/>
                </a:lnTo>
                <a:lnTo>
                  <a:pt x="1082039" y="54609"/>
                </a:lnTo>
                <a:close/>
              </a:path>
              <a:path w="1183766" h="740778">
                <a:moveTo>
                  <a:pt x="993901" y="109219"/>
                </a:moveTo>
                <a:lnTo>
                  <a:pt x="927862" y="150240"/>
                </a:lnTo>
                <a:lnTo>
                  <a:pt x="941577" y="172211"/>
                </a:lnTo>
                <a:lnTo>
                  <a:pt x="1007617" y="131317"/>
                </a:lnTo>
                <a:lnTo>
                  <a:pt x="993901" y="109219"/>
                </a:lnTo>
                <a:close/>
              </a:path>
              <a:path w="1183766" h="740778">
                <a:moveTo>
                  <a:pt x="905890" y="163829"/>
                </a:moveTo>
                <a:lnTo>
                  <a:pt x="839851" y="204850"/>
                </a:lnTo>
                <a:lnTo>
                  <a:pt x="853439" y="226821"/>
                </a:lnTo>
                <a:lnTo>
                  <a:pt x="919479" y="185927"/>
                </a:lnTo>
                <a:lnTo>
                  <a:pt x="905890" y="163829"/>
                </a:lnTo>
                <a:close/>
              </a:path>
              <a:path w="1183766" h="740778">
                <a:moveTo>
                  <a:pt x="817752" y="218439"/>
                </a:moveTo>
                <a:lnTo>
                  <a:pt x="751713" y="259460"/>
                </a:lnTo>
                <a:lnTo>
                  <a:pt x="765428" y="281431"/>
                </a:lnTo>
                <a:lnTo>
                  <a:pt x="831468" y="240537"/>
                </a:lnTo>
                <a:lnTo>
                  <a:pt x="817752" y="218439"/>
                </a:lnTo>
                <a:close/>
              </a:path>
              <a:path w="1183766" h="740778">
                <a:moveTo>
                  <a:pt x="729741" y="273049"/>
                </a:moveTo>
                <a:lnTo>
                  <a:pt x="663701" y="314070"/>
                </a:lnTo>
                <a:lnTo>
                  <a:pt x="677290" y="336041"/>
                </a:lnTo>
                <a:lnTo>
                  <a:pt x="743330" y="295147"/>
                </a:lnTo>
                <a:lnTo>
                  <a:pt x="729741" y="273049"/>
                </a:lnTo>
                <a:close/>
              </a:path>
              <a:path w="1183766" h="740778">
                <a:moveTo>
                  <a:pt x="641603" y="327659"/>
                </a:moveTo>
                <a:lnTo>
                  <a:pt x="575563" y="368680"/>
                </a:lnTo>
                <a:lnTo>
                  <a:pt x="589279" y="390651"/>
                </a:lnTo>
                <a:lnTo>
                  <a:pt x="655320" y="349757"/>
                </a:lnTo>
                <a:lnTo>
                  <a:pt x="641603" y="327659"/>
                </a:lnTo>
                <a:close/>
              </a:path>
              <a:path w="1183766" h="740778">
                <a:moveTo>
                  <a:pt x="553592" y="382269"/>
                </a:moveTo>
                <a:lnTo>
                  <a:pt x="487552" y="423290"/>
                </a:lnTo>
                <a:lnTo>
                  <a:pt x="501141" y="445261"/>
                </a:lnTo>
                <a:lnTo>
                  <a:pt x="567182" y="404367"/>
                </a:lnTo>
                <a:lnTo>
                  <a:pt x="553592" y="382269"/>
                </a:lnTo>
                <a:close/>
              </a:path>
              <a:path w="1183766" h="740778">
                <a:moveTo>
                  <a:pt x="465454" y="436879"/>
                </a:moveTo>
                <a:lnTo>
                  <a:pt x="399414" y="477900"/>
                </a:lnTo>
                <a:lnTo>
                  <a:pt x="413130" y="499871"/>
                </a:lnTo>
                <a:lnTo>
                  <a:pt x="479171" y="458977"/>
                </a:lnTo>
                <a:lnTo>
                  <a:pt x="465454" y="436879"/>
                </a:lnTo>
                <a:close/>
              </a:path>
              <a:path w="1183766" h="740778">
                <a:moveTo>
                  <a:pt x="377443" y="491489"/>
                </a:moveTo>
                <a:lnTo>
                  <a:pt x="311403" y="532510"/>
                </a:lnTo>
                <a:lnTo>
                  <a:pt x="324992" y="554481"/>
                </a:lnTo>
                <a:lnTo>
                  <a:pt x="391033" y="513587"/>
                </a:lnTo>
                <a:lnTo>
                  <a:pt x="377443" y="491489"/>
                </a:lnTo>
                <a:close/>
              </a:path>
              <a:path w="1183766" h="740778">
                <a:moveTo>
                  <a:pt x="289305" y="546099"/>
                </a:moveTo>
                <a:lnTo>
                  <a:pt x="223265" y="587095"/>
                </a:lnTo>
                <a:lnTo>
                  <a:pt x="236982" y="609117"/>
                </a:lnTo>
                <a:lnTo>
                  <a:pt x="303022" y="568197"/>
                </a:lnTo>
                <a:lnTo>
                  <a:pt x="289305" y="546099"/>
                </a:lnTo>
                <a:close/>
              </a:path>
              <a:path w="1183766" h="740778">
                <a:moveTo>
                  <a:pt x="201295" y="600748"/>
                </a:moveTo>
                <a:lnTo>
                  <a:pt x="135254" y="641705"/>
                </a:lnTo>
                <a:lnTo>
                  <a:pt x="148843" y="663727"/>
                </a:lnTo>
                <a:lnTo>
                  <a:pt x="214884" y="622769"/>
                </a:lnTo>
                <a:lnTo>
                  <a:pt x="201295" y="6007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83540" y="465946"/>
            <a:ext cx="323768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Fin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0" b="1">
                <a:latin typeface="Arial"/>
                <a:cs typeface="Arial"/>
              </a:rPr>
              <a:t>rr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8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4339" y="1686512"/>
            <a:ext cx="573735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7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09108" y="1725358"/>
            <a:ext cx="196285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77" sz="4800" spc="0" b="1">
                <a:solidFill>
                  <a:srgbClr val="FF0000"/>
                </a:solidFill>
                <a:latin typeface="Arial Black"/>
                <a:cs typeface="Arial Black"/>
              </a:rPr>
              <a:t>No</a:t>
            </a:r>
            <a:r>
              <a:rPr dirty="0" smtClean="0" baseline="1477" sz="4800" spc="0" b="1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mtClean="0" baseline="1477" sz="4800" spc="0" b="1">
                <a:solidFill>
                  <a:srgbClr val="FF0000"/>
                </a:solidFill>
                <a:latin typeface="Arial Black"/>
                <a:cs typeface="Arial Black"/>
              </a:rPr>
              <a:t>E</a:t>
            </a:r>
            <a:r>
              <a:rPr dirty="0" smtClean="0" baseline="1477" sz="4800" spc="125" b="1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dirty="0" smtClean="0" baseline="1477" sz="4800" spc="50" b="1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dirty="0" smtClean="0" baseline="1477" sz="4800" spc="0" b="1">
                <a:solidFill>
                  <a:srgbClr val="FF0000"/>
                </a:solidFill>
                <a:latin typeface="Arial Black"/>
                <a:cs typeface="Arial Black"/>
              </a:rPr>
              <a:t>or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49044" y="2055415"/>
            <a:ext cx="1869691" cy="6309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1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-1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a,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1400">
              <a:latin typeface="Arial"/>
              <a:cs typeface="Arial"/>
            </a:endParaRPr>
          </a:p>
          <a:p>
            <a:pPr marL="12700" marR="26791">
              <a:lnSpc>
                <a:spcPct val="95825"/>
              </a:lnSpc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 marR="26791">
              <a:lnSpc>
                <a:spcPct val="95825"/>
              </a:lnSpc>
              <a:spcBef>
                <a:spcPts val="70"/>
              </a:spcBef>
            </a:pP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1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87266" y="2783348"/>
            <a:ext cx="58684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80016" y="2783348"/>
            <a:ext cx="46772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presen</a:t>
            </a:r>
            <a:r>
              <a:rPr dirty="0" smtClean="0" sz="2000" spc="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erload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4339" y="2875486"/>
            <a:ext cx="128346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50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4339" y="3241246"/>
            <a:ext cx="2418396" cy="999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x</a:t>
            </a:r>
            <a:r>
              <a:rPr dirty="0" smtClean="0" sz="1200" spc="0" b="1">
                <a:latin typeface="Arial"/>
                <a:cs typeface="Arial"/>
              </a:rPr>
              <a:t>tends</a:t>
            </a:r>
            <a:r>
              <a:rPr dirty="0" smtClean="0" sz="1200" spc="-5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927404" marR="26746">
              <a:lnSpc>
                <a:spcPct val="95825"/>
              </a:lnSpc>
              <a:spcBef>
                <a:spcPts val="65"/>
              </a:spcBef>
            </a:pP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1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901331" marR="1395557" algn="ctr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927404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1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51629" y="3788211"/>
            <a:ext cx="22473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66029" y="3788211"/>
            <a:ext cx="32753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b1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80810" y="3788211"/>
            <a:ext cx="19319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5209" y="3788211"/>
            <a:ext cx="50431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09864" y="3788211"/>
            <a:ext cx="4531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B();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1629" y="4336851"/>
            <a:ext cx="120680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b1.sh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3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9044" y="4430347"/>
            <a:ext cx="1295958" cy="543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oid</a:t>
            </a:r>
            <a:r>
              <a:rPr dirty="0" smtClean="0" sz="1200" spc="2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di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pl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-29" b="1">
                <a:latin typeface="Arial"/>
                <a:cs typeface="Arial"/>
              </a:rPr>
              <a:t>y</a:t>
            </a:r>
            <a:r>
              <a:rPr dirty="0" smtClean="0" sz="1200" spc="0" b="1"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}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End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-4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r>
              <a:rPr dirty="0" smtClean="0" sz="1200" spc="-4" b="1">
                <a:latin typeface="Arial"/>
                <a:cs typeface="Arial"/>
              </a:rPr>
              <a:t>h</a:t>
            </a:r>
            <a:r>
              <a:rPr dirty="0" smtClean="0" sz="1200" spc="0" b="1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1629" y="4885872"/>
            <a:ext cx="165059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1.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dirty="0" smtClean="0" sz="1800" spc="34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(1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,8);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4339" y="5162121"/>
            <a:ext cx="1289253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8042" y="5800979"/>
            <a:ext cx="2396983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alls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sh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w()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om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7963" y="6097473"/>
            <a:ext cx="23853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lls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om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484882" y="1558289"/>
            <a:ext cx="3959352" cy="3415284"/>
          </a:xfrm>
          <a:custGeom>
            <a:avLst/>
            <a:gdLst/>
            <a:ahLst/>
            <a:cxnLst/>
            <a:rect l="l" t="t" r="r" b="b"/>
            <a:pathLst>
              <a:path w="3959352" h="3415284">
                <a:moveTo>
                  <a:pt x="0" y="3415284"/>
                </a:moveTo>
                <a:lnTo>
                  <a:pt x="3959352" y="3415284"/>
                </a:lnTo>
                <a:lnTo>
                  <a:pt x="3959352" y="0"/>
                </a:lnTo>
                <a:lnTo>
                  <a:pt x="0" y="0"/>
                </a:lnTo>
                <a:lnTo>
                  <a:pt x="0" y="341528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255725" y="2058162"/>
            <a:ext cx="2212898" cy="1022985"/>
          </a:xfrm>
          <a:custGeom>
            <a:avLst/>
            <a:gdLst/>
            <a:ahLst/>
            <a:cxnLst/>
            <a:rect l="l" t="t" r="r" b="b"/>
            <a:pathLst>
              <a:path w="2212898" h="1022985">
                <a:moveTo>
                  <a:pt x="2073833" y="52324"/>
                </a:moveTo>
                <a:lnTo>
                  <a:pt x="1979599" y="95376"/>
                </a:lnTo>
                <a:lnTo>
                  <a:pt x="1990394" y="118872"/>
                </a:lnTo>
                <a:lnTo>
                  <a:pt x="2084628" y="75818"/>
                </a:lnTo>
                <a:lnTo>
                  <a:pt x="2073833" y="52324"/>
                </a:lnTo>
                <a:close/>
              </a:path>
              <a:path w="2212898" h="1022985">
                <a:moveTo>
                  <a:pt x="1908860" y="127635"/>
                </a:moveTo>
                <a:lnTo>
                  <a:pt x="1814626" y="170687"/>
                </a:lnTo>
                <a:lnTo>
                  <a:pt x="1825421" y="194183"/>
                </a:lnTo>
                <a:lnTo>
                  <a:pt x="1919655" y="151129"/>
                </a:lnTo>
                <a:lnTo>
                  <a:pt x="1908860" y="127635"/>
                </a:lnTo>
                <a:close/>
              </a:path>
              <a:path w="2212898" h="1022985">
                <a:moveTo>
                  <a:pt x="1743887" y="202946"/>
                </a:moveTo>
                <a:lnTo>
                  <a:pt x="1649653" y="245999"/>
                </a:lnTo>
                <a:lnTo>
                  <a:pt x="1660448" y="269621"/>
                </a:lnTo>
                <a:lnTo>
                  <a:pt x="1754682" y="226567"/>
                </a:lnTo>
                <a:lnTo>
                  <a:pt x="1743887" y="202946"/>
                </a:lnTo>
                <a:close/>
              </a:path>
              <a:path w="2212898" h="1022985">
                <a:moveTo>
                  <a:pt x="1578914" y="278257"/>
                </a:moveTo>
                <a:lnTo>
                  <a:pt x="1484680" y="321310"/>
                </a:lnTo>
                <a:lnTo>
                  <a:pt x="1495475" y="344932"/>
                </a:lnTo>
                <a:lnTo>
                  <a:pt x="1589709" y="301878"/>
                </a:lnTo>
                <a:lnTo>
                  <a:pt x="1578914" y="278257"/>
                </a:lnTo>
                <a:close/>
              </a:path>
              <a:path w="2212898" h="1022985">
                <a:moveTo>
                  <a:pt x="1414068" y="353567"/>
                </a:moveTo>
                <a:lnTo>
                  <a:pt x="1319707" y="396621"/>
                </a:lnTo>
                <a:lnTo>
                  <a:pt x="1330502" y="420242"/>
                </a:lnTo>
                <a:lnTo>
                  <a:pt x="1424736" y="377189"/>
                </a:lnTo>
                <a:lnTo>
                  <a:pt x="1414068" y="353567"/>
                </a:lnTo>
                <a:close/>
              </a:path>
              <a:path w="2212898" h="1022985">
                <a:moveTo>
                  <a:pt x="1249095" y="429005"/>
                </a:moveTo>
                <a:lnTo>
                  <a:pt x="1154734" y="472059"/>
                </a:lnTo>
                <a:lnTo>
                  <a:pt x="1165529" y="495553"/>
                </a:lnTo>
                <a:lnTo>
                  <a:pt x="1259763" y="452500"/>
                </a:lnTo>
                <a:lnTo>
                  <a:pt x="1249095" y="429005"/>
                </a:lnTo>
                <a:close/>
              </a:path>
              <a:path w="2212898" h="1022985">
                <a:moveTo>
                  <a:pt x="1084122" y="504316"/>
                </a:moveTo>
                <a:lnTo>
                  <a:pt x="989761" y="547370"/>
                </a:lnTo>
                <a:lnTo>
                  <a:pt x="1000556" y="570864"/>
                </a:lnTo>
                <a:lnTo>
                  <a:pt x="1094790" y="527812"/>
                </a:lnTo>
                <a:lnTo>
                  <a:pt x="1084122" y="504316"/>
                </a:lnTo>
                <a:close/>
              </a:path>
              <a:path w="2212898" h="1022985">
                <a:moveTo>
                  <a:pt x="919149" y="579627"/>
                </a:moveTo>
                <a:lnTo>
                  <a:pt x="824788" y="622680"/>
                </a:lnTo>
                <a:lnTo>
                  <a:pt x="835583" y="646302"/>
                </a:lnTo>
                <a:lnTo>
                  <a:pt x="929817" y="603250"/>
                </a:lnTo>
                <a:lnTo>
                  <a:pt x="919149" y="579627"/>
                </a:lnTo>
                <a:close/>
              </a:path>
              <a:path w="2212898" h="1022985">
                <a:moveTo>
                  <a:pt x="754176" y="654938"/>
                </a:moveTo>
                <a:lnTo>
                  <a:pt x="659815" y="697991"/>
                </a:lnTo>
                <a:lnTo>
                  <a:pt x="670610" y="721613"/>
                </a:lnTo>
                <a:lnTo>
                  <a:pt x="764844" y="678561"/>
                </a:lnTo>
                <a:lnTo>
                  <a:pt x="754176" y="654938"/>
                </a:lnTo>
                <a:close/>
              </a:path>
              <a:path w="2212898" h="1022985">
                <a:moveTo>
                  <a:pt x="589203" y="730376"/>
                </a:moveTo>
                <a:lnTo>
                  <a:pt x="494842" y="773302"/>
                </a:lnTo>
                <a:lnTo>
                  <a:pt x="505637" y="796925"/>
                </a:lnTo>
                <a:lnTo>
                  <a:pt x="599871" y="753872"/>
                </a:lnTo>
                <a:lnTo>
                  <a:pt x="589203" y="730376"/>
                </a:lnTo>
                <a:close/>
              </a:path>
              <a:path w="2212898" h="1022985">
                <a:moveTo>
                  <a:pt x="424230" y="805688"/>
                </a:moveTo>
                <a:lnTo>
                  <a:pt x="329996" y="848740"/>
                </a:lnTo>
                <a:lnTo>
                  <a:pt x="340664" y="872236"/>
                </a:lnTo>
                <a:lnTo>
                  <a:pt x="435025" y="829183"/>
                </a:lnTo>
                <a:lnTo>
                  <a:pt x="424230" y="805688"/>
                </a:lnTo>
                <a:close/>
              </a:path>
              <a:path w="2212898" h="1022985">
                <a:moveTo>
                  <a:pt x="259257" y="880999"/>
                </a:moveTo>
                <a:lnTo>
                  <a:pt x="165023" y="924051"/>
                </a:lnTo>
                <a:lnTo>
                  <a:pt x="175691" y="947547"/>
                </a:lnTo>
                <a:lnTo>
                  <a:pt x="270052" y="904493"/>
                </a:lnTo>
                <a:lnTo>
                  <a:pt x="259257" y="880999"/>
                </a:lnTo>
                <a:close/>
              </a:path>
              <a:path w="2212898" h="1022985">
                <a:moveTo>
                  <a:pt x="94284" y="956310"/>
                </a:moveTo>
                <a:lnTo>
                  <a:pt x="0" y="999363"/>
                </a:lnTo>
                <a:lnTo>
                  <a:pt x="10769" y="1022985"/>
                </a:lnTo>
                <a:lnTo>
                  <a:pt x="105079" y="979932"/>
                </a:lnTo>
                <a:lnTo>
                  <a:pt x="94284" y="956310"/>
                </a:lnTo>
                <a:close/>
              </a:path>
              <a:path w="2212898" h="1022985">
                <a:moveTo>
                  <a:pt x="2212898" y="3048"/>
                </a:moveTo>
                <a:lnTo>
                  <a:pt x="2148509" y="18161"/>
                </a:lnTo>
                <a:lnTo>
                  <a:pt x="2155367" y="43561"/>
                </a:lnTo>
                <a:lnTo>
                  <a:pt x="2144572" y="19938"/>
                </a:lnTo>
                <a:lnTo>
                  <a:pt x="2148509" y="18161"/>
                </a:lnTo>
                <a:lnTo>
                  <a:pt x="2212898" y="3048"/>
                </a:lnTo>
                <a:lnTo>
                  <a:pt x="2126030" y="0"/>
                </a:lnTo>
                <a:lnTo>
                  <a:pt x="2158288" y="70738"/>
                </a:lnTo>
                <a:lnTo>
                  <a:pt x="2159304" y="41783"/>
                </a:lnTo>
                <a:lnTo>
                  <a:pt x="2212898" y="3048"/>
                </a:lnTo>
                <a:close/>
              </a:path>
              <a:path w="2212898" h="1022985">
                <a:moveTo>
                  <a:pt x="2155367" y="43561"/>
                </a:moveTo>
                <a:lnTo>
                  <a:pt x="2148509" y="18161"/>
                </a:lnTo>
                <a:lnTo>
                  <a:pt x="2144572" y="19938"/>
                </a:lnTo>
                <a:lnTo>
                  <a:pt x="2155367" y="43561"/>
                </a:lnTo>
                <a:close/>
              </a:path>
              <a:path w="2212898" h="1022985">
                <a:moveTo>
                  <a:pt x="2159304" y="41783"/>
                </a:moveTo>
                <a:lnTo>
                  <a:pt x="2158288" y="70738"/>
                </a:lnTo>
                <a:lnTo>
                  <a:pt x="2212898" y="3048"/>
                </a:lnTo>
                <a:lnTo>
                  <a:pt x="2159304" y="417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3540" y="275338"/>
            <a:ext cx="6163389" cy="444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dirty="0" smtClean="0" sz="3300" spc="-150" b="1">
                <a:latin typeface="Arial"/>
                <a:cs typeface="Arial"/>
              </a:rPr>
              <a:t>D</a:t>
            </a:r>
            <a:r>
              <a:rPr dirty="0" smtClean="0" sz="3300" spc="-159" b="1">
                <a:latin typeface="Arial"/>
                <a:cs typeface="Arial"/>
              </a:rPr>
              <a:t>o</a:t>
            </a:r>
            <a:r>
              <a:rPr dirty="0" smtClean="0" sz="3300" spc="-154" b="1">
                <a:latin typeface="Arial"/>
                <a:cs typeface="Arial"/>
              </a:rPr>
              <a:t>e</a:t>
            </a:r>
            <a:r>
              <a:rPr dirty="0" smtClean="0" sz="3300" spc="0" b="1">
                <a:latin typeface="Arial"/>
                <a:cs typeface="Arial"/>
              </a:rPr>
              <a:t>s</a:t>
            </a:r>
            <a:r>
              <a:rPr dirty="0" smtClean="0" sz="3300" spc="-289" b="1">
                <a:latin typeface="Arial"/>
                <a:cs typeface="Arial"/>
              </a:rPr>
              <a:t> </a:t>
            </a:r>
            <a:r>
              <a:rPr dirty="0" smtClean="0" sz="3300" spc="-150" b="1">
                <a:latin typeface="Arial"/>
                <a:cs typeface="Arial"/>
              </a:rPr>
              <a:t>t</a:t>
            </a:r>
            <a:r>
              <a:rPr dirty="0" smtClean="0" sz="3300" spc="-159" b="1">
                <a:latin typeface="Arial"/>
                <a:cs typeface="Arial"/>
              </a:rPr>
              <a:t>h</a:t>
            </a:r>
            <a:r>
              <a:rPr dirty="0" smtClean="0" sz="3300" spc="0" b="1">
                <a:latin typeface="Arial"/>
                <a:cs typeface="Arial"/>
              </a:rPr>
              <a:t>e</a:t>
            </a:r>
            <a:r>
              <a:rPr dirty="0" smtClean="0" sz="3300" spc="-289" b="1">
                <a:latin typeface="Arial"/>
                <a:cs typeface="Arial"/>
              </a:rPr>
              <a:t> </a:t>
            </a:r>
            <a:r>
              <a:rPr dirty="0" smtClean="0" sz="3300" spc="-159" b="1">
                <a:latin typeface="Arial"/>
                <a:cs typeface="Arial"/>
              </a:rPr>
              <a:t>Followin</a:t>
            </a:r>
            <a:r>
              <a:rPr dirty="0" smtClean="0" sz="3300" spc="0" b="1">
                <a:latin typeface="Arial"/>
                <a:cs typeface="Arial"/>
              </a:rPr>
              <a:t>g</a:t>
            </a:r>
            <a:r>
              <a:rPr dirty="0" smtClean="0" sz="3300" spc="-279" b="1">
                <a:latin typeface="Arial"/>
                <a:cs typeface="Arial"/>
              </a:rPr>
              <a:t> </a:t>
            </a:r>
            <a:r>
              <a:rPr dirty="0" smtClean="0" sz="3300" spc="-150" b="1">
                <a:latin typeface="Arial"/>
                <a:cs typeface="Arial"/>
              </a:rPr>
              <a:t>C</a:t>
            </a:r>
            <a:r>
              <a:rPr dirty="0" smtClean="0" sz="3300" spc="-159" b="1">
                <a:latin typeface="Arial"/>
                <a:cs typeface="Arial"/>
              </a:rPr>
              <a:t>od</a:t>
            </a:r>
            <a:r>
              <a:rPr dirty="0" smtClean="0" sz="3300" spc="0" b="1">
                <a:latin typeface="Arial"/>
                <a:cs typeface="Arial"/>
              </a:rPr>
              <a:t>e</a:t>
            </a:r>
            <a:r>
              <a:rPr dirty="0" smtClean="0" sz="3300" spc="-289" b="1">
                <a:latin typeface="Arial"/>
                <a:cs typeface="Arial"/>
              </a:rPr>
              <a:t> </a:t>
            </a:r>
            <a:r>
              <a:rPr dirty="0" smtClean="0" sz="3300" spc="-159" b="1">
                <a:latin typeface="Arial"/>
                <a:cs typeface="Arial"/>
              </a:rPr>
              <a:t>Snipp</a:t>
            </a:r>
            <a:r>
              <a:rPr dirty="0" smtClean="0" sz="3300" spc="-154" b="1">
                <a:latin typeface="Arial"/>
                <a:cs typeface="Arial"/>
              </a:rPr>
              <a:t>e</a:t>
            </a:r>
            <a:r>
              <a:rPr dirty="0" smtClean="0" sz="3300" spc="0" b="1">
                <a:latin typeface="Arial"/>
                <a:cs typeface="Arial"/>
              </a:rPr>
              <a:t>t</a:t>
            </a:r>
            <a:endParaRPr sz="3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733039"/>
            <a:ext cx="1980501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dirty="0" smtClean="0" sz="3300" spc="-150" b="1">
                <a:latin typeface="Arial"/>
                <a:cs typeface="Arial"/>
              </a:rPr>
              <a:t>R</a:t>
            </a:r>
            <a:r>
              <a:rPr dirty="0" smtClean="0" sz="3300" spc="-154" b="1">
                <a:latin typeface="Arial"/>
                <a:cs typeface="Arial"/>
              </a:rPr>
              <a:t>epresen</a:t>
            </a:r>
            <a:r>
              <a:rPr dirty="0" smtClean="0" sz="3300" spc="0" b="1">
                <a:latin typeface="Arial"/>
                <a:cs typeface="Arial"/>
              </a:rPr>
              <a:t>t</a:t>
            </a:r>
            <a:endParaRPr sz="3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0015" y="733039"/>
            <a:ext cx="1479677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dirty="0" smtClean="0" sz="3300" spc="-159" b="1">
                <a:latin typeface="Arial"/>
                <a:cs typeface="Arial"/>
              </a:rPr>
              <a:t>M</a:t>
            </a:r>
            <a:r>
              <a:rPr dirty="0" smtClean="0" sz="3300" spc="-154" b="1">
                <a:latin typeface="Arial"/>
                <a:cs typeface="Arial"/>
              </a:rPr>
              <a:t>e</a:t>
            </a:r>
            <a:r>
              <a:rPr dirty="0" smtClean="0" sz="3300" spc="-150" b="1">
                <a:latin typeface="Arial"/>
                <a:cs typeface="Arial"/>
              </a:rPr>
              <a:t>t</a:t>
            </a:r>
            <a:r>
              <a:rPr dirty="0" smtClean="0" sz="3300" spc="-154" b="1">
                <a:latin typeface="Arial"/>
                <a:cs typeface="Arial"/>
              </a:rPr>
              <a:t>ho</a:t>
            </a:r>
            <a:r>
              <a:rPr dirty="0" smtClean="0" sz="3300" spc="0" b="1">
                <a:latin typeface="Arial"/>
                <a:cs typeface="Arial"/>
              </a:rPr>
              <a:t>d</a:t>
            </a:r>
            <a:endParaRPr sz="3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2313" y="733039"/>
            <a:ext cx="2265070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dirty="0" smtClean="0" sz="3300" spc="-154" b="1">
                <a:latin typeface="Arial"/>
                <a:cs typeface="Arial"/>
              </a:rPr>
              <a:t>Overr</a:t>
            </a:r>
            <a:r>
              <a:rPr dirty="0" smtClean="0" sz="3300" spc="-159" b="1">
                <a:latin typeface="Arial"/>
                <a:cs typeface="Arial"/>
              </a:rPr>
              <a:t>i</a:t>
            </a:r>
            <a:r>
              <a:rPr dirty="0" smtClean="0" sz="3300" spc="-154" b="1">
                <a:latin typeface="Arial"/>
                <a:cs typeface="Arial"/>
              </a:rPr>
              <a:t>d</a:t>
            </a:r>
            <a:r>
              <a:rPr dirty="0" smtClean="0" sz="3300" spc="-159" b="1">
                <a:latin typeface="Arial"/>
                <a:cs typeface="Arial"/>
              </a:rPr>
              <a:t>i</a:t>
            </a:r>
            <a:r>
              <a:rPr dirty="0" smtClean="0" sz="3300" spc="-154" b="1">
                <a:latin typeface="Arial"/>
                <a:cs typeface="Arial"/>
              </a:rPr>
              <a:t>ng</a:t>
            </a:r>
            <a:r>
              <a:rPr dirty="0" smtClean="0" sz="3300" spc="0" b="1">
                <a:latin typeface="Arial"/>
                <a:cs typeface="Arial"/>
              </a:rPr>
              <a:t>?</a:t>
            </a:r>
            <a:endParaRPr sz="3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9389" y="3144520"/>
            <a:ext cx="1644168" cy="1077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5943" marR="320808" algn="ctr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  <a:p>
            <a:pPr marL="450700" marR="466837" algn="ctr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Pri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65"/>
              </a:lnSpc>
              <a:spcBef>
                <a:spcPts val="0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Vi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dirty="0" smtClean="0" baseline="1517" sz="2700" spc="-3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endParaRPr sz="1800">
              <a:latin typeface="Calibri"/>
              <a:cs typeface="Calibri"/>
            </a:endParaRPr>
          </a:p>
          <a:p>
            <a:pPr marL="472059" marR="487759" algn="ctr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8453" y="5587892"/>
            <a:ext cx="672064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26" sz="2700" spc="4" b="1" u="heavy">
                <a:solidFill>
                  <a:srgbClr val="FF0000"/>
                </a:solidFill>
                <a:latin typeface="Arial Black"/>
                <a:cs typeface="Arial Black"/>
              </a:rPr>
              <a:t>N</a:t>
            </a:r>
            <a:r>
              <a:rPr dirty="0" smtClean="0" baseline="2626" sz="2700" spc="-44" b="1" u="heavy">
                <a:solidFill>
                  <a:srgbClr val="FF0000"/>
                </a:solidFill>
                <a:latin typeface="Arial Black"/>
                <a:cs typeface="Arial Black"/>
              </a:rPr>
              <a:t>O</a:t>
            </a:r>
            <a:r>
              <a:rPr dirty="0" smtClean="0" baseline="2626" sz="2700" spc="0" b="1" u="heavy">
                <a:solidFill>
                  <a:srgbClr val="FF0000"/>
                </a:solidFill>
                <a:latin typeface="Arial Black"/>
                <a:cs typeface="Arial Black"/>
              </a:rPr>
              <a:t>.</a:t>
            </a:r>
            <a:r>
              <a:rPr dirty="0" smtClean="0" baseline="2626" sz="2700" spc="0" b="1" u="heavy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mtClean="0" baseline="2626" sz="2700" spc="-4" b="1" u="heavy">
                <a:solidFill>
                  <a:srgbClr val="FF0000"/>
                </a:solidFill>
                <a:latin typeface="Arial Black"/>
                <a:cs typeface="Arial Black"/>
              </a:rPr>
              <a:t>IT</a:t>
            </a:r>
            <a:r>
              <a:rPr dirty="0" smtClean="0" baseline="2626" sz="2700" spc="14" b="1" u="heavy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mtClean="0" baseline="2626" sz="2700" spc="0" b="1" u="heavy">
                <a:solidFill>
                  <a:srgbClr val="FF0000"/>
                </a:solidFill>
                <a:latin typeface="Arial Black"/>
                <a:cs typeface="Arial Black"/>
              </a:rPr>
              <a:t>DOES</a:t>
            </a:r>
            <a:r>
              <a:rPr dirty="0" smtClean="0" baseline="2626" sz="2700" spc="-4" b="1" u="heavy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mtClean="0" baseline="2626" sz="2700" spc="0" b="1" u="heavy">
                <a:solidFill>
                  <a:srgbClr val="FF0000"/>
                </a:solidFill>
                <a:latin typeface="Arial Black"/>
                <a:cs typeface="Arial Black"/>
              </a:rPr>
              <a:t>N</a:t>
            </a:r>
            <a:r>
              <a:rPr dirty="0" smtClean="0" baseline="2626" sz="2700" spc="-44" b="1" u="heavy">
                <a:solidFill>
                  <a:srgbClr val="FF0000"/>
                </a:solidFill>
                <a:latin typeface="Arial Black"/>
                <a:cs typeface="Arial Black"/>
              </a:rPr>
              <a:t>O</a:t>
            </a:r>
            <a:r>
              <a:rPr dirty="0" smtClean="0" baseline="2626" sz="2700" spc="0" b="1" u="heavy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dirty="0" smtClean="0" baseline="2626" sz="2700" spc="9" b="1" u="heavy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mtClean="0" baseline="2626" sz="2700" spc="0" b="1" u="heavy">
                <a:solidFill>
                  <a:srgbClr val="FF0000"/>
                </a:solidFill>
                <a:latin typeface="Arial Black"/>
                <a:cs typeface="Arial Black"/>
              </a:rPr>
              <a:t>REPRE</a:t>
            </a:r>
            <a:r>
              <a:rPr dirty="0" smtClean="0" baseline="2626" sz="2700" spc="-9" b="1" u="heavy">
                <a:solidFill>
                  <a:srgbClr val="FF0000"/>
                </a:solidFill>
                <a:latin typeface="Arial Black"/>
                <a:cs typeface="Arial Black"/>
              </a:rPr>
              <a:t>S</a:t>
            </a:r>
            <a:r>
              <a:rPr dirty="0" smtClean="0" baseline="2626" sz="2700" spc="0" b="1" u="heavy">
                <a:solidFill>
                  <a:srgbClr val="FF0000"/>
                </a:solidFill>
                <a:latin typeface="Arial Black"/>
                <a:cs typeface="Arial Black"/>
              </a:rPr>
              <a:t>ENT</a:t>
            </a:r>
            <a:r>
              <a:rPr dirty="0" smtClean="0" baseline="2626" sz="2700" spc="4" b="1" u="heavy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mtClean="0" baseline="2626" sz="2700" spc="0" b="1" u="heavy">
                <a:solidFill>
                  <a:srgbClr val="FF0000"/>
                </a:solidFill>
                <a:latin typeface="Arial Black"/>
                <a:cs typeface="Arial Black"/>
              </a:rPr>
              <a:t>METHOD</a:t>
            </a:r>
            <a:r>
              <a:rPr dirty="0" smtClean="0" baseline="2626" sz="2700" spc="4" b="1" u="heavy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mtClean="0" baseline="2626" sz="2700" spc="-69" b="1" u="heavy">
                <a:solidFill>
                  <a:srgbClr val="FF0000"/>
                </a:solidFill>
                <a:latin typeface="Arial Black"/>
                <a:cs typeface="Arial Black"/>
              </a:rPr>
              <a:t>O</a:t>
            </a:r>
            <a:r>
              <a:rPr dirty="0" smtClean="0" baseline="2626" sz="2700" spc="0" b="1" u="heavy">
                <a:solidFill>
                  <a:srgbClr val="FF0000"/>
                </a:solidFill>
                <a:latin typeface="Arial Black"/>
                <a:cs typeface="Arial Black"/>
              </a:rPr>
              <a:t>VER</a:t>
            </a:r>
            <a:r>
              <a:rPr dirty="0" smtClean="0" baseline="2626" sz="2700" spc="4" b="1" u="heavy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dirty="0" smtClean="0" baseline="2626" sz="2700" spc="0" b="1" u="heavy">
                <a:solidFill>
                  <a:srgbClr val="FF0000"/>
                </a:solidFill>
                <a:latin typeface="Arial Black"/>
                <a:cs typeface="Arial Black"/>
              </a:rPr>
              <a:t>IDING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4882" y="1558289"/>
            <a:ext cx="3959352" cy="34152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678">
              <a:lnSpc>
                <a:spcPct val="95825"/>
              </a:lnSpc>
              <a:spcBef>
                <a:spcPts val="390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7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90678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005332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pri</a:t>
            </a:r>
            <a:r>
              <a:rPr dirty="0" smtClean="0" sz="1200" spc="-1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1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oid</a:t>
            </a:r>
            <a:r>
              <a:rPr dirty="0" smtClean="0" sz="1200" spc="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dirty="0" smtClean="0" sz="1200" spc="25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(int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1200">
              <a:latin typeface="Arial"/>
              <a:cs typeface="Arial"/>
            </a:endParaRPr>
          </a:p>
          <a:p>
            <a:pPr marL="1005332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133347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nlt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));</a:t>
            </a:r>
            <a:endParaRPr sz="1200">
              <a:latin typeface="Arial"/>
              <a:cs typeface="Arial"/>
            </a:endParaRPr>
          </a:p>
          <a:p>
            <a:pPr marL="1005332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eth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90678">
              <a:lnSpc>
                <a:spcPct val="95825"/>
              </a:lnSpc>
              <a:spcBef>
                <a:spcPts val="1502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50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90678">
              <a:lnSpc>
                <a:spcPct val="95825"/>
              </a:lnSpc>
              <a:spcBef>
                <a:spcPts val="60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x</a:t>
            </a:r>
            <a:r>
              <a:rPr dirty="0" smtClean="0" sz="1200" spc="0" b="1">
                <a:latin typeface="Arial"/>
                <a:cs typeface="Arial"/>
              </a:rPr>
              <a:t>tends</a:t>
            </a:r>
            <a:r>
              <a:rPr dirty="0" smtClean="0" sz="1200" spc="-5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90678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005332">
              <a:lnSpc>
                <a:spcPct val="95825"/>
              </a:lnSpc>
              <a:spcBef>
                <a:spcPts val="60"/>
              </a:spcBef>
            </a:pPr>
            <a:r>
              <a:rPr dirty="0" smtClean="0" sz="1200" spc="-19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oid</a:t>
            </a:r>
            <a:r>
              <a:rPr dirty="0" smtClean="0" sz="1200" spc="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dirty="0" smtClean="0" sz="1200" spc="25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(int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1200">
              <a:latin typeface="Arial"/>
              <a:cs typeface="Arial"/>
            </a:endParaRPr>
          </a:p>
          <a:p>
            <a:pPr marL="1005332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220216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stem.ou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.prinl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a*b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));</a:t>
            </a:r>
            <a:endParaRPr sz="1200">
              <a:latin typeface="Arial"/>
              <a:cs typeface="Arial"/>
            </a:endParaRPr>
          </a:p>
          <a:p>
            <a:pPr marL="1005332" marR="1680034">
              <a:lnSpc>
                <a:spcPct val="100041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oid</a:t>
            </a:r>
            <a:r>
              <a:rPr dirty="0" smtClean="0" sz="1200" spc="2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di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pl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-29" b="1">
                <a:latin typeface="Arial"/>
                <a:cs typeface="Arial"/>
              </a:rPr>
              <a:t>y</a:t>
            </a:r>
            <a:r>
              <a:rPr dirty="0" smtClean="0" sz="1200" spc="0" b="1"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  <a:p>
            <a:pPr marL="1005332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005332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}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End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-4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r>
              <a:rPr dirty="0" smtClean="0" sz="1200" spc="-4" b="1">
                <a:latin typeface="Arial"/>
                <a:cs typeface="Arial"/>
              </a:rPr>
              <a:t>h</a:t>
            </a:r>
            <a:r>
              <a:rPr dirty="0" smtClean="0" sz="1200" spc="0" b="1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marL="90678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2563" y="5639308"/>
            <a:ext cx="7627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131820" y="5639308"/>
            <a:ext cx="7772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907959" y="5639308"/>
            <a:ext cx="7577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523729" y="5639308"/>
            <a:ext cx="7748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136796" y="5639308"/>
            <a:ext cx="7706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318460" y="5639308"/>
            <a:ext cx="7649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3540" y="465946"/>
            <a:ext cx="303606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Met</a:t>
            </a:r>
            <a:r>
              <a:rPr dirty="0" smtClean="0" sz="3600" spc="-159" b="1">
                <a:latin typeface="Arial"/>
                <a:cs typeface="Arial"/>
              </a:rPr>
              <a:t>ho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5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H</a:t>
            </a:r>
            <a:r>
              <a:rPr dirty="0" smtClean="0" sz="3600" spc="-159" b="1">
                <a:latin typeface="Arial"/>
                <a:cs typeface="Arial"/>
              </a:rPr>
              <a:t>idin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540" y="1577124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440" y="1577124"/>
            <a:ext cx="8278379" cy="1062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3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su</a:t>
            </a:r>
            <a:r>
              <a:rPr dirty="0" smtClean="0" sz="2400" spc="-9">
                <a:latin typeface="Arial"/>
                <a:cs typeface="Arial"/>
              </a:rPr>
              <a:t>b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4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46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can</a:t>
            </a:r>
            <a:r>
              <a:rPr dirty="0" smtClean="0" sz="2400" spc="45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4">
                <a:latin typeface="Arial"/>
                <a:cs typeface="Arial"/>
              </a:rPr>
              <a:t>d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47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459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tatic</a:t>
            </a:r>
            <a:r>
              <a:rPr dirty="0" smtClean="0" sz="2400" spc="44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method</a:t>
            </a:r>
            <a:r>
              <a:rPr dirty="0" smtClean="0" sz="2400" spc="45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(cla</a:t>
            </a:r>
            <a:r>
              <a:rPr dirty="0" smtClean="0" sz="2400" spc="-4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46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metho</a:t>
            </a:r>
            <a:r>
              <a:rPr dirty="0" smtClean="0" sz="2400" spc="-4">
                <a:latin typeface="Arial"/>
                <a:cs typeface="Arial"/>
              </a:rPr>
              <a:t>d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46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45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 marR="7230">
              <a:lnSpc>
                <a:spcPct val="100041"/>
              </a:lnSpc>
            </a:pPr>
            <a:r>
              <a:rPr dirty="0" smtClean="0" sz="2400" spc="0">
                <a:latin typeface="Arial"/>
                <a:cs typeface="Arial"/>
              </a:rPr>
              <a:t>super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4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22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2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20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follo</a:t>
            </a:r>
            <a:r>
              <a:rPr dirty="0" smtClean="0" sz="2400" spc="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ing</a:t>
            </a:r>
            <a:r>
              <a:rPr dirty="0" smtClean="0" sz="2400" spc="2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</a:t>
            </a:r>
            <a:r>
              <a:rPr dirty="0" smtClean="0" sz="2400" spc="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dit</a:t>
            </a:r>
            <a:r>
              <a:rPr dirty="0" smtClean="0" sz="2400" spc="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ons</a:t>
            </a:r>
            <a:r>
              <a:rPr dirty="0" smtClean="0" sz="2400" spc="20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2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satisfied</a:t>
            </a:r>
            <a:r>
              <a:rPr dirty="0" smtClean="0" sz="2400" spc="2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for</a:t>
            </a:r>
            <a:r>
              <a:rPr dirty="0" smtClean="0" sz="2400" spc="2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class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ethods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4352" y="2748057"/>
            <a:ext cx="3253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1856" y="2748057"/>
            <a:ext cx="7762443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13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hou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400" spc="13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have</a:t>
            </a:r>
            <a:r>
              <a:rPr dirty="0" smtClean="0" sz="2400" spc="14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same</a:t>
            </a:r>
            <a:r>
              <a:rPr dirty="0" smtClean="0" sz="2400" spc="1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name,</a:t>
            </a:r>
            <a:r>
              <a:rPr dirty="0" smtClean="0" sz="2400" spc="1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same</a:t>
            </a:r>
            <a:r>
              <a:rPr dirty="0" smtClean="0" sz="2400" spc="13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natures</a:t>
            </a:r>
            <a:r>
              <a:rPr dirty="0" smtClean="0" sz="2400" spc="13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same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4352" y="3553110"/>
            <a:ext cx="3253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1856" y="3553110"/>
            <a:ext cx="12397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96058" y="3553110"/>
            <a:ext cx="96753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shou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0942" y="3553110"/>
            <a:ext cx="40944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4615" y="3553110"/>
            <a:ext cx="7831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0397" y="3553110"/>
            <a:ext cx="5786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3233" y="3553110"/>
            <a:ext cx="4938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2249" y="3553110"/>
            <a:ext cx="120528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stance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3354" y="3553110"/>
            <a:ext cx="4435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(or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0554" y="3553110"/>
            <a:ext cx="9858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object)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85038" y="1701546"/>
            <a:ext cx="5759196" cy="1008888"/>
          </a:xfrm>
          <a:custGeom>
            <a:avLst/>
            <a:gdLst/>
            <a:ahLst/>
            <a:cxnLst/>
            <a:rect l="l" t="t" r="r" b="b"/>
            <a:pathLst>
              <a:path w="5759196" h="1008888">
                <a:moveTo>
                  <a:pt x="0" y="1008888"/>
                </a:moveTo>
                <a:lnTo>
                  <a:pt x="5759196" y="1008888"/>
                </a:lnTo>
                <a:lnTo>
                  <a:pt x="5759196" y="0"/>
                </a:lnTo>
                <a:lnTo>
                  <a:pt x="0" y="0"/>
                </a:lnTo>
                <a:lnTo>
                  <a:pt x="0" y="1008888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435344" y="2194560"/>
            <a:ext cx="656971" cy="515492"/>
          </a:xfrm>
          <a:custGeom>
            <a:avLst/>
            <a:gdLst/>
            <a:ahLst/>
            <a:cxnLst/>
            <a:rect l="l" t="t" r="r" b="b"/>
            <a:pathLst>
              <a:path w="656971" h="515492">
                <a:moveTo>
                  <a:pt x="109220" y="71119"/>
                </a:moveTo>
                <a:lnTo>
                  <a:pt x="91439" y="93979"/>
                </a:lnTo>
                <a:lnTo>
                  <a:pt x="160020" y="147319"/>
                </a:lnTo>
                <a:lnTo>
                  <a:pt x="177800" y="124460"/>
                </a:lnTo>
                <a:lnTo>
                  <a:pt x="109220" y="71119"/>
                </a:lnTo>
                <a:close/>
              </a:path>
              <a:path w="656971" h="515492">
                <a:moveTo>
                  <a:pt x="200659" y="142239"/>
                </a:moveTo>
                <a:lnTo>
                  <a:pt x="182879" y="165100"/>
                </a:lnTo>
                <a:lnTo>
                  <a:pt x="251459" y="218439"/>
                </a:lnTo>
                <a:lnTo>
                  <a:pt x="269239" y="195579"/>
                </a:lnTo>
                <a:lnTo>
                  <a:pt x="200659" y="142239"/>
                </a:lnTo>
                <a:close/>
              </a:path>
              <a:path w="656971" h="515492">
                <a:moveTo>
                  <a:pt x="292100" y="213360"/>
                </a:moveTo>
                <a:lnTo>
                  <a:pt x="274320" y="236219"/>
                </a:lnTo>
                <a:lnTo>
                  <a:pt x="342900" y="289560"/>
                </a:lnTo>
                <a:lnTo>
                  <a:pt x="360679" y="266700"/>
                </a:lnTo>
                <a:lnTo>
                  <a:pt x="292100" y="213360"/>
                </a:lnTo>
                <a:close/>
              </a:path>
              <a:path w="656971" h="515492">
                <a:moveTo>
                  <a:pt x="383539" y="284479"/>
                </a:moveTo>
                <a:lnTo>
                  <a:pt x="365759" y="307339"/>
                </a:lnTo>
                <a:lnTo>
                  <a:pt x="434212" y="360679"/>
                </a:lnTo>
                <a:lnTo>
                  <a:pt x="451992" y="337819"/>
                </a:lnTo>
                <a:lnTo>
                  <a:pt x="383539" y="284479"/>
                </a:lnTo>
                <a:close/>
              </a:path>
              <a:path w="656971" h="515492">
                <a:moveTo>
                  <a:pt x="474852" y="355600"/>
                </a:moveTo>
                <a:lnTo>
                  <a:pt x="457073" y="378460"/>
                </a:lnTo>
                <a:lnTo>
                  <a:pt x="525652" y="431673"/>
                </a:lnTo>
                <a:lnTo>
                  <a:pt x="543432" y="408939"/>
                </a:lnTo>
                <a:lnTo>
                  <a:pt x="474852" y="355600"/>
                </a:lnTo>
                <a:close/>
              </a:path>
              <a:path w="656971" h="515492">
                <a:moveTo>
                  <a:pt x="566292" y="426592"/>
                </a:moveTo>
                <a:lnTo>
                  <a:pt x="548512" y="449452"/>
                </a:lnTo>
                <a:lnTo>
                  <a:pt x="579504" y="473578"/>
                </a:lnTo>
                <a:lnTo>
                  <a:pt x="590930" y="482473"/>
                </a:lnTo>
                <a:lnTo>
                  <a:pt x="656971" y="515492"/>
                </a:lnTo>
                <a:lnTo>
                  <a:pt x="615060" y="427863"/>
                </a:lnTo>
                <a:lnTo>
                  <a:pt x="608710" y="459613"/>
                </a:lnTo>
                <a:lnTo>
                  <a:pt x="597284" y="450718"/>
                </a:lnTo>
                <a:lnTo>
                  <a:pt x="566292" y="426592"/>
                </a:lnTo>
                <a:close/>
              </a:path>
              <a:path w="656971" h="515492">
                <a:moveTo>
                  <a:pt x="590930" y="482473"/>
                </a:moveTo>
                <a:lnTo>
                  <a:pt x="579504" y="473578"/>
                </a:lnTo>
                <a:lnTo>
                  <a:pt x="561721" y="496442"/>
                </a:lnTo>
                <a:lnTo>
                  <a:pt x="656971" y="515492"/>
                </a:lnTo>
                <a:lnTo>
                  <a:pt x="590930" y="482473"/>
                </a:lnTo>
                <a:close/>
              </a:path>
              <a:path w="656971" h="515492">
                <a:moveTo>
                  <a:pt x="615060" y="427863"/>
                </a:moveTo>
                <a:lnTo>
                  <a:pt x="597284" y="450718"/>
                </a:lnTo>
                <a:lnTo>
                  <a:pt x="608710" y="459613"/>
                </a:lnTo>
                <a:lnTo>
                  <a:pt x="615060" y="427863"/>
                </a:lnTo>
                <a:close/>
              </a:path>
              <a:path w="656971" h="515492">
                <a:moveTo>
                  <a:pt x="17779" y="0"/>
                </a:moveTo>
                <a:lnTo>
                  <a:pt x="0" y="22860"/>
                </a:lnTo>
                <a:lnTo>
                  <a:pt x="68579" y="76200"/>
                </a:lnTo>
                <a:lnTo>
                  <a:pt x="86359" y="53339"/>
                </a:lnTo>
                <a:lnTo>
                  <a:pt x="177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85038" y="3268218"/>
            <a:ext cx="5759196" cy="1007363"/>
          </a:xfrm>
          <a:custGeom>
            <a:avLst/>
            <a:gdLst/>
            <a:ahLst/>
            <a:cxnLst/>
            <a:rect l="l" t="t" r="r" b="b"/>
            <a:pathLst>
              <a:path w="5759196" h="1007363">
                <a:moveTo>
                  <a:pt x="0" y="1007363"/>
                </a:moveTo>
                <a:lnTo>
                  <a:pt x="5759196" y="1007363"/>
                </a:lnTo>
                <a:lnTo>
                  <a:pt x="5759196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433058" y="3070098"/>
            <a:ext cx="587247" cy="711581"/>
          </a:xfrm>
          <a:custGeom>
            <a:avLst/>
            <a:gdLst/>
            <a:ahLst/>
            <a:cxnLst/>
            <a:rect l="l" t="t" r="r" b="b"/>
            <a:pathLst>
              <a:path w="587247" h="711580">
                <a:moveTo>
                  <a:pt x="55117" y="625982"/>
                </a:moveTo>
                <a:lnTo>
                  <a:pt x="0" y="693165"/>
                </a:lnTo>
                <a:lnTo>
                  <a:pt x="22351" y="711581"/>
                </a:lnTo>
                <a:lnTo>
                  <a:pt x="77469" y="644397"/>
                </a:lnTo>
                <a:lnTo>
                  <a:pt x="55117" y="625982"/>
                </a:lnTo>
                <a:close/>
              </a:path>
              <a:path w="587247" h="711580">
                <a:moveTo>
                  <a:pt x="128523" y="536448"/>
                </a:moveTo>
                <a:lnTo>
                  <a:pt x="73406" y="603631"/>
                </a:lnTo>
                <a:lnTo>
                  <a:pt x="95758" y="622045"/>
                </a:lnTo>
                <a:lnTo>
                  <a:pt x="150875" y="554863"/>
                </a:lnTo>
                <a:lnTo>
                  <a:pt x="128523" y="536448"/>
                </a:lnTo>
                <a:close/>
              </a:path>
              <a:path w="587247" h="711580">
                <a:moveTo>
                  <a:pt x="201930" y="446913"/>
                </a:moveTo>
                <a:lnTo>
                  <a:pt x="146938" y="514096"/>
                </a:lnTo>
                <a:lnTo>
                  <a:pt x="169290" y="532384"/>
                </a:lnTo>
                <a:lnTo>
                  <a:pt x="224409" y="465327"/>
                </a:lnTo>
                <a:lnTo>
                  <a:pt x="201930" y="446913"/>
                </a:lnTo>
                <a:close/>
              </a:path>
              <a:path w="587247" h="711580">
                <a:moveTo>
                  <a:pt x="275463" y="357377"/>
                </a:moveTo>
                <a:lnTo>
                  <a:pt x="220344" y="424561"/>
                </a:lnTo>
                <a:lnTo>
                  <a:pt x="242696" y="442849"/>
                </a:lnTo>
                <a:lnTo>
                  <a:pt x="297814" y="375665"/>
                </a:lnTo>
                <a:lnTo>
                  <a:pt x="275463" y="357377"/>
                </a:lnTo>
                <a:close/>
              </a:path>
              <a:path w="587247" h="711580">
                <a:moveTo>
                  <a:pt x="348868" y="267842"/>
                </a:moveTo>
                <a:lnTo>
                  <a:pt x="293750" y="335025"/>
                </a:lnTo>
                <a:lnTo>
                  <a:pt x="316230" y="353313"/>
                </a:lnTo>
                <a:lnTo>
                  <a:pt x="371220" y="286130"/>
                </a:lnTo>
                <a:lnTo>
                  <a:pt x="348868" y="267842"/>
                </a:lnTo>
                <a:close/>
              </a:path>
              <a:path w="587247" h="711580">
                <a:moveTo>
                  <a:pt x="422274" y="178307"/>
                </a:moveTo>
                <a:lnTo>
                  <a:pt x="367284" y="245363"/>
                </a:lnTo>
                <a:lnTo>
                  <a:pt x="389636" y="263778"/>
                </a:lnTo>
                <a:lnTo>
                  <a:pt x="444753" y="196596"/>
                </a:lnTo>
                <a:lnTo>
                  <a:pt x="422274" y="178307"/>
                </a:lnTo>
                <a:close/>
              </a:path>
              <a:path w="587247" h="711580">
                <a:moveTo>
                  <a:pt x="495808" y="88646"/>
                </a:moveTo>
                <a:lnTo>
                  <a:pt x="440689" y="155828"/>
                </a:lnTo>
                <a:lnTo>
                  <a:pt x="463041" y="174243"/>
                </a:lnTo>
                <a:lnTo>
                  <a:pt x="518160" y="107061"/>
                </a:lnTo>
                <a:lnTo>
                  <a:pt x="495808" y="88646"/>
                </a:lnTo>
                <a:close/>
              </a:path>
              <a:path w="587247" h="711580">
                <a:moveTo>
                  <a:pt x="514095" y="66293"/>
                </a:moveTo>
                <a:lnTo>
                  <a:pt x="536574" y="84709"/>
                </a:lnTo>
                <a:lnTo>
                  <a:pt x="543395" y="76373"/>
                </a:lnTo>
                <a:lnTo>
                  <a:pt x="552576" y="65150"/>
                </a:lnTo>
                <a:lnTo>
                  <a:pt x="565785" y="94741"/>
                </a:lnTo>
                <a:lnTo>
                  <a:pt x="587247" y="0"/>
                </a:lnTo>
                <a:lnTo>
                  <a:pt x="530097" y="46736"/>
                </a:lnTo>
                <a:lnTo>
                  <a:pt x="520929" y="57941"/>
                </a:lnTo>
                <a:lnTo>
                  <a:pt x="514095" y="66293"/>
                </a:lnTo>
                <a:close/>
              </a:path>
              <a:path w="587247" h="711580">
                <a:moveTo>
                  <a:pt x="530097" y="46736"/>
                </a:moveTo>
                <a:lnTo>
                  <a:pt x="587247" y="0"/>
                </a:lnTo>
                <a:lnTo>
                  <a:pt x="498601" y="39624"/>
                </a:lnTo>
                <a:lnTo>
                  <a:pt x="520929" y="57941"/>
                </a:lnTo>
                <a:lnTo>
                  <a:pt x="530097" y="46736"/>
                </a:lnTo>
                <a:close/>
              </a:path>
              <a:path w="587247" h="711580">
                <a:moveTo>
                  <a:pt x="565785" y="94741"/>
                </a:moveTo>
                <a:lnTo>
                  <a:pt x="552576" y="65150"/>
                </a:lnTo>
                <a:lnTo>
                  <a:pt x="543395" y="76373"/>
                </a:lnTo>
                <a:lnTo>
                  <a:pt x="565785" y="947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83540" y="465946"/>
            <a:ext cx="162011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Met</a:t>
            </a:r>
            <a:r>
              <a:rPr dirty="0" smtClean="0" sz="3600" spc="-159" b="1">
                <a:latin typeface="Arial"/>
                <a:cs typeface="Arial"/>
              </a:rPr>
              <a:t>ho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03856" y="465946"/>
            <a:ext cx="15478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H</a:t>
            </a:r>
            <a:r>
              <a:rPr dirty="0" smtClean="0" sz="3600" spc="-159" b="1">
                <a:latin typeface="Arial"/>
                <a:cs typeface="Arial"/>
              </a:rPr>
              <a:t>iding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52393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06796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6334" y="1398476"/>
            <a:ext cx="57373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7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6334" y="1581356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78726" y="2532507"/>
            <a:ext cx="1592453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4962" marR="101654" algn="ctr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4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tic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138302" marR="155992" algn="ctr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r-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6334" y="2800810"/>
            <a:ext cx="1344422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59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50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x</a:t>
            </a:r>
            <a:r>
              <a:rPr dirty="0" smtClean="0" sz="1200" spc="0" b="1">
                <a:latin typeface="Arial"/>
                <a:cs typeface="Arial"/>
              </a:rPr>
              <a:t>tends</a:t>
            </a:r>
            <a:r>
              <a:rPr dirty="0" smtClean="0" sz="1200" spc="-5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6334" y="3166570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6334" y="4386151"/>
            <a:ext cx="1388904" cy="909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 </a:t>
            </a:r>
            <a:r>
              <a:rPr dirty="0" smtClean="0" sz="1200" spc="-84" b="1">
                <a:latin typeface="Arial"/>
                <a:cs typeface="Arial"/>
              </a:rPr>
              <a:t>T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R="12700" algn="r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p</a:t>
            </a:r>
            <a:r>
              <a:rPr dirty="0" smtClean="0" sz="1200" spc="-4" b="1">
                <a:latin typeface="Arial"/>
                <a:cs typeface="Arial"/>
              </a:rPr>
              <a:t>u</a:t>
            </a:r>
            <a:r>
              <a:rPr dirty="0" smtClean="0" sz="1200" spc="0" b="1">
                <a:latin typeface="Arial"/>
                <a:cs typeface="Arial"/>
              </a:rPr>
              <a:t>blic</a:t>
            </a:r>
            <a:endParaRPr sz="1200">
              <a:latin typeface="Arial"/>
              <a:cs typeface="Arial"/>
            </a:endParaRPr>
          </a:p>
          <a:p>
            <a:pPr marR="402521" algn="r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36728" y="4934544"/>
            <a:ext cx="2340500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t</a:t>
            </a:r>
            <a:r>
              <a:rPr dirty="0" smtClean="0" sz="1200" spc="0" b="1">
                <a:latin typeface="Arial"/>
                <a:cs typeface="Arial"/>
              </a:rPr>
              <a:t>atic</a:t>
            </a:r>
            <a:r>
              <a:rPr dirty="0" smtClean="0" sz="1200" spc="327" b="1">
                <a:latin typeface="Arial"/>
                <a:cs typeface="Arial"/>
              </a:rPr>
              <a:t> </a:t>
            </a: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oid</a:t>
            </a:r>
            <a:r>
              <a:rPr dirty="0" smtClean="0" sz="1200" spc="0" b="1">
                <a:latin typeface="Arial"/>
                <a:cs typeface="Arial"/>
              </a:rPr>
              <a:t>  </a:t>
            </a:r>
            <a:r>
              <a:rPr dirty="0" smtClean="0" sz="1200" spc="2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in</a:t>
            </a:r>
            <a:r>
              <a:rPr dirty="0" smtClean="0" sz="1200" spc="-4" b="1">
                <a:latin typeface="Arial"/>
                <a:cs typeface="Arial"/>
              </a:rPr>
              <a:t>(</a:t>
            </a:r>
            <a:r>
              <a:rPr dirty="0" smtClean="0" sz="1200" spc="0" b="1">
                <a:latin typeface="Arial"/>
                <a:cs typeface="Arial"/>
              </a:rPr>
              <a:t>Strin</a:t>
            </a:r>
            <a:r>
              <a:rPr dirty="0" smtClean="0" sz="1200" spc="-4" b="1">
                <a:latin typeface="Arial"/>
                <a:cs typeface="Arial"/>
              </a:rPr>
              <a:t>g</a:t>
            </a:r>
            <a:r>
              <a:rPr dirty="0" smtClean="0" sz="1200" spc="-4" b="1">
                <a:latin typeface="Arial"/>
                <a:cs typeface="Arial"/>
              </a:rPr>
              <a:t>[</a:t>
            </a:r>
            <a:r>
              <a:rPr dirty="0" smtClean="0" sz="1200" spc="0" b="1">
                <a:latin typeface="Arial"/>
                <a:cs typeface="Arial"/>
              </a:rPr>
              <a:t>]</a:t>
            </a:r>
            <a:r>
              <a:rPr dirty="0" smtClean="0" sz="1200" spc="2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args)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81850" y="5031740"/>
            <a:ext cx="11392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5489" y="5300805"/>
            <a:ext cx="15829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29890" y="5300805"/>
            <a:ext cx="21894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44544" y="5300805"/>
            <a:ext cx="13726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58944" y="5300805"/>
            <a:ext cx="34498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73598" y="5300805"/>
            <a:ext cx="30474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5489" y="5483710"/>
            <a:ext cx="101767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dirty="0" smtClean="0" sz="1200" spc="25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7860" y="5763031"/>
            <a:ext cx="2087810" cy="696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lass</a:t>
            </a:r>
            <a:r>
              <a:rPr dirty="0" smtClean="0" baseline="3413" sz="36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413" sz="3600" spc="-1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-9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od:</a:t>
            </a:r>
            <a:endParaRPr sz="2400">
              <a:latin typeface="Calibri"/>
              <a:cs typeface="Calibri"/>
            </a:endParaRPr>
          </a:p>
          <a:p>
            <a:pPr marL="12700" marR="713">
              <a:lnSpc>
                <a:spcPts val="2880"/>
              </a:lnSpc>
              <a:spcBef>
                <a:spcPts val="16"/>
              </a:spcBef>
            </a:pP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dirty="0" smtClean="0" baseline="1137" sz="36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137" sz="36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-9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od: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92514" y="5763031"/>
            <a:ext cx="380441" cy="696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  <a:p>
            <a:pPr marL="13183" marR="1040">
              <a:lnSpc>
                <a:spcPts val="2880"/>
              </a:lnSpc>
              <a:spcBef>
                <a:spcPts val="16"/>
              </a:spcBef>
            </a:pPr>
            <a:r>
              <a:rPr dirty="0" smtClean="0" baseline="1137" sz="3600" spc="-9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5489" y="5849470"/>
            <a:ext cx="21894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9890" y="5849470"/>
            <a:ext cx="13726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4544" y="5849470"/>
            <a:ext cx="34498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8944" y="5849470"/>
            <a:ext cx="30977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0734" y="6032350"/>
            <a:ext cx="1932432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55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dirty="0" smtClean="0" sz="1200" spc="25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-4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r>
              <a:rPr dirty="0" smtClean="0" sz="1200" spc="-4" b="1">
                <a:latin typeface="Arial"/>
                <a:cs typeface="Arial"/>
              </a:rPr>
              <a:t>h</a:t>
            </a:r>
            <a:r>
              <a:rPr dirty="0" smtClean="0" sz="1200" spc="0" b="1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334" y="6397863"/>
            <a:ext cx="1481898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End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c</a:t>
            </a:r>
            <a:r>
              <a:rPr dirty="0" smtClean="0" sz="1200" spc="4" b="1">
                <a:latin typeface="Arial"/>
                <a:cs typeface="Arial"/>
              </a:rPr>
              <a:t>l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 </a:t>
            </a:r>
            <a:r>
              <a:rPr dirty="0" smtClean="0" sz="1200" spc="-84" b="1">
                <a:latin typeface="Arial"/>
                <a:cs typeface="Arial"/>
              </a:rPr>
              <a:t>T</a:t>
            </a:r>
            <a:r>
              <a:rPr dirty="0" smtClean="0" sz="1200" spc="0" b="1">
                <a:latin typeface="Arial"/>
                <a:cs typeface="Arial"/>
              </a:rPr>
              <a:t>e</a:t>
            </a:r>
            <a:r>
              <a:rPr dirty="0" smtClean="0" sz="1200" spc="-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038" y="3268218"/>
            <a:ext cx="5759196" cy="1007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0"/>
              </a:spcBef>
            </a:pPr>
            <a:endParaRPr sz="550"/>
          </a:p>
          <a:p>
            <a:pPr marL="428396">
              <a:lnSpc>
                <a:spcPct val="95825"/>
              </a:lnSpc>
            </a:pP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400" spc="-2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stat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400" spc="-3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-14" b="1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400" spc="19" b="1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dirty="0" smtClean="0" sz="1400" spc="9" b="1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400" spc="-3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a,</a:t>
            </a:r>
            <a:r>
              <a:rPr dirty="0" smtClean="0" sz="140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400" spc="-1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b)</a:t>
            </a:r>
            <a:endParaRPr sz="1400">
              <a:latin typeface="Arial"/>
              <a:cs typeface="Arial"/>
            </a:endParaRPr>
          </a:p>
          <a:p>
            <a:pPr marL="42839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343152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400" spc="-50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stem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(“</a:t>
            </a:r>
            <a:r>
              <a:rPr dirty="0" smtClean="0" sz="1400" spc="-3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ass</a:t>
            </a:r>
            <a:r>
              <a:rPr dirty="0" smtClean="0" sz="1400" spc="-1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40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14" b="1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dirty="0" smtClean="0" sz="1400" spc="-4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-9" b="1">
                <a:solidFill>
                  <a:srgbClr val="001F5F"/>
                </a:solidFill>
                <a:latin typeface="Arial"/>
                <a:cs typeface="Arial"/>
              </a:rPr>
              <a:t>: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”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+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(a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*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42839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}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/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/</a:t>
            </a:r>
            <a:r>
              <a:rPr dirty="0" smtClean="0" sz="140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End</a:t>
            </a:r>
            <a:r>
              <a:rPr dirty="0" smtClean="0" sz="140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19" b="1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400" spc="-19" b="1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5038" y="1701546"/>
            <a:ext cx="5759196" cy="1008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8396">
              <a:lnSpc>
                <a:spcPct val="95825"/>
              </a:lnSpc>
              <a:spcBef>
                <a:spcPts val="445"/>
              </a:spcBef>
            </a:pP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4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stat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400" spc="-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1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400" spc="9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a,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1400">
              <a:latin typeface="Arial"/>
              <a:cs typeface="Arial"/>
            </a:endParaRPr>
          </a:p>
          <a:p>
            <a:pPr marL="42839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343152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-50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stem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(“</a:t>
            </a:r>
            <a:r>
              <a:rPr dirty="0" smtClean="0" sz="14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ass</a:t>
            </a:r>
            <a:r>
              <a:rPr dirty="0" smtClean="0" sz="1400" spc="-7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400" spc="-4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1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19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(a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428396">
              <a:lnSpc>
                <a:spcPct val="95825"/>
              </a:lnSpc>
              <a:spcBef>
                <a:spcPts val="70"/>
              </a:spcBef>
            </a:pP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1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85038" y="1701546"/>
            <a:ext cx="5759196" cy="1008888"/>
          </a:xfrm>
          <a:custGeom>
            <a:avLst/>
            <a:gdLst/>
            <a:ahLst/>
            <a:cxnLst/>
            <a:rect l="l" t="t" r="r" b="b"/>
            <a:pathLst>
              <a:path w="5759196" h="1008888">
                <a:moveTo>
                  <a:pt x="0" y="1008888"/>
                </a:moveTo>
                <a:lnTo>
                  <a:pt x="5759196" y="1008888"/>
                </a:lnTo>
                <a:lnTo>
                  <a:pt x="5759196" y="0"/>
                </a:lnTo>
                <a:lnTo>
                  <a:pt x="0" y="0"/>
                </a:lnTo>
                <a:lnTo>
                  <a:pt x="0" y="1008888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435344" y="2194560"/>
            <a:ext cx="656971" cy="515492"/>
          </a:xfrm>
          <a:custGeom>
            <a:avLst/>
            <a:gdLst/>
            <a:ahLst/>
            <a:cxnLst/>
            <a:rect l="l" t="t" r="r" b="b"/>
            <a:pathLst>
              <a:path w="656971" h="515492">
                <a:moveTo>
                  <a:pt x="109220" y="71119"/>
                </a:moveTo>
                <a:lnTo>
                  <a:pt x="91439" y="93979"/>
                </a:lnTo>
                <a:lnTo>
                  <a:pt x="160020" y="147319"/>
                </a:lnTo>
                <a:lnTo>
                  <a:pt x="177800" y="124460"/>
                </a:lnTo>
                <a:lnTo>
                  <a:pt x="109220" y="71119"/>
                </a:lnTo>
                <a:close/>
              </a:path>
              <a:path w="656971" h="515492">
                <a:moveTo>
                  <a:pt x="200659" y="142239"/>
                </a:moveTo>
                <a:lnTo>
                  <a:pt x="182879" y="165100"/>
                </a:lnTo>
                <a:lnTo>
                  <a:pt x="251459" y="218439"/>
                </a:lnTo>
                <a:lnTo>
                  <a:pt x="269239" y="195579"/>
                </a:lnTo>
                <a:lnTo>
                  <a:pt x="200659" y="142239"/>
                </a:lnTo>
                <a:close/>
              </a:path>
              <a:path w="656971" h="515492">
                <a:moveTo>
                  <a:pt x="292100" y="213360"/>
                </a:moveTo>
                <a:lnTo>
                  <a:pt x="274320" y="236219"/>
                </a:lnTo>
                <a:lnTo>
                  <a:pt x="342900" y="289560"/>
                </a:lnTo>
                <a:lnTo>
                  <a:pt x="360679" y="266700"/>
                </a:lnTo>
                <a:lnTo>
                  <a:pt x="292100" y="213360"/>
                </a:lnTo>
                <a:close/>
              </a:path>
              <a:path w="656971" h="515492">
                <a:moveTo>
                  <a:pt x="383539" y="284479"/>
                </a:moveTo>
                <a:lnTo>
                  <a:pt x="365759" y="307339"/>
                </a:lnTo>
                <a:lnTo>
                  <a:pt x="434212" y="360679"/>
                </a:lnTo>
                <a:lnTo>
                  <a:pt x="451992" y="337819"/>
                </a:lnTo>
                <a:lnTo>
                  <a:pt x="383539" y="284479"/>
                </a:lnTo>
                <a:close/>
              </a:path>
              <a:path w="656971" h="515492">
                <a:moveTo>
                  <a:pt x="474852" y="355600"/>
                </a:moveTo>
                <a:lnTo>
                  <a:pt x="457073" y="378460"/>
                </a:lnTo>
                <a:lnTo>
                  <a:pt x="525652" y="431673"/>
                </a:lnTo>
                <a:lnTo>
                  <a:pt x="543432" y="408939"/>
                </a:lnTo>
                <a:lnTo>
                  <a:pt x="474852" y="355600"/>
                </a:lnTo>
                <a:close/>
              </a:path>
              <a:path w="656971" h="515492">
                <a:moveTo>
                  <a:pt x="566292" y="426592"/>
                </a:moveTo>
                <a:lnTo>
                  <a:pt x="548512" y="449452"/>
                </a:lnTo>
                <a:lnTo>
                  <a:pt x="579504" y="473578"/>
                </a:lnTo>
                <a:lnTo>
                  <a:pt x="590930" y="482473"/>
                </a:lnTo>
                <a:lnTo>
                  <a:pt x="656971" y="515492"/>
                </a:lnTo>
                <a:lnTo>
                  <a:pt x="615060" y="427863"/>
                </a:lnTo>
                <a:lnTo>
                  <a:pt x="608710" y="459613"/>
                </a:lnTo>
                <a:lnTo>
                  <a:pt x="597284" y="450718"/>
                </a:lnTo>
                <a:lnTo>
                  <a:pt x="566292" y="426592"/>
                </a:lnTo>
                <a:close/>
              </a:path>
              <a:path w="656971" h="515492">
                <a:moveTo>
                  <a:pt x="590930" y="482473"/>
                </a:moveTo>
                <a:lnTo>
                  <a:pt x="579504" y="473578"/>
                </a:lnTo>
                <a:lnTo>
                  <a:pt x="561721" y="496442"/>
                </a:lnTo>
                <a:lnTo>
                  <a:pt x="656971" y="515492"/>
                </a:lnTo>
                <a:lnTo>
                  <a:pt x="590930" y="482473"/>
                </a:lnTo>
                <a:close/>
              </a:path>
              <a:path w="656971" h="515492">
                <a:moveTo>
                  <a:pt x="615060" y="427863"/>
                </a:moveTo>
                <a:lnTo>
                  <a:pt x="597284" y="450718"/>
                </a:lnTo>
                <a:lnTo>
                  <a:pt x="608710" y="459613"/>
                </a:lnTo>
                <a:lnTo>
                  <a:pt x="615060" y="427863"/>
                </a:lnTo>
                <a:close/>
              </a:path>
              <a:path w="656971" h="515492">
                <a:moveTo>
                  <a:pt x="17779" y="0"/>
                </a:moveTo>
                <a:lnTo>
                  <a:pt x="0" y="22860"/>
                </a:lnTo>
                <a:lnTo>
                  <a:pt x="68579" y="76200"/>
                </a:lnTo>
                <a:lnTo>
                  <a:pt x="86359" y="53339"/>
                </a:lnTo>
                <a:lnTo>
                  <a:pt x="177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85038" y="3268218"/>
            <a:ext cx="5759196" cy="1007363"/>
          </a:xfrm>
          <a:custGeom>
            <a:avLst/>
            <a:gdLst/>
            <a:ahLst/>
            <a:cxnLst/>
            <a:rect l="l" t="t" r="r" b="b"/>
            <a:pathLst>
              <a:path w="5759196" h="1007363">
                <a:moveTo>
                  <a:pt x="0" y="1007363"/>
                </a:moveTo>
                <a:lnTo>
                  <a:pt x="5759196" y="1007363"/>
                </a:lnTo>
                <a:lnTo>
                  <a:pt x="5759196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433058" y="3070098"/>
            <a:ext cx="587247" cy="711581"/>
          </a:xfrm>
          <a:custGeom>
            <a:avLst/>
            <a:gdLst/>
            <a:ahLst/>
            <a:cxnLst/>
            <a:rect l="l" t="t" r="r" b="b"/>
            <a:pathLst>
              <a:path w="587247" h="711580">
                <a:moveTo>
                  <a:pt x="55117" y="625982"/>
                </a:moveTo>
                <a:lnTo>
                  <a:pt x="0" y="693165"/>
                </a:lnTo>
                <a:lnTo>
                  <a:pt x="22351" y="711581"/>
                </a:lnTo>
                <a:lnTo>
                  <a:pt x="77469" y="644397"/>
                </a:lnTo>
                <a:lnTo>
                  <a:pt x="55117" y="625982"/>
                </a:lnTo>
                <a:close/>
              </a:path>
              <a:path w="587247" h="711580">
                <a:moveTo>
                  <a:pt x="128523" y="536448"/>
                </a:moveTo>
                <a:lnTo>
                  <a:pt x="73406" y="603631"/>
                </a:lnTo>
                <a:lnTo>
                  <a:pt x="95758" y="622045"/>
                </a:lnTo>
                <a:lnTo>
                  <a:pt x="150875" y="554863"/>
                </a:lnTo>
                <a:lnTo>
                  <a:pt x="128523" y="536448"/>
                </a:lnTo>
                <a:close/>
              </a:path>
              <a:path w="587247" h="711580">
                <a:moveTo>
                  <a:pt x="201930" y="446913"/>
                </a:moveTo>
                <a:lnTo>
                  <a:pt x="146938" y="514096"/>
                </a:lnTo>
                <a:lnTo>
                  <a:pt x="169290" y="532384"/>
                </a:lnTo>
                <a:lnTo>
                  <a:pt x="224409" y="465327"/>
                </a:lnTo>
                <a:lnTo>
                  <a:pt x="201930" y="446913"/>
                </a:lnTo>
                <a:close/>
              </a:path>
              <a:path w="587247" h="711580">
                <a:moveTo>
                  <a:pt x="275463" y="357377"/>
                </a:moveTo>
                <a:lnTo>
                  <a:pt x="220344" y="424561"/>
                </a:lnTo>
                <a:lnTo>
                  <a:pt x="242696" y="442849"/>
                </a:lnTo>
                <a:lnTo>
                  <a:pt x="297814" y="375665"/>
                </a:lnTo>
                <a:lnTo>
                  <a:pt x="275463" y="357377"/>
                </a:lnTo>
                <a:close/>
              </a:path>
              <a:path w="587247" h="711580">
                <a:moveTo>
                  <a:pt x="348868" y="267842"/>
                </a:moveTo>
                <a:lnTo>
                  <a:pt x="293750" y="335025"/>
                </a:lnTo>
                <a:lnTo>
                  <a:pt x="316230" y="353313"/>
                </a:lnTo>
                <a:lnTo>
                  <a:pt x="371220" y="286130"/>
                </a:lnTo>
                <a:lnTo>
                  <a:pt x="348868" y="267842"/>
                </a:lnTo>
                <a:close/>
              </a:path>
              <a:path w="587247" h="711580">
                <a:moveTo>
                  <a:pt x="422274" y="178307"/>
                </a:moveTo>
                <a:lnTo>
                  <a:pt x="367284" y="245363"/>
                </a:lnTo>
                <a:lnTo>
                  <a:pt x="389636" y="263778"/>
                </a:lnTo>
                <a:lnTo>
                  <a:pt x="444753" y="196596"/>
                </a:lnTo>
                <a:lnTo>
                  <a:pt x="422274" y="178307"/>
                </a:lnTo>
                <a:close/>
              </a:path>
              <a:path w="587247" h="711580">
                <a:moveTo>
                  <a:pt x="495808" y="88646"/>
                </a:moveTo>
                <a:lnTo>
                  <a:pt x="440689" y="155828"/>
                </a:lnTo>
                <a:lnTo>
                  <a:pt x="463041" y="174243"/>
                </a:lnTo>
                <a:lnTo>
                  <a:pt x="518160" y="107061"/>
                </a:lnTo>
                <a:lnTo>
                  <a:pt x="495808" y="88646"/>
                </a:lnTo>
                <a:close/>
              </a:path>
              <a:path w="587247" h="711580">
                <a:moveTo>
                  <a:pt x="514095" y="66293"/>
                </a:moveTo>
                <a:lnTo>
                  <a:pt x="536574" y="84709"/>
                </a:lnTo>
                <a:lnTo>
                  <a:pt x="543395" y="76373"/>
                </a:lnTo>
                <a:lnTo>
                  <a:pt x="552576" y="65150"/>
                </a:lnTo>
                <a:lnTo>
                  <a:pt x="565785" y="94741"/>
                </a:lnTo>
                <a:lnTo>
                  <a:pt x="587247" y="0"/>
                </a:lnTo>
                <a:lnTo>
                  <a:pt x="530097" y="46736"/>
                </a:lnTo>
                <a:lnTo>
                  <a:pt x="520929" y="57941"/>
                </a:lnTo>
                <a:lnTo>
                  <a:pt x="514095" y="66293"/>
                </a:lnTo>
                <a:close/>
              </a:path>
              <a:path w="587247" h="711580">
                <a:moveTo>
                  <a:pt x="530097" y="46736"/>
                </a:moveTo>
                <a:lnTo>
                  <a:pt x="587247" y="0"/>
                </a:lnTo>
                <a:lnTo>
                  <a:pt x="498601" y="39624"/>
                </a:lnTo>
                <a:lnTo>
                  <a:pt x="520929" y="57941"/>
                </a:lnTo>
                <a:lnTo>
                  <a:pt x="530097" y="46736"/>
                </a:lnTo>
                <a:close/>
              </a:path>
              <a:path w="587247" h="711580">
                <a:moveTo>
                  <a:pt x="565785" y="94741"/>
                </a:moveTo>
                <a:lnTo>
                  <a:pt x="552576" y="65150"/>
                </a:lnTo>
                <a:lnTo>
                  <a:pt x="543395" y="76373"/>
                </a:lnTo>
                <a:lnTo>
                  <a:pt x="565785" y="947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83540" y="465946"/>
            <a:ext cx="162011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Met</a:t>
            </a:r>
            <a:r>
              <a:rPr dirty="0" smtClean="0" sz="3600" spc="-159" b="1">
                <a:latin typeface="Arial"/>
                <a:cs typeface="Arial"/>
              </a:rPr>
              <a:t>ho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03856" y="465946"/>
            <a:ext cx="15478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H</a:t>
            </a:r>
            <a:r>
              <a:rPr dirty="0" smtClean="0" sz="3600" spc="-159" b="1">
                <a:latin typeface="Arial"/>
                <a:cs typeface="Arial"/>
              </a:rPr>
              <a:t>iding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52393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06796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6334" y="1398476"/>
            <a:ext cx="57373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7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6334" y="1581356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78726" y="2532507"/>
            <a:ext cx="1592453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4962" marR="101654" algn="ctr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4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tic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138302" marR="155992" algn="ctr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r-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6334" y="2800810"/>
            <a:ext cx="1344422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59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50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x</a:t>
            </a:r>
            <a:r>
              <a:rPr dirty="0" smtClean="0" sz="1200" spc="0" b="1">
                <a:latin typeface="Arial"/>
                <a:cs typeface="Arial"/>
              </a:rPr>
              <a:t>tends</a:t>
            </a:r>
            <a:r>
              <a:rPr dirty="0" smtClean="0" sz="1200" spc="-5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6334" y="3166570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6334" y="4386151"/>
            <a:ext cx="1388904" cy="909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 </a:t>
            </a:r>
            <a:r>
              <a:rPr dirty="0" smtClean="0" sz="1200" spc="-84" b="1">
                <a:latin typeface="Arial"/>
                <a:cs typeface="Arial"/>
              </a:rPr>
              <a:t>T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R="12700" algn="r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p</a:t>
            </a:r>
            <a:r>
              <a:rPr dirty="0" smtClean="0" sz="1200" spc="-4" b="1">
                <a:latin typeface="Arial"/>
                <a:cs typeface="Arial"/>
              </a:rPr>
              <a:t>u</a:t>
            </a:r>
            <a:r>
              <a:rPr dirty="0" smtClean="0" sz="1200" spc="0" b="1">
                <a:latin typeface="Arial"/>
                <a:cs typeface="Arial"/>
              </a:rPr>
              <a:t>blic</a:t>
            </a:r>
            <a:endParaRPr sz="1200">
              <a:latin typeface="Arial"/>
              <a:cs typeface="Arial"/>
            </a:endParaRPr>
          </a:p>
          <a:p>
            <a:pPr marR="402521" algn="r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36728" y="4934544"/>
            <a:ext cx="2340500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t</a:t>
            </a:r>
            <a:r>
              <a:rPr dirty="0" smtClean="0" sz="1200" spc="0" b="1">
                <a:latin typeface="Arial"/>
                <a:cs typeface="Arial"/>
              </a:rPr>
              <a:t>atic</a:t>
            </a:r>
            <a:r>
              <a:rPr dirty="0" smtClean="0" sz="1200" spc="327" b="1">
                <a:latin typeface="Arial"/>
                <a:cs typeface="Arial"/>
              </a:rPr>
              <a:t> </a:t>
            </a: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oid</a:t>
            </a:r>
            <a:r>
              <a:rPr dirty="0" smtClean="0" sz="1200" spc="0" b="1">
                <a:latin typeface="Arial"/>
                <a:cs typeface="Arial"/>
              </a:rPr>
              <a:t>  </a:t>
            </a:r>
            <a:r>
              <a:rPr dirty="0" smtClean="0" sz="1200" spc="2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in</a:t>
            </a:r>
            <a:r>
              <a:rPr dirty="0" smtClean="0" sz="1200" spc="-4" b="1">
                <a:latin typeface="Arial"/>
                <a:cs typeface="Arial"/>
              </a:rPr>
              <a:t>(</a:t>
            </a:r>
            <a:r>
              <a:rPr dirty="0" smtClean="0" sz="1200" spc="0" b="1">
                <a:latin typeface="Arial"/>
                <a:cs typeface="Arial"/>
              </a:rPr>
              <a:t>Strin</a:t>
            </a:r>
            <a:r>
              <a:rPr dirty="0" smtClean="0" sz="1200" spc="-4" b="1">
                <a:latin typeface="Arial"/>
                <a:cs typeface="Arial"/>
              </a:rPr>
              <a:t>g</a:t>
            </a:r>
            <a:r>
              <a:rPr dirty="0" smtClean="0" sz="1200" spc="-4" b="1">
                <a:latin typeface="Arial"/>
                <a:cs typeface="Arial"/>
              </a:rPr>
              <a:t>[</a:t>
            </a:r>
            <a:r>
              <a:rPr dirty="0" smtClean="0" sz="1200" spc="0" b="1">
                <a:latin typeface="Arial"/>
                <a:cs typeface="Arial"/>
              </a:rPr>
              <a:t>]</a:t>
            </a:r>
            <a:r>
              <a:rPr dirty="0" smtClean="0" sz="1200" spc="2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args)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81850" y="5031740"/>
            <a:ext cx="11392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5489" y="5300805"/>
            <a:ext cx="15829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29890" y="5300805"/>
            <a:ext cx="21894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44544" y="5300805"/>
            <a:ext cx="13726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58944" y="5300805"/>
            <a:ext cx="34498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73598" y="5300805"/>
            <a:ext cx="30474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5489" y="5483710"/>
            <a:ext cx="101767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dirty="0" smtClean="0" sz="1200" spc="25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7860" y="5763031"/>
            <a:ext cx="2087810" cy="696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lass</a:t>
            </a:r>
            <a:r>
              <a:rPr dirty="0" smtClean="0" baseline="3413" sz="36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413" sz="3600" spc="-1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-9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od:</a:t>
            </a:r>
            <a:endParaRPr sz="2400">
              <a:latin typeface="Calibri"/>
              <a:cs typeface="Calibri"/>
            </a:endParaRPr>
          </a:p>
          <a:p>
            <a:pPr marL="12700" marR="713">
              <a:lnSpc>
                <a:spcPts val="2880"/>
              </a:lnSpc>
              <a:spcBef>
                <a:spcPts val="16"/>
              </a:spcBef>
            </a:pP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dirty="0" smtClean="0" baseline="1137" sz="36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137" sz="36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-9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od: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92514" y="5763031"/>
            <a:ext cx="380441" cy="696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  <a:p>
            <a:pPr marL="13183" marR="1040">
              <a:lnSpc>
                <a:spcPts val="2880"/>
              </a:lnSpc>
              <a:spcBef>
                <a:spcPts val="16"/>
              </a:spcBef>
            </a:pPr>
            <a:r>
              <a:rPr dirty="0" smtClean="0" baseline="1137" sz="3600" spc="-9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5489" y="5849470"/>
            <a:ext cx="21894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9890" y="5849470"/>
            <a:ext cx="13726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4544" y="5849470"/>
            <a:ext cx="34498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8944" y="5849470"/>
            <a:ext cx="30977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0734" y="6032350"/>
            <a:ext cx="1932432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55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dirty="0" smtClean="0" sz="1200" spc="25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-4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r>
              <a:rPr dirty="0" smtClean="0" sz="1200" spc="-4" b="1">
                <a:latin typeface="Arial"/>
                <a:cs typeface="Arial"/>
              </a:rPr>
              <a:t>h</a:t>
            </a:r>
            <a:r>
              <a:rPr dirty="0" smtClean="0" sz="1200" spc="0" b="1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334" y="6397863"/>
            <a:ext cx="1481898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End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c</a:t>
            </a:r>
            <a:r>
              <a:rPr dirty="0" smtClean="0" sz="1200" spc="4" b="1">
                <a:latin typeface="Arial"/>
                <a:cs typeface="Arial"/>
              </a:rPr>
              <a:t>l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 </a:t>
            </a:r>
            <a:r>
              <a:rPr dirty="0" smtClean="0" sz="1200" spc="-84" b="1">
                <a:latin typeface="Arial"/>
                <a:cs typeface="Arial"/>
              </a:rPr>
              <a:t>T</a:t>
            </a:r>
            <a:r>
              <a:rPr dirty="0" smtClean="0" sz="1200" spc="0" b="1">
                <a:latin typeface="Arial"/>
                <a:cs typeface="Arial"/>
              </a:rPr>
              <a:t>e</a:t>
            </a:r>
            <a:r>
              <a:rPr dirty="0" smtClean="0" sz="1200" spc="-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038" y="3268218"/>
            <a:ext cx="5759196" cy="1007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0"/>
              </a:spcBef>
            </a:pPr>
            <a:endParaRPr sz="550"/>
          </a:p>
          <a:p>
            <a:pPr marL="428396">
              <a:lnSpc>
                <a:spcPct val="95825"/>
              </a:lnSpc>
            </a:pPr>
            <a:r>
              <a:rPr dirty="0" smtClean="0" sz="1400" spc="-4" b="1">
                <a:solidFill>
                  <a:srgbClr val="00AF50"/>
                </a:solidFill>
                <a:latin typeface="Arial"/>
                <a:cs typeface="Arial"/>
              </a:rPr>
              <a:t>p</a:t>
            </a:r>
            <a:r>
              <a:rPr dirty="0" smtClean="0" sz="1400" spc="-4" b="1">
                <a:solidFill>
                  <a:srgbClr val="00AF50"/>
                </a:solidFill>
                <a:latin typeface="Arial"/>
                <a:cs typeface="Arial"/>
              </a:rPr>
              <a:t>u</a:t>
            </a:r>
            <a:r>
              <a:rPr dirty="0" smtClean="0" sz="1400" spc="-4" b="1">
                <a:solidFill>
                  <a:srgbClr val="00AF50"/>
                </a:solidFill>
                <a:latin typeface="Arial"/>
                <a:cs typeface="Arial"/>
              </a:rPr>
              <a:t>b</a:t>
            </a:r>
            <a:r>
              <a:rPr dirty="0" smtClean="0" sz="1400" spc="4" b="1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dirty="0" smtClean="0" sz="1400" spc="-25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stat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400" spc="-3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-14" b="1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400" spc="19" b="1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400" spc="-3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a,</a:t>
            </a:r>
            <a:r>
              <a:rPr dirty="0" smtClean="0" sz="140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400" spc="-1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b)</a:t>
            </a:r>
            <a:endParaRPr sz="1400">
              <a:latin typeface="Arial"/>
              <a:cs typeface="Arial"/>
            </a:endParaRPr>
          </a:p>
          <a:p>
            <a:pPr marL="42839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343152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400" spc="-50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stem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(“</a:t>
            </a:r>
            <a:r>
              <a:rPr dirty="0" smtClean="0" sz="1400" spc="-3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ass</a:t>
            </a:r>
            <a:r>
              <a:rPr dirty="0" smtClean="0" sz="1400" spc="-1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40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14" b="1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dirty="0" smtClean="0" sz="1400" spc="-4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-9" b="1">
                <a:solidFill>
                  <a:srgbClr val="001F5F"/>
                </a:solidFill>
                <a:latin typeface="Arial"/>
                <a:cs typeface="Arial"/>
              </a:rPr>
              <a:t>: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”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+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(a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*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42839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}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/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/</a:t>
            </a:r>
            <a:r>
              <a:rPr dirty="0" smtClean="0" sz="140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End</a:t>
            </a:r>
            <a:r>
              <a:rPr dirty="0" smtClean="0" sz="140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19" b="1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400" spc="-19" b="1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5038" y="1701546"/>
            <a:ext cx="5759196" cy="1008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8396">
              <a:lnSpc>
                <a:spcPct val="95825"/>
              </a:lnSpc>
              <a:spcBef>
                <a:spcPts val="445"/>
              </a:spcBef>
            </a:pPr>
            <a:r>
              <a:rPr dirty="0" smtClean="0" sz="1400" spc="-4" b="1">
                <a:solidFill>
                  <a:srgbClr val="00AF50"/>
                </a:solidFill>
                <a:latin typeface="Arial"/>
                <a:cs typeface="Arial"/>
              </a:rPr>
              <a:t>p</a:t>
            </a:r>
            <a:r>
              <a:rPr dirty="0" smtClean="0" sz="1400" spc="4" b="1">
                <a:solidFill>
                  <a:srgbClr val="00AF50"/>
                </a:solidFill>
                <a:latin typeface="Arial"/>
                <a:cs typeface="Arial"/>
              </a:rPr>
              <a:t>r</a:t>
            </a:r>
            <a:r>
              <a:rPr dirty="0" smtClean="0" sz="1400" spc="-4" b="1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00AF50"/>
                </a:solidFill>
                <a:latin typeface="Arial"/>
                <a:cs typeface="Arial"/>
              </a:rPr>
              <a:t>tected</a:t>
            </a:r>
            <a:r>
              <a:rPr dirty="0" smtClean="0" sz="1400" spc="-44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stat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4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1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(in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-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a,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1400">
              <a:latin typeface="Arial"/>
              <a:cs typeface="Arial"/>
            </a:endParaRPr>
          </a:p>
          <a:p>
            <a:pPr marL="42839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343152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-50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stem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(“</a:t>
            </a:r>
            <a:r>
              <a:rPr dirty="0" smtClean="0" sz="14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ass</a:t>
            </a:r>
            <a:r>
              <a:rPr dirty="0" smtClean="0" sz="1400" spc="-7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400" spc="-4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1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19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(a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428396">
              <a:lnSpc>
                <a:spcPct val="95825"/>
              </a:lnSpc>
              <a:spcBef>
                <a:spcPts val="70"/>
              </a:spcBef>
            </a:pP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1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85038" y="1701546"/>
            <a:ext cx="5759196" cy="1008888"/>
          </a:xfrm>
          <a:custGeom>
            <a:avLst/>
            <a:gdLst/>
            <a:ahLst/>
            <a:cxnLst/>
            <a:rect l="l" t="t" r="r" b="b"/>
            <a:pathLst>
              <a:path w="5759196" h="1008888">
                <a:moveTo>
                  <a:pt x="0" y="1008888"/>
                </a:moveTo>
                <a:lnTo>
                  <a:pt x="5759196" y="1008888"/>
                </a:lnTo>
                <a:lnTo>
                  <a:pt x="5759196" y="0"/>
                </a:lnTo>
                <a:lnTo>
                  <a:pt x="0" y="0"/>
                </a:lnTo>
                <a:lnTo>
                  <a:pt x="0" y="1008888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85038" y="3268218"/>
            <a:ext cx="5759196" cy="1007363"/>
          </a:xfrm>
          <a:custGeom>
            <a:avLst/>
            <a:gdLst/>
            <a:ahLst/>
            <a:cxnLst/>
            <a:rect l="l" t="t" r="r" b="b"/>
            <a:pathLst>
              <a:path w="5759196" h="1007363">
                <a:moveTo>
                  <a:pt x="0" y="1007363"/>
                </a:moveTo>
                <a:lnTo>
                  <a:pt x="5759196" y="1007363"/>
                </a:lnTo>
                <a:lnTo>
                  <a:pt x="5759196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83540" y="465946"/>
            <a:ext cx="162011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Met</a:t>
            </a:r>
            <a:r>
              <a:rPr dirty="0" smtClean="0" sz="3600" spc="-159" b="1">
                <a:latin typeface="Arial"/>
                <a:cs typeface="Arial"/>
              </a:rPr>
              <a:t>ho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03856" y="465946"/>
            <a:ext cx="15478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H</a:t>
            </a:r>
            <a:r>
              <a:rPr dirty="0" smtClean="0" sz="3600" spc="-159" b="1">
                <a:latin typeface="Arial"/>
                <a:cs typeface="Arial"/>
              </a:rPr>
              <a:t>iding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52393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06796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6334" y="1398476"/>
            <a:ext cx="57373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7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6334" y="1581356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6334" y="2800810"/>
            <a:ext cx="1344422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59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50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x</a:t>
            </a:r>
            <a:r>
              <a:rPr dirty="0" smtClean="0" sz="1200" spc="0" b="1">
                <a:latin typeface="Arial"/>
                <a:cs typeface="Arial"/>
              </a:rPr>
              <a:t>tends</a:t>
            </a:r>
            <a:r>
              <a:rPr dirty="0" smtClean="0" sz="1200" spc="-5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6334" y="3166570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6334" y="4386151"/>
            <a:ext cx="1388904" cy="909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 </a:t>
            </a:r>
            <a:r>
              <a:rPr dirty="0" smtClean="0" sz="1200" spc="-84" b="1">
                <a:latin typeface="Arial"/>
                <a:cs typeface="Arial"/>
              </a:rPr>
              <a:t>T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R="12700" algn="r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p</a:t>
            </a:r>
            <a:r>
              <a:rPr dirty="0" smtClean="0" sz="1200" spc="-4" b="1">
                <a:latin typeface="Arial"/>
                <a:cs typeface="Arial"/>
              </a:rPr>
              <a:t>u</a:t>
            </a:r>
            <a:r>
              <a:rPr dirty="0" smtClean="0" sz="1200" spc="0" b="1">
                <a:latin typeface="Arial"/>
                <a:cs typeface="Arial"/>
              </a:rPr>
              <a:t>blic</a:t>
            </a:r>
            <a:endParaRPr sz="1200">
              <a:latin typeface="Arial"/>
              <a:cs typeface="Arial"/>
            </a:endParaRPr>
          </a:p>
          <a:p>
            <a:pPr marR="402521" algn="r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36728" y="4934544"/>
            <a:ext cx="2340500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t</a:t>
            </a:r>
            <a:r>
              <a:rPr dirty="0" smtClean="0" sz="1200" spc="0" b="1">
                <a:latin typeface="Arial"/>
                <a:cs typeface="Arial"/>
              </a:rPr>
              <a:t>atic</a:t>
            </a:r>
            <a:r>
              <a:rPr dirty="0" smtClean="0" sz="1200" spc="327" b="1">
                <a:latin typeface="Arial"/>
                <a:cs typeface="Arial"/>
              </a:rPr>
              <a:t> </a:t>
            </a: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oid</a:t>
            </a:r>
            <a:r>
              <a:rPr dirty="0" smtClean="0" sz="1200" spc="0" b="1">
                <a:latin typeface="Arial"/>
                <a:cs typeface="Arial"/>
              </a:rPr>
              <a:t>  </a:t>
            </a:r>
            <a:r>
              <a:rPr dirty="0" smtClean="0" sz="1200" spc="2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in</a:t>
            </a:r>
            <a:r>
              <a:rPr dirty="0" smtClean="0" sz="1200" spc="-4" b="1">
                <a:latin typeface="Arial"/>
                <a:cs typeface="Arial"/>
              </a:rPr>
              <a:t>(</a:t>
            </a:r>
            <a:r>
              <a:rPr dirty="0" smtClean="0" sz="1200" spc="0" b="1">
                <a:latin typeface="Arial"/>
                <a:cs typeface="Arial"/>
              </a:rPr>
              <a:t>Strin</a:t>
            </a:r>
            <a:r>
              <a:rPr dirty="0" smtClean="0" sz="1200" spc="-4" b="1">
                <a:latin typeface="Arial"/>
                <a:cs typeface="Arial"/>
              </a:rPr>
              <a:t>g</a:t>
            </a:r>
            <a:r>
              <a:rPr dirty="0" smtClean="0" sz="1200" spc="-4" b="1">
                <a:latin typeface="Arial"/>
                <a:cs typeface="Arial"/>
              </a:rPr>
              <a:t>[</a:t>
            </a:r>
            <a:r>
              <a:rPr dirty="0" smtClean="0" sz="1200" spc="0" b="1">
                <a:latin typeface="Arial"/>
                <a:cs typeface="Arial"/>
              </a:rPr>
              <a:t>]</a:t>
            </a:r>
            <a:r>
              <a:rPr dirty="0" smtClean="0" sz="1200" spc="2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args)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15489" y="5300805"/>
            <a:ext cx="15829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29890" y="5300805"/>
            <a:ext cx="21894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44544" y="5300805"/>
            <a:ext cx="13726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58944" y="5300805"/>
            <a:ext cx="34498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73598" y="5300805"/>
            <a:ext cx="30474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5489" y="5483710"/>
            <a:ext cx="101767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dirty="0" smtClean="0" sz="1200" spc="25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21551" y="5680049"/>
            <a:ext cx="1942399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OMP</a:t>
            </a:r>
            <a:r>
              <a:rPr dirty="0" smtClean="0" baseline="3413" sz="36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413" sz="3600" spc="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3600" spc="-4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490728" marR="512402" algn="ctr">
              <a:lnSpc>
                <a:spcPts val="2880"/>
              </a:lnSpc>
              <a:spcBef>
                <a:spcPts val="16"/>
              </a:spcBef>
            </a:pP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137" sz="3600" spc="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137" sz="3600" spc="-1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5489" y="5849470"/>
            <a:ext cx="21894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9890" y="5849470"/>
            <a:ext cx="13726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4544" y="5849470"/>
            <a:ext cx="34498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8944" y="5849470"/>
            <a:ext cx="30977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0734" y="6032350"/>
            <a:ext cx="1932432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55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dirty="0" smtClean="0" sz="1200" spc="25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-4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r>
              <a:rPr dirty="0" smtClean="0" sz="1200" spc="-4" b="1">
                <a:latin typeface="Arial"/>
                <a:cs typeface="Arial"/>
              </a:rPr>
              <a:t>h</a:t>
            </a:r>
            <a:r>
              <a:rPr dirty="0" smtClean="0" sz="1200" spc="0" b="1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334" y="6397863"/>
            <a:ext cx="1481898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End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c</a:t>
            </a:r>
            <a:r>
              <a:rPr dirty="0" smtClean="0" sz="1200" spc="4" b="1">
                <a:latin typeface="Arial"/>
                <a:cs typeface="Arial"/>
              </a:rPr>
              <a:t>l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 </a:t>
            </a:r>
            <a:r>
              <a:rPr dirty="0" smtClean="0" sz="1200" spc="-84" b="1">
                <a:latin typeface="Arial"/>
                <a:cs typeface="Arial"/>
              </a:rPr>
              <a:t>T</a:t>
            </a:r>
            <a:r>
              <a:rPr dirty="0" smtClean="0" sz="1200" spc="0" b="1">
                <a:latin typeface="Arial"/>
                <a:cs typeface="Arial"/>
              </a:rPr>
              <a:t>e</a:t>
            </a:r>
            <a:r>
              <a:rPr dirty="0" smtClean="0" sz="1200" spc="-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038" y="3268218"/>
            <a:ext cx="5759196" cy="1007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0"/>
              </a:spcBef>
            </a:pPr>
            <a:endParaRPr sz="550"/>
          </a:p>
          <a:p>
            <a:pPr marL="428396">
              <a:lnSpc>
                <a:spcPct val="95825"/>
              </a:lnSpc>
            </a:pPr>
            <a:r>
              <a:rPr dirty="0" smtClean="0" sz="1400" spc="-4" b="1">
                <a:solidFill>
                  <a:srgbClr val="00AF50"/>
                </a:solidFill>
                <a:latin typeface="Arial"/>
                <a:cs typeface="Arial"/>
              </a:rPr>
              <a:t>p</a:t>
            </a:r>
            <a:r>
              <a:rPr dirty="0" smtClean="0" sz="1400" spc="-4" b="1">
                <a:solidFill>
                  <a:srgbClr val="00AF50"/>
                </a:solidFill>
                <a:latin typeface="Arial"/>
                <a:cs typeface="Arial"/>
              </a:rPr>
              <a:t>u</a:t>
            </a:r>
            <a:r>
              <a:rPr dirty="0" smtClean="0" sz="1400" spc="-4" b="1">
                <a:solidFill>
                  <a:srgbClr val="00AF50"/>
                </a:solidFill>
                <a:latin typeface="Arial"/>
                <a:cs typeface="Arial"/>
              </a:rPr>
              <a:t>b</a:t>
            </a:r>
            <a:r>
              <a:rPr dirty="0" smtClean="0" sz="1400" spc="4" b="1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dirty="0" smtClean="0" sz="1400" spc="-25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400" spc="-14" b="1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400" spc="19" b="1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dirty="0" smtClean="0" sz="1400" spc="-9" b="1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400" spc="-3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a,</a:t>
            </a:r>
            <a:r>
              <a:rPr dirty="0" smtClean="0" sz="140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40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b)</a:t>
            </a:r>
            <a:endParaRPr sz="1400">
              <a:latin typeface="Arial"/>
              <a:cs typeface="Arial"/>
            </a:endParaRPr>
          </a:p>
          <a:p>
            <a:pPr marL="42839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343152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400" spc="-50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stem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(“</a:t>
            </a:r>
            <a:r>
              <a:rPr dirty="0" smtClean="0" sz="1400" spc="-3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ass</a:t>
            </a:r>
            <a:r>
              <a:rPr dirty="0" smtClean="0" sz="1400" spc="-1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40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14" b="1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dirty="0" smtClean="0" sz="1400" spc="-4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-9" b="1">
                <a:solidFill>
                  <a:srgbClr val="001F5F"/>
                </a:solidFill>
                <a:latin typeface="Arial"/>
                <a:cs typeface="Arial"/>
              </a:rPr>
              <a:t>: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”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+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(a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*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42839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}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/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/</a:t>
            </a:r>
            <a:r>
              <a:rPr dirty="0" smtClean="0" sz="140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End</a:t>
            </a:r>
            <a:r>
              <a:rPr dirty="0" smtClean="0" sz="140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19" b="1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400" spc="-19" b="1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5038" y="1701546"/>
            <a:ext cx="5759196" cy="1008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8396">
              <a:lnSpc>
                <a:spcPct val="95825"/>
              </a:lnSpc>
              <a:spcBef>
                <a:spcPts val="445"/>
              </a:spcBef>
            </a:pPr>
            <a:r>
              <a:rPr dirty="0" smtClean="0" sz="1400" spc="-4" b="1">
                <a:solidFill>
                  <a:srgbClr val="00AF50"/>
                </a:solidFill>
                <a:latin typeface="Arial"/>
                <a:cs typeface="Arial"/>
              </a:rPr>
              <a:t>p</a:t>
            </a:r>
            <a:r>
              <a:rPr dirty="0" smtClean="0" sz="1400" spc="-4" b="1">
                <a:solidFill>
                  <a:srgbClr val="00AF50"/>
                </a:solidFill>
                <a:latin typeface="Arial"/>
                <a:cs typeface="Arial"/>
              </a:rPr>
              <a:t>u</a:t>
            </a:r>
            <a:r>
              <a:rPr dirty="0" smtClean="0" sz="1400" spc="-4" b="1">
                <a:solidFill>
                  <a:srgbClr val="00AF50"/>
                </a:solidFill>
                <a:latin typeface="Arial"/>
                <a:cs typeface="Arial"/>
              </a:rPr>
              <a:t>b</a:t>
            </a:r>
            <a:r>
              <a:rPr dirty="0" smtClean="0" sz="1400" spc="4" b="1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dirty="0" smtClean="0" sz="1400" spc="-69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stat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400" spc="-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1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-4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a,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1400">
              <a:latin typeface="Arial"/>
              <a:cs typeface="Arial"/>
            </a:endParaRPr>
          </a:p>
          <a:p>
            <a:pPr marL="42839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343152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-50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stem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(“</a:t>
            </a:r>
            <a:r>
              <a:rPr dirty="0" smtClean="0" sz="14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ass</a:t>
            </a:r>
            <a:r>
              <a:rPr dirty="0" smtClean="0" sz="1400" spc="-7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400" spc="-4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1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19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(a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428396">
              <a:lnSpc>
                <a:spcPct val="95825"/>
              </a:lnSpc>
              <a:spcBef>
                <a:spcPts val="70"/>
              </a:spcBef>
            </a:pP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1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85038" y="1701546"/>
            <a:ext cx="5759196" cy="1008888"/>
          </a:xfrm>
          <a:custGeom>
            <a:avLst/>
            <a:gdLst/>
            <a:ahLst/>
            <a:cxnLst/>
            <a:rect l="l" t="t" r="r" b="b"/>
            <a:pathLst>
              <a:path w="5759196" h="1008888">
                <a:moveTo>
                  <a:pt x="0" y="1008888"/>
                </a:moveTo>
                <a:lnTo>
                  <a:pt x="5759196" y="1008888"/>
                </a:lnTo>
                <a:lnTo>
                  <a:pt x="5759196" y="0"/>
                </a:lnTo>
                <a:lnTo>
                  <a:pt x="0" y="0"/>
                </a:lnTo>
                <a:lnTo>
                  <a:pt x="0" y="1008888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85038" y="3268218"/>
            <a:ext cx="5759196" cy="1007363"/>
          </a:xfrm>
          <a:custGeom>
            <a:avLst/>
            <a:gdLst/>
            <a:ahLst/>
            <a:cxnLst/>
            <a:rect l="l" t="t" r="r" b="b"/>
            <a:pathLst>
              <a:path w="5759196" h="1007363">
                <a:moveTo>
                  <a:pt x="0" y="1007363"/>
                </a:moveTo>
                <a:lnTo>
                  <a:pt x="5759196" y="1007363"/>
                </a:lnTo>
                <a:lnTo>
                  <a:pt x="5759196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83540" y="465946"/>
            <a:ext cx="162011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Met</a:t>
            </a:r>
            <a:r>
              <a:rPr dirty="0" smtClean="0" sz="3600" spc="-159" b="1">
                <a:latin typeface="Arial"/>
                <a:cs typeface="Arial"/>
              </a:rPr>
              <a:t>ho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03856" y="465946"/>
            <a:ext cx="15478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H</a:t>
            </a:r>
            <a:r>
              <a:rPr dirty="0" smtClean="0" sz="3600" spc="-159" b="1">
                <a:latin typeface="Arial"/>
                <a:cs typeface="Arial"/>
              </a:rPr>
              <a:t>iding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52393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06796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6334" y="1398476"/>
            <a:ext cx="57373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7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6334" y="1581356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6334" y="2800810"/>
            <a:ext cx="1344422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59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50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x</a:t>
            </a:r>
            <a:r>
              <a:rPr dirty="0" smtClean="0" sz="1200" spc="0" b="1">
                <a:latin typeface="Arial"/>
                <a:cs typeface="Arial"/>
              </a:rPr>
              <a:t>tends</a:t>
            </a:r>
            <a:r>
              <a:rPr dirty="0" smtClean="0" sz="1200" spc="-5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6334" y="3166570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6334" y="4386151"/>
            <a:ext cx="1388904" cy="909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 </a:t>
            </a:r>
            <a:r>
              <a:rPr dirty="0" smtClean="0" sz="1200" spc="-84" b="1">
                <a:latin typeface="Arial"/>
                <a:cs typeface="Arial"/>
              </a:rPr>
              <a:t>T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R="12700" algn="r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p</a:t>
            </a:r>
            <a:r>
              <a:rPr dirty="0" smtClean="0" sz="1200" spc="-4" b="1">
                <a:latin typeface="Arial"/>
                <a:cs typeface="Arial"/>
              </a:rPr>
              <a:t>u</a:t>
            </a:r>
            <a:r>
              <a:rPr dirty="0" smtClean="0" sz="1200" spc="0" b="1">
                <a:latin typeface="Arial"/>
                <a:cs typeface="Arial"/>
              </a:rPr>
              <a:t>blic</a:t>
            </a:r>
            <a:endParaRPr sz="1200">
              <a:latin typeface="Arial"/>
              <a:cs typeface="Arial"/>
            </a:endParaRPr>
          </a:p>
          <a:p>
            <a:pPr marR="402521" algn="r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36728" y="4934544"/>
            <a:ext cx="2340500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t</a:t>
            </a:r>
            <a:r>
              <a:rPr dirty="0" smtClean="0" sz="1200" spc="0" b="1">
                <a:latin typeface="Arial"/>
                <a:cs typeface="Arial"/>
              </a:rPr>
              <a:t>atic</a:t>
            </a:r>
            <a:r>
              <a:rPr dirty="0" smtClean="0" sz="1200" spc="327" b="1">
                <a:latin typeface="Arial"/>
                <a:cs typeface="Arial"/>
              </a:rPr>
              <a:t> </a:t>
            </a: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oid</a:t>
            </a:r>
            <a:r>
              <a:rPr dirty="0" smtClean="0" sz="1200" spc="0" b="1">
                <a:latin typeface="Arial"/>
                <a:cs typeface="Arial"/>
              </a:rPr>
              <a:t>  </a:t>
            </a:r>
            <a:r>
              <a:rPr dirty="0" smtClean="0" sz="1200" spc="2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in</a:t>
            </a:r>
            <a:r>
              <a:rPr dirty="0" smtClean="0" sz="1200" spc="-4" b="1">
                <a:latin typeface="Arial"/>
                <a:cs typeface="Arial"/>
              </a:rPr>
              <a:t>(</a:t>
            </a:r>
            <a:r>
              <a:rPr dirty="0" smtClean="0" sz="1200" spc="0" b="1">
                <a:latin typeface="Arial"/>
                <a:cs typeface="Arial"/>
              </a:rPr>
              <a:t>Strin</a:t>
            </a:r>
            <a:r>
              <a:rPr dirty="0" smtClean="0" sz="1200" spc="-4" b="1">
                <a:latin typeface="Arial"/>
                <a:cs typeface="Arial"/>
              </a:rPr>
              <a:t>g</a:t>
            </a:r>
            <a:r>
              <a:rPr dirty="0" smtClean="0" sz="1200" spc="-4" b="1">
                <a:latin typeface="Arial"/>
                <a:cs typeface="Arial"/>
              </a:rPr>
              <a:t>[</a:t>
            </a:r>
            <a:r>
              <a:rPr dirty="0" smtClean="0" sz="1200" spc="0" b="1">
                <a:latin typeface="Arial"/>
                <a:cs typeface="Arial"/>
              </a:rPr>
              <a:t>]</a:t>
            </a:r>
            <a:r>
              <a:rPr dirty="0" smtClean="0" sz="1200" spc="2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args)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15489" y="5300805"/>
            <a:ext cx="15829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29890" y="5300805"/>
            <a:ext cx="21894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44544" y="5300805"/>
            <a:ext cx="13726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58944" y="5300805"/>
            <a:ext cx="34498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73598" y="5300805"/>
            <a:ext cx="30474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5489" y="5483710"/>
            <a:ext cx="101767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dirty="0" smtClean="0" sz="1200" spc="25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21551" y="5680049"/>
            <a:ext cx="1942399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OMP</a:t>
            </a:r>
            <a:r>
              <a:rPr dirty="0" smtClean="0" baseline="3413" sz="36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413" sz="3600" spc="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3600" spc="-4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490728" marR="512402" algn="ctr">
              <a:lnSpc>
                <a:spcPts val="2880"/>
              </a:lnSpc>
              <a:spcBef>
                <a:spcPts val="16"/>
              </a:spcBef>
            </a:pP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137" sz="3600" spc="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137" sz="3600" spc="-1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137" sz="3600" spc="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5489" y="5849470"/>
            <a:ext cx="21894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9890" y="5849470"/>
            <a:ext cx="13726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4544" y="5849470"/>
            <a:ext cx="34498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8944" y="5849470"/>
            <a:ext cx="30977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0734" y="6032350"/>
            <a:ext cx="1932432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55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dirty="0" smtClean="0" sz="1200" spc="25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-4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r>
              <a:rPr dirty="0" smtClean="0" sz="1200" spc="-4" b="1">
                <a:latin typeface="Arial"/>
                <a:cs typeface="Arial"/>
              </a:rPr>
              <a:t>h</a:t>
            </a:r>
            <a:r>
              <a:rPr dirty="0" smtClean="0" sz="1200" spc="0" b="1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334" y="6397863"/>
            <a:ext cx="1481898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End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c</a:t>
            </a:r>
            <a:r>
              <a:rPr dirty="0" smtClean="0" sz="1200" spc="4" b="1">
                <a:latin typeface="Arial"/>
                <a:cs typeface="Arial"/>
              </a:rPr>
              <a:t>l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 </a:t>
            </a:r>
            <a:r>
              <a:rPr dirty="0" smtClean="0" sz="1200" spc="-84" b="1">
                <a:latin typeface="Arial"/>
                <a:cs typeface="Arial"/>
              </a:rPr>
              <a:t>T</a:t>
            </a:r>
            <a:r>
              <a:rPr dirty="0" smtClean="0" sz="1200" spc="0" b="1">
                <a:latin typeface="Arial"/>
                <a:cs typeface="Arial"/>
              </a:rPr>
              <a:t>e</a:t>
            </a:r>
            <a:r>
              <a:rPr dirty="0" smtClean="0" sz="1200" spc="-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038" y="3268218"/>
            <a:ext cx="5759196" cy="1007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0"/>
              </a:spcBef>
            </a:pPr>
            <a:endParaRPr sz="550"/>
          </a:p>
          <a:p>
            <a:pPr marL="428396">
              <a:lnSpc>
                <a:spcPct val="95825"/>
              </a:lnSpc>
            </a:pPr>
            <a:r>
              <a:rPr dirty="0" smtClean="0" sz="1400" spc="-4" b="1">
                <a:solidFill>
                  <a:srgbClr val="00AF50"/>
                </a:solidFill>
                <a:latin typeface="Arial"/>
                <a:cs typeface="Arial"/>
              </a:rPr>
              <a:t>p</a:t>
            </a:r>
            <a:r>
              <a:rPr dirty="0" smtClean="0" sz="1400" spc="4" b="1">
                <a:solidFill>
                  <a:srgbClr val="00AF50"/>
                </a:solidFill>
                <a:latin typeface="Arial"/>
                <a:cs typeface="Arial"/>
              </a:rPr>
              <a:t>r</a:t>
            </a:r>
            <a:r>
              <a:rPr dirty="0" smtClean="0" sz="1400" spc="-4" b="1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00AF50"/>
                </a:solidFill>
                <a:latin typeface="Arial"/>
                <a:cs typeface="Arial"/>
              </a:rPr>
              <a:t>tected</a:t>
            </a:r>
            <a:r>
              <a:rPr dirty="0" smtClean="0" sz="1400" spc="-44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stat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400" spc="-2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-14" b="1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400" spc="19" b="1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(in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400" spc="-3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a,</a:t>
            </a:r>
            <a:r>
              <a:rPr dirty="0" smtClean="0" sz="140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400" spc="-1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b)</a:t>
            </a:r>
            <a:endParaRPr sz="1400">
              <a:latin typeface="Arial"/>
              <a:cs typeface="Arial"/>
            </a:endParaRPr>
          </a:p>
          <a:p>
            <a:pPr marL="42839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343152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400" spc="-50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stem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(“</a:t>
            </a:r>
            <a:r>
              <a:rPr dirty="0" smtClean="0" sz="1400" spc="-3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ass</a:t>
            </a:r>
            <a:r>
              <a:rPr dirty="0" smtClean="0" sz="1400" spc="-1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40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14" b="1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dirty="0" smtClean="0" sz="1400" spc="-4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-9" b="1">
                <a:solidFill>
                  <a:srgbClr val="001F5F"/>
                </a:solidFill>
                <a:latin typeface="Arial"/>
                <a:cs typeface="Arial"/>
              </a:rPr>
              <a:t>: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”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+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(a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*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42839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}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/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/</a:t>
            </a:r>
            <a:r>
              <a:rPr dirty="0" smtClean="0" sz="140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End</a:t>
            </a:r>
            <a:r>
              <a:rPr dirty="0" smtClean="0" sz="140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19" b="1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400" spc="-19" b="1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5038" y="1701546"/>
            <a:ext cx="5759196" cy="1008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8396">
              <a:lnSpc>
                <a:spcPct val="95825"/>
              </a:lnSpc>
              <a:spcBef>
                <a:spcPts val="445"/>
              </a:spcBef>
            </a:pPr>
            <a:r>
              <a:rPr dirty="0" smtClean="0" sz="1400" spc="-4" b="1">
                <a:solidFill>
                  <a:srgbClr val="00AF50"/>
                </a:solidFill>
                <a:latin typeface="Arial"/>
                <a:cs typeface="Arial"/>
              </a:rPr>
              <a:t>p</a:t>
            </a:r>
            <a:r>
              <a:rPr dirty="0" smtClean="0" sz="1400" spc="-4" b="1">
                <a:solidFill>
                  <a:srgbClr val="00AF50"/>
                </a:solidFill>
                <a:latin typeface="Arial"/>
                <a:cs typeface="Arial"/>
              </a:rPr>
              <a:t>u</a:t>
            </a:r>
            <a:r>
              <a:rPr dirty="0" smtClean="0" sz="1400" spc="-4" b="1">
                <a:solidFill>
                  <a:srgbClr val="00AF50"/>
                </a:solidFill>
                <a:latin typeface="Arial"/>
                <a:cs typeface="Arial"/>
              </a:rPr>
              <a:t>b</a:t>
            </a:r>
            <a:r>
              <a:rPr dirty="0" smtClean="0" sz="1400" spc="4" b="1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dirty="0" smtClean="0" sz="1400" spc="-69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stat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400" spc="-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1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-4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a,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1400">
              <a:latin typeface="Arial"/>
              <a:cs typeface="Arial"/>
            </a:endParaRPr>
          </a:p>
          <a:p>
            <a:pPr marL="42839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343152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-50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stem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(“</a:t>
            </a:r>
            <a:r>
              <a:rPr dirty="0" smtClean="0" sz="14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ass</a:t>
            </a:r>
            <a:r>
              <a:rPr dirty="0" smtClean="0" sz="1400" spc="-7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400" spc="-4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1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19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(a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428396">
              <a:lnSpc>
                <a:spcPct val="95825"/>
              </a:lnSpc>
              <a:spcBef>
                <a:spcPts val="70"/>
              </a:spcBef>
            </a:pP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1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86788" y="3223512"/>
            <a:ext cx="3227760" cy="109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35"/>
              </a:lnSpc>
              <a:spcBef>
                <a:spcPts val="431"/>
              </a:spcBef>
            </a:pPr>
            <a:r>
              <a:rPr dirty="0" smtClean="0" sz="8400" spc="-94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dirty="0" smtClean="0" sz="8400" spc="29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8240" y="3223512"/>
            <a:ext cx="1987382" cy="109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35"/>
              </a:lnSpc>
              <a:spcBef>
                <a:spcPts val="431"/>
              </a:spcBef>
            </a:pPr>
            <a:r>
              <a:rPr dirty="0" smtClean="0" sz="8400" spc="-489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6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383540" y="465946"/>
            <a:ext cx="537692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Met</a:t>
            </a:r>
            <a:r>
              <a:rPr dirty="0" smtClean="0" sz="3600" spc="-159" b="1">
                <a:latin typeface="Arial"/>
                <a:cs typeface="Arial"/>
              </a:rPr>
              <a:t>ho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5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4" b="1">
                <a:latin typeface="Arial"/>
                <a:cs typeface="Arial"/>
              </a:rPr>
              <a:t>ve</a:t>
            </a:r>
            <a:r>
              <a:rPr dirty="0" smtClean="0" sz="3600" spc="-150" b="1">
                <a:latin typeface="Arial"/>
                <a:cs typeface="Arial"/>
              </a:rPr>
              <a:t>rr</a:t>
            </a:r>
            <a:r>
              <a:rPr dirty="0" smtClean="0" sz="3600" spc="-159" b="1">
                <a:latin typeface="Arial"/>
                <a:cs typeface="Arial"/>
              </a:rPr>
              <a:t>idin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4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7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Jav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6334" y="1436832"/>
            <a:ext cx="145796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29234" y="1436832"/>
            <a:ext cx="8324888" cy="497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80"/>
              </a:lnSpc>
              <a:spcBef>
                <a:spcPts val="99"/>
              </a:spcBef>
            </a:pPr>
            <a:r>
              <a:rPr dirty="0" smtClean="0" baseline="-1525" sz="2850" spc="0">
                <a:latin typeface="Arial"/>
                <a:cs typeface="Arial"/>
              </a:rPr>
              <a:t>Also</a:t>
            </a:r>
            <a:r>
              <a:rPr dirty="0" smtClean="0" baseline="-1525" sz="2850" spc="274">
                <a:latin typeface="Arial"/>
                <a:cs typeface="Arial"/>
              </a:rPr>
              <a:t> </a:t>
            </a:r>
            <a:r>
              <a:rPr dirty="0" smtClean="0" baseline="-1525" sz="2850" spc="0">
                <a:latin typeface="Arial"/>
                <a:cs typeface="Arial"/>
              </a:rPr>
              <a:t>k</a:t>
            </a:r>
            <a:r>
              <a:rPr dirty="0" smtClean="0" baseline="-1525" sz="2850" spc="9">
                <a:latin typeface="Arial"/>
                <a:cs typeface="Arial"/>
              </a:rPr>
              <a:t>n</a:t>
            </a:r>
            <a:r>
              <a:rPr dirty="0" smtClean="0" baseline="-1525" sz="2850" spc="9">
                <a:latin typeface="Arial"/>
                <a:cs typeface="Arial"/>
              </a:rPr>
              <a:t>o</a:t>
            </a:r>
            <a:r>
              <a:rPr dirty="0" smtClean="0" baseline="-1525" sz="2850" spc="0">
                <a:latin typeface="Arial"/>
                <a:cs typeface="Arial"/>
              </a:rPr>
              <a:t>wn</a:t>
            </a:r>
            <a:r>
              <a:rPr dirty="0" smtClean="0" baseline="-1525" sz="2850" spc="266">
                <a:latin typeface="Arial"/>
                <a:cs typeface="Arial"/>
              </a:rPr>
              <a:t> </a:t>
            </a:r>
            <a:r>
              <a:rPr dirty="0" smtClean="0" baseline="-1525" sz="2850" spc="14">
                <a:latin typeface="Arial"/>
                <a:cs typeface="Arial"/>
              </a:rPr>
              <a:t>a</a:t>
            </a:r>
            <a:r>
              <a:rPr dirty="0" smtClean="0" baseline="-1525" sz="2850" spc="0">
                <a:latin typeface="Arial"/>
                <a:cs typeface="Arial"/>
              </a:rPr>
              <a:t>s</a:t>
            </a:r>
            <a:r>
              <a:rPr dirty="0" smtClean="0" baseline="-1525" sz="2850" spc="291">
                <a:latin typeface="Arial"/>
                <a:cs typeface="Arial"/>
              </a:rPr>
              <a:t> </a:t>
            </a:r>
            <a:r>
              <a:rPr dirty="0" smtClean="0" baseline="-1525" sz="2850" spc="0">
                <a:latin typeface="Arial"/>
                <a:cs typeface="Arial"/>
              </a:rPr>
              <a:t>Runt</a:t>
            </a:r>
            <a:r>
              <a:rPr dirty="0" smtClean="0" baseline="-1525" sz="2850" spc="14">
                <a:latin typeface="Arial"/>
                <a:cs typeface="Arial"/>
              </a:rPr>
              <a:t>i</a:t>
            </a:r>
            <a:r>
              <a:rPr dirty="0" smtClean="0" baseline="-1525" sz="2850" spc="0">
                <a:latin typeface="Arial"/>
                <a:cs typeface="Arial"/>
              </a:rPr>
              <a:t>me</a:t>
            </a:r>
            <a:r>
              <a:rPr dirty="0" smtClean="0" baseline="-1525" sz="2850" spc="250">
                <a:latin typeface="Arial"/>
                <a:cs typeface="Arial"/>
              </a:rPr>
              <a:t> </a:t>
            </a:r>
            <a:r>
              <a:rPr dirty="0" smtClean="0" baseline="-1525" sz="2850" spc="0">
                <a:latin typeface="Arial"/>
                <a:cs typeface="Arial"/>
              </a:rPr>
              <a:t>P</a:t>
            </a:r>
            <a:r>
              <a:rPr dirty="0" smtClean="0" baseline="-1525" sz="2850" spc="9">
                <a:latin typeface="Arial"/>
                <a:cs typeface="Arial"/>
              </a:rPr>
              <a:t>o</a:t>
            </a:r>
            <a:r>
              <a:rPr dirty="0" smtClean="0" baseline="-1525" sz="2850" spc="0">
                <a:latin typeface="Arial"/>
                <a:cs typeface="Arial"/>
              </a:rPr>
              <a:t>lym</a:t>
            </a:r>
            <a:r>
              <a:rPr dirty="0" smtClean="0" baseline="-1525" sz="2850" spc="14">
                <a:latin typeface="Arial"/>
                <a:cs typeface="Arial"/>
              </a:rPr>
              <a:t>o</a:t>
            </a:r>
            <a:r>
              <a:rPr dirty="0" smtClean="0" baseline="-1525" sz="2850" spc="0">
                <a:latin typeface="Arial"/>
                <a:cs typeface="Arial"/>
              </a:rPr>
              <a:t>r</a:t>
            </a:r>
            <a:r>
              <a:rPr dirty="0" smtClean="0" baseline="-1525" sz="2850" spc="14">
                <a:latin typeface="Arial"/>
                <a:cs typeface="Arial"/>
              </a:rPr>
              <a:t>p</a:t>
            </a:r>
            <a:r>
              <a:rPr dirty="0" smtClean="0" baseline="-1525" sz="2850" spc="0">
                <a:latin typeface="Arial"/>
                <a:cs typeface="Arial"/>
              </a:rPr>
              <a:t>hism,</a:t>
            </a:r>
            <a:r>
              <a:rPr dirty="0" smtClean="0" baseline="-1525" sz="2850" spc="210">
                <a:latin typeface="Arial"/>
                <a:cs typeface="Arial"/>
              </a:rPr>
              <a:t> </a:t>
            </a:r>
            <a:r>
              <a:rPr dirty="0" smtClean="0" baseline="-1525" sz="2850" spc="0">
                <a:latin typeface="Arial"/>
                <a:cs typeface="Arial"/>
              </a:rPr>
              <a:t>Dy</a:t>
            </a:r>
            <a:r>
              <a:rPr dirty="0" smtClean="0" baseline="-1525" sz="2850" spc="14">
                <a:latin typeface="Arial"/>
                <a:cs typeface="Arial"/>
              </a:rPr>
              <a:t>n</a:t>
            </a:r>
            <a:r>
              <a:rPr dirty="0" smtClean="0" baseline="-1525" sz="2850" spc="0">
                <a:latin typeface="Arial"/>
                <a:cs typeface="Arial"/>
              </a:rPr>
              <a:t>a</a:t>
            </a:r>
            <a:r>
              <a:rPr dirty="0" smtClean="0" baseline="-1525" sz="2850" spc="19">
                <a:latin typeface="Arial"/>
                <a:cs typeface="Arial"/>
              </a:rPr>
              <a:t>m</a:t>
            </a:r>
            <a:r>
              <a:rPr dirty="0" smtClean="0" baseline="-1525" sz="2850" spc="0">
                <a:latin typeface="Arial"/>
                <a:cs typeface="Arial"/>
              </a:rPr>
              <a:t>ic</a:t>
            </a:r>
            <a:r>
              <a:rPr dirty="0" smtClean="0" baseline="-1525" sz="2850" spc="242">
                <a:latin typeface="Arial"/>
                <a:cs typeface="Arial"/>
              </a:rPr>
              <a:t> </a:t>
            </a:r>
            <a:r>
              <a:rPr dirty="0" smtClean="0" baseline="-1525" sz="2850" spc="0">
                <a:latin typeface="Arial"/>
                <a:cs typeface="Arial"/>
              </a:rPr>
              <a:t>M</a:t>
            </a:r>
            <a:r>
              <a:rPr dirty="0" smtClean="0" baseline="-1525" sz="2850" spc="4">
                <a:latin typeface="Arial"/>
                <a:cs typeface="Arial"/>
              </a:rPr>
              <a:t>e</a:t>
            </a:r>
            <a:r>
              <a:rPr dirty="0" smtClean="0" baseline="-1525" sz="2850" spc="9">
                <a:latin typeface="Arial"/>
                <a:cs typeface="Arial"/>
              </a:rPr>
              <a:t>t</a:t>
            </a:r>
            <a:r>
              <a:rPr dirty="0" smtClean="0" baseline="-1525" sz="2850" spc="0">
                <a:latin typeface="Arial"/>
                <a:cs typeface="Arial"/>
              </a:rPr>
              <a:t>h</a:t>
            </a:r>
            <a:r>
              <a:rPr dirty="0" smtClean="0" baseline="-1525" sz="2850" spc="14">
                <a:latin typeface="Arial"/>
                <a:cs typeface="Arial"/>
              </a:rPr>
              <a:t>o</a:t>
            </a:r>
            <a:r>
              <a:rPr dirty="0" smtClean="0" baseline="-1525" sz="2850" spc="0">
                <a:latin typeface="Arial"/>
                <a:cs typeface="Arial"/>
              </a:rPr>
              <a:t>d</a:t>
            </a:r>
            <a:r>
              <a:rPr dirty="0" smtClean="0" baseline="-1525" sz="2850" spc="263">
                <a:latin typeface="Arial"/>
                <a:cs typeface="Arial"/>
              </a:rPr>
              <a:t> </a:t>
            </a:r>
            <a:r>
              <a:rPr dirty="0" smtClean="0" baseline="-1525" sz="2850" spc="0">
                <a:latin typeface="Arial"/>
                <a:cs typeface="Arial"/>
              </a:rPr>
              <a:t>Di</a:t>
            </a:r>
            <a:r>
              <a:rPr dirty="0" smtClean="0" baseline="-1525" sz="2850" spc="14">
                <a:latin typeface="Arial"/>
                <a:cs typeface="Arial"/>
              </a:rPr>
              <a:t>s</a:t>
            </a:r>
            <a:r>
              <a:rPr dirty="0" smtClean="0" baseline="-1525" sz="2850" spc="0">
                <a:latin typeface="Arial"/>
                <a:cs typeface="Arial"/>
              </a:rPr>
              <a:t>p</a:t>
            </a:r>
            <a:r>
              <a:rPr dirty="0" smtClean="0" baseline="-1525" sz="2850" spc="4">
                <a:latin typeface="Arial"/>
                <a:cs typeface="Arial"/>
              </a:rPr>
              <a:t>a</a:t>
            </a:r>
            <a:r>
              <a:rPr dirty="0" smtClean="0" baseline="-1525" sz="2850" spc="0">
                <a:latin typeface="Arial"/>
                <a:cs typeface="Arial"/>
              </a:rPr>
              <a:t>t</a:t>
            </a:r>
            <a:r>
              <a:rPr dirty="0" smtClean="0" baseline="-1525" sz="2850" spc="14">
                <a:latin typeface="Arial"/>
                <a:cs typeface="Arial"/>
              </a:rPr>
              <a:t>c</a:t>
            </a:r>
            <a:r>
              <a:rPr dirty="0" smtClean="0" baseline="-1525" sz="2850" spc="0">
                <a:latin typeface="Arial"/>
                <a:cs typeface="Arial"/>
              </a:rPr>
              <a:t>h</a:t>
            </a:r>
            <a:r>
              <a:rPr dirty="0" smtClean="0" baseline="-1525" sz="2850" spc="237">
                <a:latin typeface="Arial"/>
                <a:cs typeface="Arial"/>
              </a:rPr>
              <a:t> </a:t>
            </a:r>
            <a:r>
              <a:rPr dirty="0" smtClean="0" baseline="-1525" sz="2850" spc="0">
                <a:latin typeface="Arial"/>
                <a:cs typeface="Arial"/>
              </a:rPr>
              <a:t>or</a:t>
            </a:r>
            <a:r>
              <a:rPr dirty="0" smtClean="0" baseline="-1525" sz="2850" spc="299">
                <a:latin typeface="Arial"/>
                <a:cs typeface="Arial"/>
              </a:rPr>
              <a:t> </a:t>
            </a:r>
            <a:r>
              <a:rPr dirty="0" smtClean="0" baseline="-1525" sz="2850" spc="0">
                <a:latin typeface="Arial"/>
                <a:cs typeface="Arial"/>
              </a:rPr>
              <a:t>La</a:t>
            </a:r>
            <a:r>
              <a:rPr dirty="0" smtClean="0" baseline="-1525" sz="2850" spc="14">
                <a:latin typeface="Arial"/>
                <a:cs typeface="Arial"/>
              </a:rPr>
              <a:t>t</a:t>
            </a:r>
            <a:r>
              <a:rPr dirty="0" smtClean="0" baseline="-1525" sz="2850" spc="0">
                <a:latin typeface="Arial"/>
                <a:cs typeface="Arial"/>
              </a:rPr>
              <a:t>e</a:t>
            </a:r>
            <a:endParaRPr sz="1900">
              <a:latin typeface="Arial"/>
              <a:cs typeface="Arial"/>
            </a:endParaRPr>
          </a:p>
          <a:p>
            <a:pPr marL="12700" marR="41620">
              <a:lnSpc>
                <a:spcPts val="1880"/>
              </a:lnSpc>
            </a:pPr>
            <a:r>
              <a:rPr dirty="0" smtClean="0" baseline="1525" sz="2850" spc="0">
                <a:latin typeface="Arial"/>
                <a:cs typeface="Arial"/>
              </a:rPr>
              <a:t>Binding</a:t>
            </a:r>
            <a:endParaRPr sz="1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86334" y="1957793"/>
            <a:ext cx="145948" cy="266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29234" y="1957793"/>
            <a:ext cx="6284218" cy="498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85"/>
              </a:lnSpc>
              <a:spcBef>
                <a:spcPts val="99"/>
              </a:spcBef>
            </a:pPr>
            <a:r>
              <a:rPr dirty="0" smtClean="0" baseline="-1525" sz="2850" spc="0">
                <a:latin typeface="Arial"/>
                <a:cs typeface="Arial"/>
              </a:rPr>
              <a:t>A</a:t>
            </a:r>
            <a:r>
              <a:rPr dirty="0" smtClean="0" baseline="-1525" sz="2850" spc="271">
                <a:latin typeface="Arial"/>
                <a:cs typeface="Arial"/>
              </a:rPr>
              <a:t> </a:t>
            </a:r>
            <a:r>
              <a:rPr dirty="0" smtClean="0" baseline="-1525" sz="2850" spc="0">
                <a:latin typeface="Arial"/>
                <a:cs typeface="Arial"/>
              </a:rPr>
              <a:t>s</a:t>
            </a:r>
            <a:r>
              <a:rPr dirty="0" smtClean="0" baseline="-1525" sz="2850" spc="9">
                <a:latin typeface="Arial"/>
                <a:cs typeface="Arial"/>
              </a:rPr>
              <a:t>u</a:t>
            </a:r>
            <a:r>
              <a:rPr dirty="0" smtClean="0" baseline="-1525" sz="2850" spc="0">
                <a:latin typeface="Arial"/>
                <a:cs typeface="Arial"/>
              </a:rPr>
              <a:t>b</a:t>
            </a:r>
            <a:r>
              <a:rPr dirty="0" smtClean="0" baseline="-1525" sz="2850" spc="4">
                <a:latin typeface="Arial"/>
                <a:cs typeface="Arial"/>
              </a:rPr>
              <a:t>-</a:t>
            </a:r>
            <a:r>
              <a:rPr dirty="0" smtClean="0" baseline="-1525" sz="2850" spc="0">
                <a:latin typeface="Arial"/>
                <a:cs typeface="Arial"/>
              </a:rPr>
              <a:t>c</a:t>
            </a:r>
            <a:r>
              <a:rPr dirty="0" smtClean="0" baseline="-1525" sz="2850" spc="9">
                <a:latin typeface="Arial"/>
                <a:cs typeface="Arial"/>
              </a:rPr>
              <a:t>l</a:t>
            </a:r>
            <a:r>
              <a:rPr dirty="0" smtClean="0" baseline="-1525" sz="2850" spc="0">
                <a:latin typeface="Arial"/>
                <a:cs typeface="Arial"/>
              </a:rPr>
              <a:t>ass</a:t>
            </a:r>
            <a:r>
              <a:rPr dirty="0" smtClean="0" baseline="-1525" sz="2850" spc="320">
                <a:latin typeface="Arial"/>
                <a:cs typeface="Arial"/>
              </a:rPr>
              <a:t> </a:t>
            </a:r>
            <a:r>
              <a:rPr dirty="0" smtClean="0" baseline="-1525" sz="2850" spc="9">
                <a:latin typeface="Arial"/>
                <a:cs typeface="Arial"/>
              </a:rPr>
              <a:t>o</a:t>
            </a:r>
            <a:r>
              <a:rPr dirty="0" smtClean="0" baseline="-1525" sz="2850" spc="0">
                <a:latin typeface="Arial"/>
                <a:cs typeface="Arial"/>
              </a:rPr>
              <a:t>ver</a:t>
            </a:r>
            <a:r>
              <a:rPr dirty="0" smtClean="0" baseline="-1525" sz="2850" spc="4">
                <a:latin typeface="Arial"/>
                <a:cs typeface="Arial"/>
              </a:rPr>
              <a:t>r</a:t>
            </a:r>
            <a:r>
              <a:rPr dirty="0" smtClean="0" baseline="-1525" sz="2850" spc="9">
                <a:latin typeface="Arial"/>
                <a:cs typeface="Arial"/>
              </a:rPr>
              <a:t>i</a:t>
            </a:r>
            <a:r>
              <a:rPr dirty="0" smtClean="0" baseline="-1525" sz="2850" spc="0">
                <a:latin typeface="Arial"/>
                <a:cs typeface="Arial"/>
              </a:rPr>
              <a:t>d</a:t>
            </a:r>
            <a:r>
              <a:rPr dirty="0" smtClean="0" baseline="-1525" sz="2850" spc="9">
                <a:latin typeface="Arial"/>
                <a:cs typeface="Arial"/>
              </a:rPr>
              <a:t>e</a:t>
            </a:r>
            <a:r>
              <a:rPr dirty="0" smtClean="0" baseline="-1525" sz="2850" spc="0">
                <a:latin typeface="Arial"/>
                <a:cs typeface="Arial"/>
              </a:rPr>
              <a:t>s</a:t>
            </a:r>
            <a:r>
              <a:rPr dirty="0" smtClean="0" baseline="-1525" sz="2850" spc="313">
                <a:latin typeface="Arial"/>
                <a:cs typeface="Arial"/>
              </a:rPr>
              <a:t> </a:t>
            </a:r>
            <a:r>
              <a:rPr dirty="0" smtClean="0" baseline="-1525" sz="2850" spc="14">
                <a:latin typeface="Arial"/>
                <a:cs typeface="Arial"/>
              </a:rPr>
              <a:t>a</a:t>
            </a:r>
            <a:r>
              <a:rPr dirty="0" smtClean="0" baseline="-1525" sz="2850" spc="0">
                <a:latin typeface="Arial"/>
                <a:cs typeface="Arial"/>
              </a:rPr>
              <a:t>n</a:t>
            </a:r>
            <a:r>
              <a:rPr dirty="0" smtClean="0" baseline="-1525" sz="2850" spc="365">
                <a:latin typeface="Arial"/>
                <a:cs typeface="Arial"/>
              </a:rPr>
              <a:t> </a:t>
            </a:r>
            <a:r>
              <a:rPr dirty="0" smtClean="0" baseline="-1525" sz="2850" spc="9">
                <a:latin typeface="Arial"/>
                <a:cs typeface="Arial"/>
              </a:rPr>
              <a:t>o</a:t>
            </a:r>
            <a:r>
              <a:rPr dirty="0" smtClean="0" baseline="-1525" sz="2850" spc="0">
                <a:latin typeface="Arial"/>
                <a:cs typeface="Arial"/>
              </a:rPr>
              <a:t>bj</a:t>
            </a:r>
            <a:r>
              <a:rPr dirty="0" smtClean="0" baseline="-1525" sz="2850" spc="9">
                <a:latin typeface="Arial"/>
                <a:cs typeface="Arial"/>
              </a:rPr>
              <a:t>e</a:t>
            </a:r>
            <a:r>
              <a:rPr dirty="0" smtClean="0" baseline="-1525" sz="2850" spc="0">
                <a:latin typeface="Arial"/>
                <a:cs typeface="Arial"/>
              </a:rPr>
              <a:t>ct</a:t>
            </a:r>
            <a:r>
              <a:rPr dirty="0" smtClean="0" baseline="-1525" sz="2850" spc="350">
                <a:latin typeface="Arial"/>
                <a:cs typeface="Arial"/>
              </a:rPr>
              <a:t> </a:t>
            </a:r>
            <a:r>
              <a:rPr dirty="0" smtClean="0" baseline="-1525" sz="2850" spc="0">
                <a:latin typeface="Arial"/>
                <a:cs typeface="Arial"/>
              </a:rPr>
              <a:t>(i</a:t>
            </a:r>
            <a:r>
              <a:rPr dirty="0" smtClean="0" baseline="-1525" sz="2850" spc="14">
                <a:latin typeface="Arial"/>
                <a:cs typeface="Arial"/>
              </a:rPr>
              <a:t>n</a:t>
            </a:r>
            <a:r>
              <a:rPr dirty="0" smtClean="0" baseline="-1525" sz="2850" spc="0">
                <a:latin typeface="Arial"/>
                <a:cs typeface="Arial"/>
              </a:rPr>
              <a:t>sta</a:t>
            </a:r>
            <a:r>
              <a:rPr dirty="0" smtClean="0" baseline="-1525" sz="2850" spc="9">
                <a:latin typeface="Arial"/>
                <a:cs typeface="Arial"/>
              </a:rPr>
              <a:t>n</a:t>
            </a:r>
            <a:r>
              <a:rPr dirty="0" smtClean="0" baseline="-1525" sz="2850" spc="9">
                <a:latin typeface="Arial"/>
                <a:cs typeface="Arial"/>
              </a:rPr>
              <a:t>c</a:t>
            </a:r>
            <a:r>
              <a:rPr dirty="0" smtClean="0" baseline="-1525" sz="2850" spc="0">
                <a:latin typeface="Arial"/>
                <a:cs typeface="Arial"/>
              </a:rPr>
              <a:t>e)</a:t>
            </a:r>
            <a:r>
              <a:rPr dirty="0" smtClean="0" baseline="-1525" sz="2850" spc="312">
                <a:latin typeface="Arial"/>
                <a:cs typeface="Arial"/>
              </a:rPr>
              <a:t> </a:t>
            </a:r>
            <a:r>
              <a:rPr dirty="0" smtClean="0" baseline="-1525" sz="2850" spc="0">
                <a:latin typeface="Arial"/>
                <a:cs typeface="Arial"/>
              </a:rPr>
              <a:t>me</a:t>
            </a:r>
            <a:r>
              <a:rPr dirty="0" smtClean="0" baseline="-1525" sz="2850" spc="14">
                <a:latin typeface="Arial"/>
                <a:cs typeface="Arial"/>
              </a:rPr>
              <a:t>t</a:t>
            </a:r>
            <a:r>
              <a:rPr dirty="0" smtClean="0" baseline="-1525" sz="2850" spc="0">
                <a:latin typeface="Arial"/>
                <a:cs typeface="Arial"/>
              </a:rPr>
              <a:t>h</a:t>
            </a:r>
            <a:r>
              <a:rPr dirty="0" smtClean="0" baseline="-1525" sz="2850" spc="9">
                <a:latin typeface="Arial"/>
                <a:cs typeface="Arial"/>
              </a:rPr>
              <a:t>o</a:t>
            </a:r>
            <a:r>
              <a:rPr dirty="0" smtClean="0" baseline="-1525" sz="2850" spc="0">
                <a:latin typeface="Arial"/>
                <a:cs typeface="Arial"/>
              </a:rPr>
              <a:t>d</a:t>
            </a:r>
            <a:r>
              <a:rPr dirty="0" smtClean="0" baseline="-1525" sz="2850" spc="327">
                <a:latin typeface="Arial"/>
                <a:cs typeface="Arial"/>
              </a:rPr>
              <a:t> </a:t>
            </a:r>
            <a:r>
              <a:rPr dirty="0" smtClean="0" baseline="-1525" sz="2850" spc="0">
                <a:latin typeface="Arial"/>
                <a:cs typeface="Arial"/>
              </a:rPr>
              <a:t>of</a:t>
            </a:r>
            <a:r>
              <a:rPr dirty="0" smtClean="0" baseline="-1525" sz="2850" spc="396">
                <a:latin typeface="Arial"/>
                <a:cs typeface="Arial"/>
              </a:rPr>
              <a:t> </a:t>
            </a:r>
            <a:r>
              <a:rPr dirty="0" smtClean="0" baseline="-1525" sz="2850" spc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  <a:p>
            <a:pPr marL="12700" marR="41620">
              <a:lnSpc>
                <a:spcPts val="1885"/>
              </a:lnSpc>
            </a:pPr>
            <a:r>
              <a:rPr dirty="0" smtClean="0" baseline="1525" sz="2850" spc="0">
                <a:latin typeface="Arial"/>
                <a:cs typeface="Arial"/>
              </a:rPr>
              <a:t>follo</a:t>
            </a:r>
            <a:r>
              <a:rPr dirty="0" smtClean="0" baseline="1525" sz="2850" spc="-9">
                <a:latin typeface="Arial"/>
                <a:cs typeface="Arial"/>
              </a:rPr>
              <a:t>w</a:t>
            </a:r>
            <a:r>
              <a:rPr dirty="0" smtClean="0" baseline="1525" sz="2850" spc="0">
                <a:latin typeface="Arial"/>
                <a:cs typeface="Arial"/>
              </a:rPr>
              <a:t>ing</a:t>
            </a:r>
            <a:r>
              <a:rPr dirty="0" smtClean="0" baseline="1525" sz="2850" spc="-18">
                <a:latin typeface="Arial"/>
                <a:cs typeface="Arial"/>
              </a:rPr>
              <a:t> </a:t>
            </a:r>
            <a:r>
              <a:rPr dirty="0" smtClean="0" baseline="1525" sz="2850" spc="0">
                <a:latin typeface="Arial"/>
                <a:cs typeface="Arial"/>
              </a:rPr>
              <a:t>th</a:t>
            </a:r>
            <a:r>
              <a:rPr dirty="0" smtClean="0" baseline="1525" sz="2850" spc="4">
                <a:latin typeface="Arial"/>
                <a:cs typeface="Arial"/>
              </a:rPr>
              <a:t>r</a:t>
            </a:r>
            <a:r>
              <a:rPr dirty="0" smtClean="0" baseline="1525" sz="2850" spc="0">
                <a:latin typeface="Arial"/>
                <a:cs typeface="Arial"/>
              </a:rPr>
              <a:t>ee</a:t>
            </a:r>
            <a:r>
              <a:rPr dirty="0" smtClean="0" baseline="1525" sz="2850" spc="-13">
                <a:latin typeface="Arial"/>
                <a:cs typeface="Arial"/>
              </a:rPr>
              <a:t> </a:t>
            </a:r>
            <a:r>
              <a:rPr dirty="0" smtClean="0" baseline="1525" sz="2850" spc="0">
                <a:latin typeface="Arial"/>
                <a:cs typeface="Arial"/>
              </a:rPr>
              <a:t>conditi</a:t>
            </a:r>
            <a:r>
              <a:rPr dirty="0" smtClean="0" baseline="1525" sz="2850" spc="4">
                <a:latin typeface="Arial"/>
                <a:cs typeface="Arial"/>
              </a:rPr>
              <a:t>o</a:t>
            </a:r>
            <a:r>
              <a:rPr dirty="0" smtClean="0" baseline="1525" sz="2850" spc="0">
                <a:latin typeface="Arial"/>
                <a:cs typeface="Arial"/>
              </a:rPr>
              <a:t>ns</a:t>
            </a:r>
            <a:r>
              <a:rPr dirty="0" smtClean="0" baseline="1525" sz="2850" spc="-40">
                <a:latin typeface="Arial"/>
                <a:cs typeface="Arial"/>
              </a:rPr>
              <a:t> </a:t>
            </a:r>
            <a:r>
              <a:rPr dirty="0" smtClean="0" baseline="1525" sz="2850" spc="0">
                <a:latin typeface="Arial"/>
                <a:cs typeface="Arial"/>
              </a:rPr>
              <a:t>a</a:t>
            </a:r>
            <a:r>
              <a:rPr dirty="0" smtClean="0" baseline="1525" sz="2850" spc="4">
                <a:latin typeface="Arial"/>
                <a:cs typeface="Arial"/>
              </a:rPr>
              <a:t>r</a:t>
            </a:r>
            <a:r>
              <a:rPr dirty="0" smtClean="0" baseline="1525" sz="2850" spc="0">
                <a:latin typeface="Arial"/>
                <a:cs typeface="Arial"/>
              </a:rPr>
              <a:t>e</a:t>
            </a:r>
            <a:r>
              <a:rPr dirty="0" smtClean="0" baseline="1525" sz="2850" spc="-7">
                <a:latin typeface="Arial"/>
                <a:cs typeface="Arial"/>
              </a:rPr>
              <a:t> </a:t>
            </a:r>
            <a:r>
              <a:rPr dirty="0" smtClean="0" baseline="1525" sz="2850" spc="0">
                <a:latin typeface="Arial"/>
                <a:cs typeface="Arial"/>
              </a:rPr>
              <a:t>satisfied</a:t>
            </a:r>
            <a:endParaRPr sz="1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862318" y="1957793"/>
            <a:ext cx="1300657" cy="266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latin typeface="Arial"/>
                <a:cs typeface="Arial"/>
              </a:rPr>
              <a:t>s</a:t>
            </a:r>
            <a:r>
              <a:rPr dirty="0" smtClean="0" sz="1900" spc="14">
                <a:latin typeface="Arial"/>
                <a:cs typeface="Arial"/>
              </a:rPr>
              <a:t>u</a:t>
            </a:r>
            <a:r>
              <a:rPr dirty="0" smtClean="0" sz="1900" spc="0">
                <a:latin typeface="Arial"/>
                <a:cs typeface="Arial"/>
              </a:rPr>
              <a:t>p</a:t>
            </a:r>
            <a:r>
              <a:rPr dirty="0" smtClean="0" sz="1900" spc="4">
                <a:latin typeface="Arial"/>
                <a:cs typeface="Arial"/>
              </a:rPr>
              <a:t>e</a:t>
            </a:r>
            <a:r>
              <a:rPr dirty="0" smtClean="0" sz="1900" spc="0">
                <a:latin typeface="Arial"/>
                <a:cs typeface="Arial"/>
              </a:rPr>
              <a:t>r</a:t>
            </a:r>
            <a:r>
              <a:rPr dirty="0" smtClean="0" sz="1900" spc="14">
                <a:latin typeface="Arial"/>
                <a:cs typeface="Arial"/>
              </a:rPr>
              <a:t>-</a:t>
            </a:r>
            <a:r>
              <a:rPr dirty="0" smtClean="0" sz="1900" spc="0">
                <a:latin typeface="Arial"/>
                <a:cs typeface="Arial"/>
              </a:rPr>
              <a:t>c</a:t>
            </a:r>
            <a:r>
              <a:rPr dirty="0" smtClean="0" sz="1900" spc="9">
                <a:latin typeface="Arial"/>
                <a:cs typeface="Arial"/>
              </a:rPr>
              <a:t>l</a:t>
            </a:r>
            <a:r>
              <a:rPr dirty="0" smtClean="0" sz="1900" spc="0">
                <a:latin typeface="Arial"/>
                <a:cs typeface="Arial"/>
              </a:rPr>
              <a:t>a</a:t>
            </a:r>
            <a:r>
              <a:rPr dirty="0" smtClean="0" sz="1900" spc="9">
                <a:latin typeface="Arial"/>
                <a:cs typeface="Arial"/>
              </a:rPr>
              <a:t>s</a:t>
            </a:r>
            <a:r>
              <a:rPr dirty="0" smtClean="0" sz="1900" spc="0">
                <a:latin typeface="Arial"/>
                <a:cs typeface="Arial"/>
              </a:rPr>
              <a:t>s</a:t>
            </a:r>
            <a:endParaRPr sz="1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217534" y="1957793"/>
            <a:ext cx="633002" cy="266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latin typeface="Arial"/>
                <a:cs typeface="Arial"/>
              </a:rPr>
              <a:t>if</a:t>
            </a:r>
            <a:r>
              <a:rPr dirty="0" smtClean="0" sz="1900" spc="386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the</a:t>
            </a:r>
            <a:endParaRPr sz="1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87146" y="2479629"/>
            <a:ext cx="262801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1.</a:t>
            </a:r>
            <a:endParaRPr sz="1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44346" y="2479629"/>
            <a:ext cx="1401872" cy="15405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998">
              <a:lnSpc>
                <a:spcPts val="1820"/>
              </a:lnSpc>
              <a:spcBef>
                <a:spcPts val="271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900" spc="32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na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900">
              <a:latin typeface="Arial"/>
              <a:cs typeface="Arial"/>
            </a:endParaRPr>
          </a:p>
          <a:p>
            <a:pPr marL="12700" marR="12998">
              <a:lnSpc>
                <a:spcPts val="1820"/>
              </a:lnSpc>
              <a:spcBef>
                <a:spcPts val="459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900" spc="32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signat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  <a:spcBef>
                <a:spcPts val="145"/>
              </a:spcBef>
            </a:pPr>
            <a:r>
              <a:rPr dirty="0" smtClean="0" baseline="-3051" sz="2850" spc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mtClean="0" baseline="-3051" sz="2850" spc="32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-3051" sz="2850" spc="1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baseline="-3051" sz="2850" spc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baseline="-3051" sz="2850" spc="9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baseline="-3051" sz="2850" spc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endParaRPr sz="1900">
              <a:latin typeface="Arial"/>
              <a:cs typeface="Arial"/>
            </a:endParaRPr>
          </a:p>
          <a:p>
            <a:pPr marL="12700" marR="41620">
              <a:lnSpc>
                <a:spcPts val="1880"/>
              </a:lnSpc>
            </a:pPr>
            <a:r>
              <a:rPr dirty="0" smtClean="0" baseline="1525" sz="285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baseline="1525" sz="2850" spc="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baseline="1525" sz="2850" spc="0">
                <a:solidFill>
                  <a:srgbClr val="FF0000"/>
                </a:solidFill>
                <a:latin typeface="Arial"/>
                <a:cs typeface="Arial"/>
              </a:rPr>
              <a:t>tu</a:t>
            </a:r>
            <a:r>
              <a:rPr dirty="0" smtClean="0" baseline="1525" sz="285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baseline="1525" sz="285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baseline="1525" sz="2850" spc="-2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1525" sz="2850" spc="0">
                <a:solidFill>
                  <a:srgbClr val="FF0000"/>
                </a:solidFill>
                <a:latin typeface="Arial"/>
                <a:cs typeface="Arial"/>
              </a:rPr>
              <a:t>type</a:t>
            </a:r>
            <a:endParaRPr sz="1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492502" y="2479629"/>
            <a:ext cx="262801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sz="1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804922" y="2479629"/>
            <a:ext cx="195399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50286" y="2479629"/>
            <a:ext cx="1083861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84396" y="2479629"/>
            <a:ext cx="464845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99508" y="2479629"/>
            <a:ext cx="868653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eth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20258" y="2479629"/>
            <a:ext cx="262801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sz="1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32678" y="2479629"/>
            <a:ext cx="195399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78042" y="2479629"/>
            <a:ext cx="666629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endParaRPr sz="1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95846" y="2479629"/>
            <a:ext cx="612210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559167" y="2479629"/>
            <a:ext cx="585241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ve</a:t>
            </a:r>
            <a:endParaRPr sz="1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94675" y="2479629"/>
            <a:ext cx="652903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endParaRPr sz="1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7146" y="3000837"/>
            <a:ext cx="262801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2.</a:t>
            </a:r>
            <a:endParaRPr sz="1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92502" y="3000837"/>
            <a:ext cx="262801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sz="1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04922" y="3000837"/>
            <a:ext cx="195399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50286" y="3000837"/>
            <a:ext cx="1083861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84396" y="3000837"/>
            <a:ext cx="464845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99508" y="3000837"/>
            <a:ext cx="868653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eth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20258" y="3000837"/>
            <a:ext cx="262801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sz="1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32678" y="3000837"/>
            <a:ext cx="195399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78042" y="3000837"/>
            <a:ext cx="666629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endParaRPr sz="1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95846" y="3000837"/>
            <a:ext cx="612210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59167" y="3000837"/>
            <a:ext cx="585241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ve</a:t>
            </a:r>
            <a:endParaRPr sz="1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94675" y="3000837"/>
            <a:ext cx="652903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endParaRPr sz="1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7146" y="3521798"/>
            <a:ext cx="262763" cy="266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3.</a:t>
            </a:r>
            <a:endParaRPr sz="1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92502" y="3521798"/>
            <a:ext cx="262763" cy="266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sz="1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04922" y="3521798"/>
            <a:ext cx="195614" cy="266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50286" y="3521798"/>
            <a:ext cx="1084122" cy="266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84396" y="3521798"/>
            <a:ext cx="465160" cy="266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99508" y="3521798"/>
            <a:ext cx="868756" cy="266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eth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20258" y="3521798"/>
            <a:ext cx="262763" cy="266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32678" y="3521798"/>
            <a:ext cx="195614" cy="266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78042" y="3521798"/>
            <a:ext cx="667199" cy="266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endParaRPr sz="1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95846" y="3521798"/>
            <a:ext cx="612229" cy="266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lass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59167" y="3521798"/>
            <a:ext cx="585708" cy="266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ve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94675" y="3521798"/>
            <a:ext cx="653698" cy="266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6334" y="4043507"/>
            <a:ext cx="145796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3534" y="4043507"/>
            <a:ext cx="5466990" cy="497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20"/>
              </a:lnSpc>
              <a:spcBef>
                <a:spcPts val="271"/>
              </a:spcBef>
            </a:pPr>
            <a:r>
              <a:rPr dirty="0" smtClean="0" sz="1900" spc="0">
                <a:latin typeface="Arial"/>
                <a:cs typeface="Arial"/>
              </a:rPr>
              <a:t>T</a:t>
            </a:r>
            <a:r>
              <a:rPr dirty="0" smtClean="0" sz="1900" spc="4">
                <a:latin typeface="Arial"/>
                <a:cs typeface="Arial"/>
              </a:rPr>
              <a:t>h</a:t>
            </a:r>
            <a:r>
              <a:rPr dirty="0" smtClean="0" sz="1900" spc="0">
                <a:latin typeface="Arial"/>
                <a:cs typeface="Arial"/>
              </a:rPr>
              <a:t>e</a:t>
            </a:r>
            <a:r>
              <a:rPr dirty="0" smtClean="0" sz="1900" spc="32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s</a:t>
            </a:r>
            <a:r>
              <a:rPr dirty="0" smtClean="0" sz="1900" spc="9">
                <a:latin typeface="Arial"/>
                <a:cs typeface="Arial"/>
              </a:rPr>
              <a:t>c</a:t>
            </a:r>
            <a:r>
              <a:rPr dirty="0" smtClean="0" sz="1900" spc="0">
                <a:latin typeface="Arial"/>
                <a:cs typeface="Arial"/>
              </a:rPr>
              <a:t>o</a:t>
            </a:r>
            <a:r>
              <a:rPr dirty="0" smtClean="0" sz="1900" spc="14">
                <a:latin typeface="Arial"/>
                <a:cs typeface="Arial"/>
              </a:rPr>
              <a:t>p</a:t>
            </a:r>
            <a:r>
              <a:rPr dirty="0" smtClean="0" sz="1900" spc="0">
                <a:latin typeface="Arial"/>
                <a:cs typeface="Arial"/>
              </a:rPr>
              <a:t>e</a:t>
            </a:r>
            <a:r>
              <a:rPr dirty="0" smtClean="0" sz="1900" spc="19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of</a:t>
            </a:r>
            <a:r>
              <a:rPr dirty="0" smtClean="0" sz="1900" spc="49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a</a:t>
            </a:r>
            <a:r>
              <a:rPr dirty="0" smtClean="0" sz="1900" spc="54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su</a:t>
            </a:r>
            <a:r>
              <a:rPr dirty="0" smtClean="0" sz="1900" spc="14">
                <a:latin typeface="Arial"/>
                <a:cs typeface="Arial"/>
              </a:rPr>
              <a:t>b</a:t>
            </a:r>
            <a:r>
              <a:rPr dirty="0" smtClean="0" sz="1900" spc="4">
                <a:latin typeface="Arial"/>
                <a:cs typeface="Arial"/>
              </a:rPr>
              <a:t>-</a:t>
            </a:r>
            <a:r>
              <a:rPr dirty="0" smtClean="0" sz="1900" spc="0">
                <a:latin typeface="Arial"/>
                <a:cs typeface="Arial"/>
              </a:rPr>
              <a:t>c</a:t>
            </a:r>
            <a:r>
              <a:rPr dirty="0" smtClean="0" sz="1900" spc="9">
                <a:latin typeface="Arial"/>
                <a:cs typeface="Arial"/>
              </a:rPr>
              <a:t>l</a:t>
            </a:r>
            <a:r>
              <a:rPr dirty="0" smtClean="0" sz="1900" spc="0">
                <a:latin typeface="Arial"/>
                <a:cs typeface="Arial"/>
              </a:rPr>
              <a:t>ass</a:t>
            </a:r>
            <a:r>
              <a:rPr dirty="0" smtClean="0" sz="1900" spc="-15">
                <a:latin typeface="Arial"/>
                <a:cs typeface="Arial"/>
              </a:rPr>
              <a:t> </a:t>
            </a:r>
            <a:r>
              <a:rPr dirty="0" smtClean="0" sz="1900" spc="14">
                <a:latin typeface="Arial"/>
                <a:cs typeface="Arial"/>
              </a:rPr>
              <a:t>m</a:t>
            </a:r>
            <a:r>
              <a:rPr dirty="0" smtClean="0" sz="1900" spc="0">
                <a:latin typeface="Arial"/>
                <a:cs typeface="Arial"/>
              </a:rPr>
              <a:t>eth</a:t>
            </a:r>
            <a:r>
              <a:rPr dirty="0" smtClean="0" sz="1900" spc="14">
                <a:latin typeface="Arial"/>
                <a:cs typeface="Arial"/>
              </a:rPr>
              <a:t>o</a:t>
            </a:r>
            <a:r>
              <a:rPr dirty="0" smtClean="0" sz="1900" spc="0">
                <a:latin typeface="Arial"/>
                <a:cs typeface="Arial"/>
              </a:rPr>
              <a:t>d</a:t>
            </a:r>
            <a:r>
              <a:rPr dirty="0" smtClean="0" sz="1900" spc="1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s</a:t>
            </a:r>
            <a:r>
              <a:rPr dirty="0" smtClean="0" sz="1900" spc="9">
                <a:latin typeface="Arial"/>
                <a:cs typeface="Arial"/>
              </a:rPr>
              <a:t>h</a:t>
            </a:r>
            <a:r>
              <a:rPr dirty="0" smtClean="0" sz="1900" spc="0">
                <a:latin typeface="Arial"/>
                <a:cs typeface="Arial"/>
              </a:rPr>
              <a:t>o</a:t>
            </a:r>
            <a:r>
              <a:rPr dirty="0" smtClean="0" sz="1900" spc="14">
                <a:latin typeface="Arial"/>
                <a:cs typeface="Arial"/>
              </a:rPr>
              <a:t>u</a:t>
            </a:r>
            <a:r>
              <a:rPr dirty="0" smtClean="0" sz="1900" spc="0">
                <a:latin typeface="Arial"/>
                <a:cs typeface="Arial"/>
              </a:rPr>
              <a:t>ld</a:t>
            </a:r>
            <a:r>
              <a:rPr dirty="0" smtClean="0" sz="1900" spc="23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be</a:t>
            </a:r>
            <a:r>
              <a:rPr dirty="0" smtClean="0" sz="1900" spc="43">
                <a:latin typeface="Arial"/>
                <a:cs typeface="Arial"/>
              </a:rPr>
              <a:t> </a:t>
            </a:r>
            <a:r>
              <a:rPr dirty="0" smtClean="0" sz="1900" spc="9">
                <a:latin typeface="Arial"/>
                <a:cs typeface="Arial"/>
              </a:rPr>
              <a:t>e</a:t>
            </a:r>
            <a:r>
              <a:rPr dirty="0" smtClean="0" sz="1900" spc="0">
                <a:latin typeface="Arial"/>
                <a:cs typeface="Arial"/>
              </a:rPr>
              <a:t>it</a:t>
            </a:r>
            <a:r>
              <a:rPr dirty="0" smtClean="0" sz="1900" spc="9">
                <a:latin typeface="Arial"/>
                <a:cs typeface="Arial"/>
              </a:rPr>
              <a:t>h</a:t>
            </a:r>
            <a:r>
              <a:rPr dirty="0" smtClean="0" sz="1900" spc="0">
                <a:latin typeface="Arial"/>
                <a:cs typeface="Arial"/>
              </a:rPr>
              <a:t>er</a:t>
            </a:r>
            <a:r>
              <a:rPr dirty="0" smtClean="0" sz="1900" spc="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of</a:t>
            </a:r>
            <a:r>
              <a:rPr dirty="0" smtClean="0" sz="1900" spc="-15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a</a:t>
            </a:r>
            <a:r>
              <a:rPr dirty="0" smtClean="0" sz="1900" spc="-1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supe</a:t>
            </a:r>
            <a:r>
              <a:rPr dirty="0" smtClean="0" sz="1900" spc="14">
                <a:latin typeface="Arial"/>
                <a:cs typeface="Arial"/>
              </a:rPr>
              <a:t>r</a:t>
            </a:r>
            <a:r>
              <a:rPr dirty="0" smtClean="0" sz="1900" spc="4">
                <a:latin typeface="Arial"/>
                <a:cs typeface="Arial"/>
              </a:rPr>
              <a:t>-</a:t>
            </a:r>
            <a:r>
              <a:rPr dirty="0" smtClean="0" sz="1900" spc="0">
                <a:latin typeface="Arial"/>
                <a:cs typeface="Arial"/>
              </a:rPr>
              <a:t>class</a:t>
            </a:r>
            <a:r>
              <a:rPr dirty="0" smtClean="0" sz="1900" spc="-47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m</a:t>
            </a:r>
            <a:r>
              <a:rPr dirty="0" smtClean="0" sz="1900" spc="4">
                <a:latin typeface="Arial"/>
                <a:cs typeface="Arial"/>
              </a:rPr>
              <a:t>e</a:t>
            </a:r>
            <a:r>
              <a:rPr dirty="0" smtClean="0" sz="1900" spc="0">
                <a:latin typeface="Arial"/>
                <a:cs typeface="Arial"/>
              </a:rPr>
              <a:t>thod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32322" y="4043507"/>
            <a:ext cx="2716095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latin typeface="Arial"/>
                <a:cs typeface="Arial"/>
              </a:rPr>
              <a:t>sa</a:t>
            </a:r>
            <a:r>
              <a:rPr dirty="0" smtClean="0" sz="1900" spc="14">
                <a:latin typeface="Arial"/>
                <a:cs typeface="Arial"/>
              </a:rPr>
              <a:t>m</a:t>
            </a:r>
            <a:r>
              <a:rPr dirty="0" smtClean="0" sz="1900" spc="0">
                <a:latin typeface="Arial"/>
                <a:cs typeface="Arial"/>
              </a:rPr>
              <a:t>e</a:t>
            </a:r>
            <a:r>
              <a:rPr dirty="0" smtClean="0" sz="1900" spc="18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or</a:t>
            </a:r>
            <a:r>
              <a:rPr dirty="0" smtClean="0" sz="1900" spc="53">
                <a:latin typeface="Arial"/>
                <a:cs typeface="Arial"/>
              </a:rPr>
              <a:t> </a:t>
            </a:r>
            <a:r>
              <a:rPr dirty="0" smtClean="0" sz="1900" spc="9">
                <a:latin typeface="Arial"/>
                <a:cs typeface="Arial"/>
              </a:rPr>
              <a:t>h</a:t>
            </a:r>
            <a:r>
              <a:rPr dirty="0" smtClean="0" sz="1900" spc="0">
                <a:latin typeface="Arial"/>
                <a:cs typeface="Arial"/>
              </a:rPr>
              <a:t>i</a:t>
            </a:r>
            <a:r>
              <a:rPr dirty="0" smtClean="0" sz="1900" spc="9">
                <a:latin typeface="Arial"/>
                <a:cs typeface="Arial"/>
              </a:rPr>
              <a:t>g</a:t>
            </a:r>
            <a:r>
              <a:rPr dirty="0" smtClean="0" sz="1900" spc="0">
                <a:latin typeface="Arial"/>
                <a:cs typeface="Arial"/>
              </a:rPr>
              <a:t>her</a:t>
            </a:r>
            <a:r>
              <a:rPr dirty="0" smtClean="0" sz="1900" spc="22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t</a:t>
            </a:r>
            <a:r>
              <a:rPr dirty="0" smtClean="0" sz="1900" spc="14">
                <a:latin typeface="Arial"/>
                <a:cs typeface="Arial"/>
              </a:rPr>
              <a:t>h</a:t>
            </a:r>
            <a:r>
              <a:rPr dirty="0" smtClean="0" sz="1900" spc="0">
                <a:latin typeface="Arial"/>
                <a:cs typeface="Arial"/>
              </a:rPr>
              <a:t>an</a:t>
            </a:r>
            <a:r>
              <a:rPr dirty="0" smtClean="0" sz="1900" spc="27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t</a:t>
            </a:r>
            <a:r>
              <a:rPr dirty="0" smtClean="0" sz="1900" spc="14">
                <a:latin typeface="Arial"/>
                <a:cs typeface="Arial"/>
              </a:rPr>
              <a:t>h</a:t>
            </a:r>
            <a:r>
              <a:rPr dirty="0" smtClean="0" sz="1900" spc="9">
                <a:latin typeface="Arial"/>
                <a:cs typeface="Arial"/>
              </a:rPr>
              <a:t>a</a:t>
            </a:r>
            <a:r>
              <a:rPr dirty="0" smtClean="0" sz="1900" spc="0"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334" y="4564715"/>
            <a:ext cx="145796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534" y="4564715"/>
            <a:ext cx="8210143" cy="10773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80"/>
              </a:lnSpc>
              <a:spcBef>
                <a:spcPts val="99"/>
              </a:spcBef>
            </a:pPr>
            <a:r>
              <a:rPr dirty="0" smtClean="0" baseline="-1525" sz="2850" spc="0">
                <a:latin typeface="Arial"/>
                <a:cs typeface="Arial"/>
              </a:rPr>
              <a:t>Note</a:t>
            </a:r>
            <a:r>
              <a:rPr dirty="0" smtClean="0" baseline="-1525" sz="2850" spc="49">
                <a:latin typeface="Arial"/>
                <a:cs typeface="Arial"/>
              </a:rPr>
              <a:t> </a:t>
            </a:r>
            <a:r>
              <a:rPr dirty="0" smtClean="0" baseline="-1525" sz="2850" spc="0">
                <a:latin typeface="Arial"/>
                <a:cs typeface="Arial"/>
              </a:rPr>
              <a:t>:</a:t>
            </a:r>
            <a:r>
              <a:rPr dirty="0" smtClean="0" baseline="-1525" sz="2850" spc="84">
                <a:latin typeface="Arial"/>
                <a:cs typeface="Arial"/>
              </a:rPr>
              <a:t> </a:t>
            </a:r>
            <a:r>
              <a:rPr dirty="0" smtClean="0" baseline="-1525" sz="2850" spc="0">
                <a:latin typeface="Arial"/>
                <a:cs typeface="Arial"/>
              </a:rPr>
              <a:t>p</a:t>
            </a:r>
            <a:r>
              <a:rPr dirty="0" smtClean="0" baseline="-1525" sz="2850" spc="19">
                <a:latin typeface="Arial"/>
                <a:cs typeface="Arial"/>
              </a:rPr>
              <a:t>r</a:t>
            </a:r>
            <a:r>
              <a:rPr dirty="0" smtClean="0" baseline="-1525" sz="2850" spc="0">
                <a:latin typeface="Arial"/>
                <a:cs typeface="Arial"/>
              </a:rPr>
              <a:t>i</a:t>
            </a:r>
            <a:r>
              <a:rPr dirty="0" smtClean="0" baseline="-1525" sz="2850" spc="9">
                <a:latin typeface="Arial"/>
                <a:cs typeface="Arial"/>
              </a:rPr>
              <a:t>v</a:t>
            </a:r>
            <a:r>
              <a:rPr dirty="0" smtClean="0" baseline="-1525" sz="2850" spc="0">
                <a:latin typeface="Arial"/>
                <a:cs typeface="Arial"/>
              </a:rPr>
              <a:t>a</a:t>
            </a:r>
            <a:r>
              <a:rPr dirty="0" smtClean="0" baseline="-1525" sz="2850" spc="4">
                <a:latin typeface="Arial"/>
                <a:cs typeface="Arial"/>
              </a:rPr>
              <a:t>t</a:t>
            </a:r>
            <a:r>
              <a:rPr dirty="0" smtClean="0" baseline="-1525" sz="2850" spc="0">
                <a:latin typeface="Arial"/>
                <a:cs typeface="Arial"/>
              </a:rPr>
              <a:t>e</a:t>
            </a:r>
            <a:r>
              <a:rPr dirty="0" smtClean="0" baseline="-1525" sz="2850" spc="37">
                <a:latin typeface="Arial"/>
                <a:cs typeface="Arial"/>
              </a:rPr>
              <a:t> </a:t>
            </a:r>
            <a:r>
              <a:rPr dirty="0" smtClean="0" baseline="-1525" sz="2850" spc="0">
                <a:latin typeface="Arial"/>
                <a:cs typeface="Arial"/>
              </a:rPr>
              <a:t>m</a:t>
            </a:r>
            <a:r>
              <a:rPr dirty="0" smtClean="0" baseline="-1525" sz="2850" spc="4">
                <a:latin typeface="Arial"/>
                <a:cs typeface="Arial"/>
              </a:rPr>
              <a:t>e</a:t>
            </a:r>
            <a:r>
              <a:rPr dirty="0" smtClean="0" baseline="-1525" sz="2850" spc="0">
                <a:latin typeface="Arial"/>
                <a:cs typeface="Arial"/>
              </a:rPr>
              <a:t>t</a:t>
            </a:r>
            <a:r>
              <a:rPr dirty="0" smtClean="0" baseline="-1525" sz="2850" spc="14">
                <a:latin typeface="Arial"/>
                <a:cs typeface="Arial"/>
              </a:rPr>
              <a:t>h</a:t>
            </a:r>
            <a:r>
              <a:rPr dirty="0" smtClean="0" baseline="-1525" sz="2850" spc="0">
                <a:latin typeface="Arial"/>
                <a:cs typeface="Arial"/>
              </a:rPr>
              <a:t>ods</a:t>
            </a:r>
            <a:r>
              <a:rPr dirty="0" smtClean="0" baseline="-1525" sz="2850" spc="32">
                <a:latin typeface="Arial"/>
                <a:cs typeface="Arial"/>
              </a:rPr>
              <a:t> </a:t>
            </a:r>
            <a:r>
              <a:rPr dirty="0" smtClean="0" baseline="-1525" sz="2850" spc="4">
                <a:latin typeface="Arial"/>
                <a:cs typeface="Arial"/>
              </a:rPr>
              <a:t>o</a:t>
            </a:r>
            <a:r>
              <a:rPr dirty="0" smtClean="0" baseline="-1525" sz="2850" spc="0">
                <a:latin typeface="Arial"/>
                <a:cs typeface="Arial"/>
              </a:rPr>
              <a:t>f</a:t>
            </a:r>
            <a:r>
              <a:rPr dirty="0" smtClean="0" baseline="-1525" sz="2850" spc="69">
                <a:latin typeface="Arial"/>
                <a:cs typeface="Arial"/>
              </a:rPr>
              <a:t> </a:t>
            </a:r>
            <a:r>
              <a:rPr dirty="0" smtClean="0" baseline="-1525" sz="2850" spc="0">
                <a:latin typeface="Arial"/>
                <a:cs typeface="Arial"/>
              </a:rPr>
              <a:t>a</a:t>
            </a:r>
            <a:r>
              <a:rPr dirty="0" smtClean="0" baseline="-1525" sz="2850" spc="89">
                <a:latin typeface="Arial"/>
                <a:cs typeface="Arial"/>
              </a:rPr>
              <a:t> </a:t>
            </a:r>
            <a:r>
              <a:rPr dirty="0" smtClean="0" baseline="-1525" sz="2850" spc="0">
                <a:latin typeface="Arial"/>
                <a:cs typeface="Arial"/>
              </a:rPr>
              <a:t>su</a:t>
            </a:r>
            <a:r>
              <a:rPr dirty="0" smtClean="0" baseline="-1525" sz="2850" spc="14">
                <a:latin typeface="Arial"/>
                <a:cs typeface="Arial"/>
              </a:rPr>
              <a:t>p</a:t>
            </a:r>
            <a:r>
              <a:rPr dirty="0" smtClean="0" baseline="-1525" sz="2850" spc="0">
                <a:latin typeface="Arial"/>
                <a:cs typeface="Arial"/>
              </a:rPr>
              <a:t>e</a:t>
            </a:r>
            <a:r>
              <a:rPr dirty="0" smtClean="0" baseline="-1525" sz="2850" spc="9">
                <a:latin typeface="Arial"/>
                <a:cs typeface="Arial"/>
              </a:rPr>
              <a:t>r</a:t>
            </a:r>
            <a:r>
              <a:rPr dirty="0" smtClean="0" baseline="-1525" sz="2850" spc="4">
                <a:latin typeface="Arial"/>
                <a:cs typeface="Arial"/>
              </a:rPr>
              <a:t>-</a:t>
            </a:r>
            <a:r>
              <a:rPr dirty="0" smtClean="0" baseline="-1525" sz="2850" spc="9">
                <a:latin typeface="Arial"/>
                <a:cs typeface="Arial"/>
              </a:rPr>
              <a:t>c</a:t>
            </a:r>
            <a:r>
              <a:rPr dirty="0" smtClean="0" baseline="-1525" sz="2850" spc="0">
                <a:latin typeface="Arial"/>
                <a:cs typeface="Arial"/>
              </a:rPr>
              <a:t>lass</a:t>
            </a:r>
            <a:r>
              <a:rPr dirty="0" smtClean="0" baseline="-1525" sz="2850" spc="2">
                <a:latin typeface="Arial"/>
                <a:cs typeface="Arial"/>
              </a:rPr>
              <a:t> </a:t>
            </a:r>
            <a:r>
              <a:rPr dirty="0" smtClean="0" baseline="-1525" sz="2850" spc="0">
                <a:latin typeface="Arial"/>
                <a:cs typeface="Arial"/>
              </a:rPr>
              <a:t>a</a:t>
            </a:r>
            <a:r>
              <a:rPr dirty="0" smtClean="0" baseline="-1525" sz="2850" spc="19">
                <a:latin typeface="Arial"/>
                <a:cs typeface="Arial"/>
              </a:rPr>
              <a:t>r</a:t>
            </a:r>
            <a:r>
              <a:rPr dirty="0" smtClean="0" baseline="-1525" sz="2850" spc="0">
                <a:latin typeface="Arial"/>
                <a:cs typeface="Arial"/>
              </a:rPr>
              <a:t>e</a:t>
            </a:r>
            <a:r>
              <a:rPr dirty="0" smtClean="0" baseline="-1525" sz="2850" spc="57">
                <a:latin typeface="Arial"/>
                <a:cs typeface="Arial"/>
              </a:rPr>
              <a:t> </a:t>
            </a:r>
            <a:r>
              <a:rPr dirty="0" smtClean="0" baseline="-1525" sz="2850" spc="0">
                <a:latin typeface="Arial"/>
                <a:cs typeface="Arial"/>
              </a:rPr>
              <a:t>not</a:t>
            </a:r>
            <a:r>
              <a:rPr dirty="0" smtClean="0" baseline="-1525" sz="2850" spc="58">
                <a:latin typeface="Arial"/>
                <a:cs typeface="Arial"/>
              </a:rPr>
              <a:t> </a:t>
            </a:r>
            <a:r>
              <a:rPr dirty="0" smtClean="0" baseline="-1525" sz="2850" spc="9">
                <a:latin typeface="Arial"/>
                <a:cs typeface="Arial"/>
              </a:rPr>
              <a:t>v</a:t>
            </a:r>
            <a:r>
              <a:rPr dirty="0" smtClean="0" baseline="-1525" sz="2850" spc="0">
                <a:latin typeface="Arial"/>
                <a:cs typeface="Arial"/>
              </a:rPr>
              <a:t>is</a:t>
            </a:r>
            <a:r>
              <a:rPr dirty="0" smtClean="0" baseline="-1525" sz="2850" spc="9">
                <a:latin typeface="Arial"/>
                <a:cs typeface="Arial"/>
              </a:rPr>
              <a:t>i</a:t>
            </a:r>
            <a:r>
              <a:rPr dirty="0" smtClean="0" baseline="-1525" sz="2850" spc="0">
                <a:latin typeface="Arial"/>
                <a:cs typeface="Arial"/>
              </a:rPr>
              <a:t>b</a:t>
            </a:r>
            <a:r>
              <a:rPr dirty="0" smtClean="0" baseline="-1525" sz="2850" spc="9">
                <a:latin typeface="Arial"/>
                <a:cs typeface="Arial"/>
              </a:rPr>
              <a:t>l</a:t>
            </a:r>
            <a:r>
              <a:rPr dirty="0" smtClean="0" baseline="-1525" sz="2850" spc="0">
                <a:latin typeface="Arial"/>
                <a:cs typeface="Arial"/>
              </a:rPr>
              <a:t>e</a:t>
            </a:r>
            <a:r>
              <a:rPr dirty="0" smtClean="0" baseline="-1525" sz="2850" spc="42">
                <a:latin typeface="Arial"/>
                <a:cs typeface="Arial"/>
              </a:rPr>
              <a:t> </a:t>
            </a:r>
            <a:r>
              <a:rPr dirty="0" smtClean="0" baseline="-1525" sz="2850" spc="9">
                <a:latin typeface="Arial"/>
                <a:cs typeface="Arial"/>
              </a:rPr>
              <a:t>i</a:t>
            </a:r>
            <a:r>
              <a:rPr dirty="0" smtClean="0" baseline="-1525" sz="2850" spc="0">
                <a:latin typeface="Arial"/>
                <a:cs typeface="Arial"/>
              </a:rPr>
              <a:t>n</a:t>
            </a:r>
            <a:r>
              <a:rPr dirty="0" smtClean="0" baseline="-1525" sz="2850" spc="75">
                <a:latin typeface="Arial"/>
                <a:cs typeface="Arial"/>
              </a:rPr>
              <a:t> </a:t>
            </a:r>
            <a:r>
              <a:rPr dirty="0" smtClean="0" baseline="-1525" sz="2850" spc="0">
                <a:latin typeface="Arial"/>
                <a:cs typeface="Arial"/>
              </a:rPr>
              <a:t>s</a:t>
            </a:r>
            <a:r>
              <a:rPr dirty="0" smtClean="0" baseline="-1525" sz="2850" spc="14">
                <a:latin typeface="Arial"/>
                <a:cs typeface="Arial"/>
              </a:rPr>
              <a:t>u</a:t>
            </a:r>
            <a:r>
              <a:rPr dirty="0" smtClean="0" baseline="-1525" sz="2850" spc="0">
                <a:latin typeface="Arial"/>
                <a:cs typeface="Arial"/>
              </a:rPr>
              <a:t>b</a:t>
            </a:r>
            <a:r>
              <a:rPr dirty="0" smtClean="0" baseline="-1525" sz="2850" spc="4">
                <a:latin typeface="Arial"/>
                <a:cs typeface="Arial"/>
              </a:rPr>
              <a:t>-</a:t>
            </a:r>
            <a:r>
              <a:rPr dirty="0" smtClean="0" baseline="-1525" sz="2850" spc="0">
                <a:latin typeface="Arial"/>
                <a:cs typeface="Arial"/>
              </a:rPr>
              <a:t>c</a:t>
            </a:r>
            <a:r>
              <a:rPr dirty="0" smtClean="0" baseline="-1525" sz="2850" spc="9">
                <a:latin typeface="Arial"/>
                <a:cs typeface="Arial"/>
              </a:rPr>
              <a:t>l</a:t>
            </a:r>
            <a:r>
              <a:rPr dirty="0" smtClean="0" baseline="-1525" sz="2850" spc="0">
                <a:latin typeface="Arial"/>
                <a:cs typeface="Arial"/>
              </a:rPr>
              <a:t>as</a:t>
            </a:r>
            <a:r>
              <a:rPr dirty="0" smtClean="0" baseline="-1525" sz="2850" spc="4">
                <a:latin typeface="Arial"/>
                <a:cs typeface="Arial"/>
              </a:rPr>
              <a:t>s</a:t>
            </a:r>
            <a:r>
              <a:rPr dirty="0" smtClean="0" baseline="-1525" sz="2850" spc="0">
                <a:latin typeface="Arial"/>
                <a:cs typeface="Arial"/>
              </a:rPr>
              <a:t>.</a:t>
            </a:r>
            <a:r>
              <a:rPr dirty="0" smtClean="0" baseline="-1525" sz="2850" spc="4">
                <a:latin typeface="Arial"/>
                <a:cs typeface="Arial"/>
              </a:rPr>
              <a:t> </a:t>
            </a:r>
            <a:r>
              <a:rPr dirty="0" smtClean="0" baseline="-1525" sz="2850" spc="9">
                <a:latin typeface="Arial"/>
                <a:cs typeface="Arial"/>
              </a:rPr>
              <a:t>H</a:t>
            </a:r>
            <a:r>
              <a:rPr dirty="0" smtClean="0" baseline="-1525" sz="2850" spc="0">
                <a:latin typeface="Arial"/>
                <a:cs typeface="Arial"/>
              </a:rPr>
              <a:t>en</a:t>
            </a:r>
            <a:r>
              <a:rPr dirty="0" smtClean="0" baseline="-1525" sz="2850" spc="14">
                <a:latin typeface="Arial"/>
                <a:cs typeface="Arial"/>
              </a:rPr>
              <a:t>c</a:t>
            </a:r>
            <a:r>
              <a:rPr dirty="0" smtClean="0" baseline="-1525" sz="2850" spc="0">
                <a:latin typeface="Arial"/>
                <a:cs typeface="Arial"/>
              </a:rPr>
              <a:t>e,</a:t>
            </a:r>
            <a:endParaRPr sz="1900">
              <a:latin typeface="Arial"/>
              <a:cs typeface="Arial"/>
            </a:endParaRPr>
          </a:p>
          <a:p>
            <a:pPr marL="12700" marR="40883">
              <a:lnSpc>
                <a:spcPts val="1880"/>
              </a:lnSpc>
            </a:pPr>
            <a:r>
              <a:rPr dirty="0" smtClean="0" baseline="1525" sz="2850" spc="0">
                <a:latin typeface="Arial"/>
                <a:cs typeface="Arial"/>
              </a:rPr>
              <a:t>a</a:t>
            </a:r>
            <a:r>
              <a:rPr dirty="0" smtClean="0" baseline="1525" sz="2850" spc="-10">
                <a:latin typeface="Arial"/>
                <a:cs typeface="Arial"/>
              </a:rPr>
              <a:t> </a:t>
            </a:r>
            <a:r>
              <a:rPr dirty="0" smtClean="0" baseline="1525" sz="2850" spc="0">
                <a:latin typeface="Arial"/>
                <a:cs typeface="Arial"/>
              </a:rPr>
              <a:t>sub</a:t>
            </a:r>
            <a:r>
              <a:rPr dirty="0" smtClean="0" baseline="1525" sz="2850" spc="4">
                <a:latin typeface="Arial"/>
                <a:cs typeface="Arial"/>
              </a:rPr>
              <a:t>-</a:t>
            </a:r>
            <a:r>
              <a:rPr dirty="0" smtClean="0" baseline="1525" sz="2850" spc="0">
                <a:latin typeface="Arial"/>
                <a:cs typeface="Arial"/>
              </a:rPr>
              <a:t>class</a:t>
            </a:r>
            <a:r>
              <a:rPr dirty="0" smtClean="0" baseline="1525" sz="2850" spc="-45">
                <a:latin typeface="Arial"/>
                <a:cs typeface="Arial"/>
              </a:rPr>
              <a:t> </a:t>
            </a:r>
            <a:r>
              <a:rPr dirty="0" smtClean="0" baseline="1525" sz="2850" spc="0">
                <a:latin typeface="Arial"/>
                <a:cs typeface="Arial"/>
              </a:rPr>
              <a:t>cannot</a:t>
            </a:r>
            <a:r>
              <a:rPr dirty="0" smtClean="0" baseline="1525" sz="2850" spc="-31">
                <a:latin typeface="Arial"/>
                <a:cs typeface="Arial"/>
              </a:rPr>
              <a:t> </a:t>
            </a:r>
            <a:r>
              <a:rPr dirty="0" smtClean="0" baseline="1525" sz="2850" spc="0">
                <a:latin typeface="Arial"/>
                <a:cs typeface="Arial"/>
              </a:rPr>
              <a:t>over</a:t>
            </a:r>
            <a:r>
              <a:rPr dirty="0" smtClean="0" baseline="1525" sz="2850" spc="4">
                <a:latin typeface="Arial"/>
                <a:cs typeface="Arial"/>
              </a:rPr>
              <a:t>r</a:t>
            </a:r>
            <a:r>
              <a:rPr dirty="0" smtClean="0" baseline="1525" sz="2850" spc="0">
                <a:latin typeface="Arial"/>
                <a:cs typeface="Arial"/>
              </a:rPr>
              <a:t>ide</a:t>
            </a:r>
            <a:r>
              <a:rPr dirty="0" smtClean="0" baseline="1525" sz="2850" spc="-38">
                <a:latin typeface="Arial"/>
                <a:cs typeface="Arial"/>
              </a:rPr>
              <a:t> </a:t>
            </a:r>
            <a:r>
              <a:rPr dirty="0" smtClean="0" baseline="1525" sz="2850" spc="0">
                <a:latin typeface="Arial"/>
                <a:cs typeface="Arial"/>
              </a:rPr>
              <a:t>the</a:t>
            </a:r>
            <a:r>
              <a:rPr dirty="0" smtClean="0" baseline="1525" sz="2850" spc="-11">
                <a:latin typeface="Arial"/>
                <a:cs typeface="Arial"/>
              </a:rPr>
              <a:t> </a:t>
            </a:r>
            <a:r>
              <a:rPr dirty="0" smtClean="0" baseline="1525" sz="2850" spc="0">
                <a:latin typeface="Arial"/>
                <a:cs typeface="Arial"/>
              </a:rPr>
              <a:t>private</a:t>
            </a:r>
            <a:r>
              <a:rPr dirty="0" smtClean="0" baseline="1525" sz="2850" spc="-26">
                <a:latin typeface="Arial"/>
                <a:cs typeface="Arial"/>
              </a:rPr>
              <a:t> </a:t>
            </a:r>
            <a:r>
              <a:rPr dirty="0" smtClean="0" baseline="1525" sz="2850" spc="0">
                <a:latin typeface="Arial"/>
                <a:cs typeface="Arial"/>
              </a:rPr>
              <a:t>methods</a:t>
            </a:r>
            <a:r>
              <a:rPr dirty="0" smtClean="0" baseline="1525" sz="2850" spc="-42">
                <a:latin typeface="Arial"/>
                <a:cs typeface="Arial"/>
              </a:rPr>
              <a:t> </a:t>
            </a:r>
            <a:r>
              <a:rPr dirty="0" smtClean="0" baseline="1525" sz="2850" spc="0">
                <a:latin typeface="Arial"/>
                <a:cs typeface="Arial"/>
              </a:rPr>
              <a:t>of</a:t>
            </a:r>
            <a:r>
              <a:rPr dirty="0" smtClean="0" baseline="1525" sz="2850" spc="0">
                <a:latin typeface="Arial"/>
                <a:cs typeface="Arial"/>
              </a:rPr>
              <a:t> </a:t>
            </a:r>
            <a:r>
              <a:rPr dirty="0" smtClean="0" baseline="1525" sz="2850" spc="0">
                <a:latin typeface="Arial"/>
                <a:cs typeface="Arial"/>
              </a:rPr>
              <a:t>super</a:t>
            </a:r>
            <a:r>
              <a:rPr dirty="0" smtClean="0" baseline="1525" sz="2850" spc="-17">
                <a:latin typeface="Arial"/>
                <a:cs typeface="Arial"/>
              </a:rPr>
              <a:t> </a:t>
            </a:r>
            <a:r>
              <a:rPr dirty="0" smtClean="0" baseline="1525" sz="2850" spc="0">
                <a:latin typeface="Arial"/>
                <a:cs typeface="Arial"/>
              </a:rPr>
              <a:t>class</a:t>
            </a:r>
            <a:r>
              <a:rPr dirty="0" smtClean="0" baseline="1525" sz="2850" spc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12700" marR="40883">
              <a:lnSpc>
                <a:spcPct val="95825"/>
              </a:lnSpc>
              <a:spcBef>
                <a:spcPts val="0"/>
              </a:spcBef>
            </a:pPr>
            <a:r>
              <a:rPr dirty="0" smtClean="0" sz="1900" spc="0">
                <a:latin typeface="Arial"/>
                <a:cs typeface="Arial"/>
              </a:rPr>
              <a:t>Call</a:t>
            </a:r>
            <a:r>
              <a:rPr dirty="0" smtClean="0" sz="1900" spc="-7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to</a:t>
            </a:r>
            <a:r>
              <a:rPr dirty="0" smtClean="0" sz="1900" spc="-15">
                <a:latin typeface="Arial"/>
                <a:cs typeface="Arial"/>
              </a:rPr>
              <a:t> </a:t>
            </a:r>
            <a:r>
              <a:rPr dirty="0" smtClean="0" sz="1900" spc="4">
                <a:latin typeface="Arial"/>
                <a:cs typeface="Arial"/>
              </a:rPr>
              <a:t>a</a:t>
            </a:r>
            <a:r>
              <a:rPr dirty="0" smtClean="0" sz="1900" spc="0">
                <a:latin typeface="Arial"/>
                <a:cs typeface="Arial"/>
              </a:rPr>
              <a:t>n</a:t>
            </a:r>
            <a:r>
              <a:rPr dirty="0" smtClean="0" sz="1900" spc="-6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ove</a:t>
            </a:r>
            <a:r>
              <a:rPr dirty="0" smtClean="0" sz="1900" spc="4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rid</a:t>
            </a:r>
            <a:r>
              <a:rPr dirty="0" smtClean="0" sz="1900" spc="4">
                <a:latin typeface="Arial"/>
                <a:cs typeface="Arial"/>
              </a:rPr>
              <a:t>d</a:t>
            </a:r>
            <a:r>
              <a:rPr dirty="0" smtClean="0" sz="1900" spc="0">
                <a:latin typeface="Arial"/>
                <a:cs typeface="Arial"/>
              </a:rPr>
              <a:t>en</a:t>
            </a:r>
            <a:r>
              <a:rPr dirty="0" smtClean="0" sz="1900" spc="-44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m</a:t>
            </a:r>
            <a:r>
              <a:rPr dirty="0" smtClean="0" sz="1900" spc="4">
                <a:latin typeface="Arial"/>
                <a:cs typeface="Arial"/>
              </a:rPr>
              <a:t>e</a:t>
            </a:r>
            <a:r>
              <a:rPr dirty="0" smtClean="0" sz="1900" spc="0">
                <a:latin typeface="Arial"/>
                <a:cs typeface="Arial"/>
              </a:rPr>
              <a:t>thod</a:t>
            </a:r>
            <a:r>
              <a:rPr dirty="0" smtClean="0" sz="1900" spc="-28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is</a:t>
            </a:r>
            <a:r>
              <a:rPr dirty="0" smtClean="0" sz="1900" spc="1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decid</a:t>
            </a:r>
            <a:r>
              <a:rPr dirty="0" smtClean="0" sz="1900" spc="4">
                <a:latin typeface="Arial"/>
                <a:cs typeface="Arial"/>
              </a:rPr>
              <a:t>e</a:t>
            </a:r>
            <a:r>
              <a:rPr dirty="0" smtClean="0" sz="1900" spc="0">
                <a:latin typeface="Arial"/>
                <a:cs typeface="Arial"/>
              </a:rPr>
              <a:t>d</a:t>
            </a:r>
            <a:r>
              <a:rPr dirty="0" smtClean="0" sz="1900" spc="-26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at</a:t>
            </a:r>
            <a:r>
              <a:rPr dirty="0" smtClean="0" sz="1900" spc="-15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r</a:t>
            </a:r>
            <a:r>
              <a:rPr dirty="0" smtClean="0" sz="1900" spc="4">
                <a:latin typeface="Arial"/>
                <a:cs typeface="Arial"/>
              </a:rPr>
              <a:t>u</a:t>
            </a:r>
            <a:r>
              <a:rPr dirty="0" smtClean="0" sz="1900" spc="0">
                <a:latin typeface="Arial"/>
                <a:cs typeface="Arial"/>
              </a:rPr>
              <a:t>nti</a:t>
            </a:r>
            <a:r>
              <a:rPr dirty="0" smtClean="0" sz="1900" spc="4">
                <a:latin typeface="Arial"/>
                <a:cs typeface="Arial"/>
              </a:rPr>
              <a:t>m</a:t>
            </a:r>
            <a:r>
              <a:rPr dirty="0" smtClean="0" sz="1900" spc="4">
                <a:latin typeface="Arial"/>
                <a:cs typeface="Arial"/>
              </a:rPr>
              <a:t>e</a:t>
            </a:r>
            <a:r>
              <a:rPr dirty="0" smtClean="0" sz="1900" spc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12700" marR="4764">
              <a:lnSpc>
                <a:spcPct val="95825"/>
              </a:lnSpc>
              <a:spcBef>
                <a:spcPts val="95"/>
              </a:spcBef>
            </a:pPr>
            <a:r>
              <a:rPr dirty="0" smtClean="0" sz="1900" spc="0">
                <a:latin typeface="Arial"/>
                <a:cs typeface="Arial"/>
              </a:rPr>
              <a:t>C</a:t>
            </a:r>
            <a:r>
              <a:rPr dirty="0" smtClean="0" sz="1900" spc="9">
                <a:latin typeface="Arial"/>
                <a:cs typeface="Arial"/>
              </a:rPr>
              <a:t>a</a:t>
            </a:r>
            <a:r>
              <a:rPr dirty="0" smtClean="0" sz="1900" spc="0">
                <a:latin typeface="Arial"/>
                <a:cs typeface="Arial"/>
              </a:rPr>
              <a:t>ll</a:t>
            </a:r>
            <a:r>
              <a:rPr dirty="0" smtClean="0" sz="1900" spc="-17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to</a:t>
            </a:r>
            <a:r>
              <a:rPr dirty="0" smtClean="0" sz="1900" spc="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a</a:t>
            </a:r>
            <a:r>
              <a:rPr dirty="0" smtClean="0" sz="1900" spc="9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o</a:t>
            </a:r>
            <a:r>
              <a:rPr dirty="0" smtClean="0" sz="1900" spc="9">
                <a:latin typeface="Arial"/>
                <a:cs typeface="Arial"/>
              </a:rPr>
              <a:t>v</a:t>
            </a:r>
            <a:r>
              <a:rPr dirty="0" smtClean="0" sz="1900" spc="0">
                <a:latin typeface="Arial"/>
                <a:cs typeface="Arial"/>
              </a:rPr>
              <a:t>e</a:t>
            </a:r>
            <a:r>
              <a:rPr dirty="0" smtClean="0" sz="1900" spc="4">
                <a:latin typeface="Arial"/>
                <a:cs typeface="Arial"/>
              </a:rPr>
              <a:t>r</a:t>
            </a:r>
            <a:r>
              <a:rPr dirty="0" smtClean="0" sz="1900" spc="14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id</a:t>
            </a:r>
            <a:r>
              <a:rPr dirty="0" smtClean="0" sz="1900" spc="14">
                <a:latin typeface="Arial"/>
                <a:cs typeface="Arial"/>
              </a:rPr>
              <a:t>d</a:t>
            </a:r>
            <a:r>
              <a:rPr dirty="0" smtClean="0" sz="1900" spc="9">
                <a:latin typeface="Arial"/>
                <a:cs typeface="Arial"/>
              </a:rPr>
              <a:t>e</a:t>
            </a:r>
            <a:r>
              <a:rPr dirty="0" smtClean="0" sz="1900" spc="0">
                <a:latin typeface="Arial"/>
                <a:cs typeface="Arial"/>
              </a:rPr>
              <a:t>n</a:t>
            </a:r>
            <a:r>
              <a:rPr dirty="0" smtClean="0" sz="1900" spc="-64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m</a:t>
            </a:r>
            <a:r>
              <a:rPr dirty="0" smtClean="0" sz="1900" spc="4">
                <a:latin typeface="Arial"/>
                <a:cs typeface="Arial"/>
              </a:rPr>
              <a:t>e</a:t>
            </a:r>
            <a:r>
              <a:rPr dirty="0" smtClean="0" sz="1900" spc="0">
                <a:latin typeface="Arial"/>
                <a:cs typeface="Arial"/>
              </a:rPr>
              <a:t>t</a:t>
            </a:r>
            <a:r>
              <a:rPr dirty="0" smtClean="0" sz="1900" spc="14">
                <a:latin typeface="Arial"/>
                <a:cs typeface="Arial"/>
              </a:rPr>
              <a:t>h</a:t>
            </a:r>
            <a:r>
              <a:rPr dirty="0" smtClean="0" sz="1900" spc="0">
                <a:latin typeface="Arial"/>
                <a:cs typeface="Arial"/>
              </a:rPr>
              <a:t>od</a:t>
            </a:r>
            <a:r>
              <a:rPr dirty="0" smtClean="0" sz="1900" spc="-28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is</a:t>
            </a:r>
            <a:r>
              <a:rPr dirty="0" smtClean="0" sz="1900" spc="1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not</a:t>
            </a:r>
            <a:r>
              <a:rPr dirty="0" smtClean="0" sz="1900" spc="-11">
                <a:latin typeface="Arial"/>
                <a:cs typeface="Arial"/>
              </a:rPr>
              <a:t> </a:t>
            </a:r>
            <a:r>
              <a:rPr dirty="0" smtClean="0" sz="1900" spc="9">
                <a:latin typeface="Arial"/>
                <a:cs typeface="Arial"/>
              </a:rPr>
              <a:t>d</a:t>
            </a:r>
            <a:r>
              <a:rPr dirty="0" smtClean="0" sz="1900" spc="0">
                <a:latin typeface="Arial"/>
                <a:cs typeface="Arial"/>
              </a:rPr>
              <a:t>ec</a:t>
            </a:r>
            <a:r>
              <a:rPr dirty="0" smtClean="0" sz="1900" spc="9">
                <a:latin typeface="Arial"/>
                <a:cs typeface="Arial"/>
              </a:rPr>
              <a:t>i</a:t>
            </a:r>
            <a:r>
              <a:rPr dirty="0" smtClean="0" sz="1900" spc="0">
                <a:latin typeface="Arial"/>
                <a:cs typeface="Arial"/>
              </a:rPr>
              <a:t>d</a:t>
            </a:r>
            <a:r>
              <a:rPr dirty="0" smtClean="0" sz="1900" spc="14">
                <a:latin typeface="Arial"/>
                <a:cs typeface="Arial"/>
              </a:rPr>
              <a:t>e</a:t>
            </a:r>
            <a:r>
              <a:rPr dirty="0" smtClean="0" sz="1900" spc="0">
                <a:latin typeface="Arial"/>
                <a:cs typeface="Arial"/>
              </a:rPr>
              <a:t>d</a:t>
            </a:r>
            <a:r>
              <a:rPr dirty="0" smtClean="0" sz="1900" spc="-31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by</a:t>
            </a:r>
            <a:r>
              <a:rPr dirty="0" smtClean="0" sz="1900" spc="-5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the</a:t>
            </a:r>
            <a:r>
              <a:rPr dirty="0" smtClean="0" sz="1900" spc="-25">
                <a:latin typeface="Arial"/>
                <a:cs typeface="Arial"/>
              </a:rPr>
              <a:t> </a:t>
            </a:r>
            <a:r>
              <a:rPr dirty="0" smtClean="0" sz="1900" spc="-51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 u="heavy">
                <a:solidFill>
                  <a:srgbClr val="FF0000"/>
                </a:solidFill>
                <a:latin typeface="Arial"/>
                <a:cs typeface="Arial"/>
              </a:rPr>
              <a:t>type</a:t>
            </a:r>
            <a:r>
              <a:rPr dirty="0" smtClean="0" sz="1900" spc="-10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 u="heavy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900" spc="-5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 u="heavy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900" spc="4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900" spc="0" u="heavy">
                <a:solidFill>
                  <a:srgbClr val="FF0000"/>
                </a:solidFill>
                <a:latin typeface="Arial"/>
                <a:cs typeface="Arial"/>
              </a:rPr>
              <a:t>fe</a:t>
            </a:r>
            <a:r>
              <a:rPr dirty="0" smtClean="0" sz="1900" spc="4" u="heavy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900" spc="9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900" spc="0" u="heavy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900" spc="9" u="heavy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900" spc="0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900" spc="-55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 u="heavy">
                <a:solidFill>
                  <a:srgbClr val="FF0000"/>
                </a:solidFill>
                <a:latin typeface="Arial"/>
                <a:cs typeface="Arial"/>
              </a:rPr>
              <a:t>va</a:t>
            </a:r>
            <a:r>
              <a:rPr dirty="0" smtClean="0" sz="1900" spc="4" u="heavy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900" spc="9" u="heavy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900" spc="0" u="heavy">
                <a:solidFill>
                  <a:srgbClr val="FF0000"/>
                </a:solidFill>
                <a:latin typeface="Arial"/>
                <a:cs typeface="Arial"/>
              </a:rPr>
              <a:t>ab</a:t>
            </a:r>
            <a:r>
              <a:rPr dirty="0" smtClean="0" sz="1900" spc="14" u="heavy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900" spc="19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900" spc="0" u="heavy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334" y="5086304"/>
            <a:ext cx="145796" cy="555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</a:pPr>
            <a:r>
              <a:rPr dirty="0" smtClean="0" sz="19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534" y="5607461"/>
            <a:ext cx="8205379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latin typeface="Arial"/>
                <a:cs typeface="Arial"/>
              </a:rPr>
              <a:t>Rat</a:t>
            </a:r>
            <a:r>
              <a:rPr dirty="0" smtClean="0" sz="1900" spc="14">
                <a:latin typeface="Arial"/>
                <a:cs typeface="Arial"/>
              </a:rPr>
              <a:t>h</a:t>
            </a:r>
            <a:r>
              <a:rPr dirty="0" smtClean="0" sz="1900" spc="0">
                <a:latin typeface="Arial"/>
                <a:cs typeface="Arial"/>
              </a:rPr>
              <a:t>er</a:t>
            </a:r>
            <a:r>
              <a:rPr dirty="0" smtClean="0" sz="1900" spc="244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it</a:t>
            </a:r>
            <a:r>
              <a:rPr dirty="0" smtClean="0" sz="1900" spc="266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is</a:t>
            </a:r>
            <a:r>
              <a:rPr dirty="0" smtClean="0" sz="1900" spc="277">
                <a:latin typeface="Arial"/>
                <a:cs typeface="Arial"/>
              </a:rPr>
              <a:t> </a:t>
            </a:r>
            <a:r>
              <a:rPr dirty="0" smtClean="0" sz="1900" spc="9">
                <a:latin typeface="Arial"/>
                <a:cs typeface="Arial"/>
              </a:rPr>
              <a:t>d</a:t>
            </a:r>
            <a:r>
              <a:rPr dirty="0" smtClean="0" sz="1900" spc="0">
                <a:latin typeface="Arial"/>
                <a:cs typeface="Arial"/>
              </a:rPr>
              <a:t>ec</a:t>
            </a:r>
            <a:r>
              <a:rPr dirty="0" smtClean="0" sz="1900" spc="9">
                <a:latin typeface="Arial"/>
                <a:cs typeface="Arial"/>
              </a:rPr>
              <a:t>i</a:t>
            </a:r>
            <a:r>
              <a:rPr dirty="0" smtClean="0" sz="1900" spc="0">
                <a:latin typeface="Arial"/>
                <a:cs typeface="Arial"/>
              </a:rPr>
              <a:t>d</a:t>
            </a:r>
            <a:r>
              <a:rPr dirty="0" smtClean="0" sz="1900" spc="14">
                <a:latin typeface="Arial"/>
                <a:cs typeface="Arial"/>
              </a:rPr>
              <a:t>e</a:t>
            </a:r>
            <a:r>
              <a:rPr dirty="0" smtClean="0" sz="1900" spc="0">
                <a:latin typeface="Arial"/>
                <a:cs typeface="Arial"/>
              </a:rPr>
              <a:t>d</a:t>
            </a:r>
            <a:r>
              <a:rPr dirty="0" smtClean="0" sz="1900" spc="219">
                <a:latin typeface="Arial"/>
                <a:cs typeface="Arial"/>
              </a:rPr>
              <a:t> </a:t>
            </a:r>
            <a:r>
              <a:rPr dirty="0" smtClean="0" sz="1900" spc="14">
                <a:latin typeface="Arial"/>
                <a:cs typeface="Arial"/>
              </a:rPr>
              <a:t>b</a:t>
            </a:r>
            <a:r>
              <a:rPr dirty="0" smtClean="0" sz="1900" spc="0">
                <a:latin typeface="Arial"/>
                <a:cs typeface="Arial"/>
              </a:rPr>
              <a:t>y</a:t>
            </a:r>
            <a:r>
              <a:rPr dirty="0" smtClean="0" sz="1900" spc="261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t</a:t>
            </a:r>
            <a:r>
              <a:rPr dirty="0" smtClean="0" sz="1900" spc="14">
                <a:latin typeface="Arial"/>
                <a:cs typeface="Arial"/>
              </a:rPr>
              <a:t>h</a:t>
            </a:r>
            <a:r>
              <a:rPr dirty="0" smtClean="0" sz="1900" spc="0">
                <a:latin typeface="Arial"/>
                <a:cs typeface="Arial"/>
              </a:rPr>
              <a:t>e</a:t>
            </a:r>
            <a:r>
              <a:rPr dirty="0" smtClean="0" sz="1900" spc="492">
                <a:latin typeface="Arial"/>
                <a:cs typeface="Arial"/>
              </a:rPr>
              <a:t> </a:t>
            </a:r>
            <a:r>
              <a:rPr dirty="0" smtClean="0" sz="1900" spc="0" u="heavy">
                <a:solidFill>
                  <a:srgbClr val="FF0000"/>
                </a:solidFill>
                <a:latin typeface="Arial"/>
                <a:cs typeface="Arial"/>
              </a:rPr>
              <a:t>type</a:t>
            </a:r>
            <a:r>
              <a:rPr dirty="0" smtClean="0" sz="1900" spc="255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 u="heavy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900" spc="260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 u="heavy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900" spc="14" u="heavy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900" spc="0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900" spc="254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14" u="heavy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900" spc="0" u="heavy">
                <a:solidFill>
                  <a:srgbClr val="FF0000"/>
                </a:solidFill>
                <a:latin typeface="Arial"/>
                <a:cs typeface="Arial"/>
              </a:rPr>
              <a:t>bj</a:t>
            </a:r>
            <a:r>
              <a:rPr dirty="0" smtClean="0" sz="1900" spc="14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900" spc="0" u="heavy">
                <a:solidFill>
                  <a:srgbClr val="FF0000"/>
                </a:solidFill>
                <a:latin typeface="Arial"/>
                <a:cs typeface="Arial"/>
              </a:rPr>
              <a:t>ct</a:t>
            </a:r>
            <a:r>
              <a:rPr dirty="0" smtClean="0" sz="1900" spc="2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whe</a:t>
            </a:r>
            <a:r>
              <a:rPr dirty="0" smtClean="0" sz="1900" spc="14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e</a:t>
            </a:r>
            <a:r>
              <a:rPr dirty="0" smtClean="0" sz="1900" spc="229">
                <a:latin typeface="Arial"/>
                <a:cs typeface="Arial"/>
              </a:rPr>
              <a:t> </a:t>
            </a:r>
            <a:r>
              <a:rPr dirty="0" smtClean="0" sz="1900" spc="14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efe</a:t>
            </a:r>
            <a:r>
              <a:rPr dirty="0" smtClean="0" sz="1900" spc="9">
                <a:latin typeface="Arial"/>
                <a:cs typeface="Arial"/>
              </a:rPr>
              <a:t>r</a:t>
            </a:r>
            <a:r>
              <a:rPr dirty="0" smtClean="0" sz="1900" spc="9">
                <a:latin typeface="Arial"/>
                <a:cs typeface="Arial"/>
              </a:rPr>
              <a:t>e</a:t>
            </a:r>
            <a:r>
              <a:rPr dirty="0" smtClean="0" sz="1900" spc="0">
                <a:latin typeface="Arial"/>
                <a:cs typeface="Arial"/>
              </a:rPr>
              <a:t>n</a:t>
            </a:r>
            <a:r>
              <a:rPr dirty="0" smtClean="0" sz="1900" spc="9">
                <a:latin typeface="Arial"/>
                <a:cs typeface="Arial"/>
              </a:rPr>
              <a:t>c</a:t>
            </a:r>
            <a:r>
              <a:rPr dirty="0" smtClean="0" sz="1900" spc="0">
                <a:latin typeface="Arial"/>
                <a:cs typeface="Arial"/>
              </a:rPr>
              <a:t>e</a:t>
            </a:r>
            <a:r>
              <a:rPr dirty="0" smtClean="0" sz="1900" spc="211">
                <a:latin typeface="Arial"/>
                <a:cs typeface="Arial"/>
              </a:rPr>
              <a:t> </a:t>
            </a:r>
            <a:r>
              <a:rPr dirty="0" smtClean="0" sz="1900" spc="9">
                <a:latin typeface="Arial"/>
                <a:cs typeface="Arial"/>
              </a:rPr>
              <a:t>v</a:t>
            </a:r>
            <a:r>
              <a:rPr dirty="0" smtClean="0" sz="1900" spc="0">
                <a:latin typeface="Arial"/>
                <a:cs typeface="Arial"/>
              </a:rPr>
              <a:t>a</a:t>
            </a:r>
            <a:r>
              <a:rPr dirty="0" smtClean="0" sz="1900" spc="4">
                <a:latin typeface="Arial"/>
                <a:cs typeface="Arial"/>
              </a:rPr>
              <a:t>r</a:t>
            </a:r>
            <a:r>
              <a:rPr dirty="0" smtClean="0" sz="1900" spc="9">
                <a:latin typeface="Arial"/>
                <a:cs typeface="Arial"/>
              </a:rPr>
              <a:t>i</a:t>
            </a:r>
            <a:r>
              <a:rPr dirty="0" smtClean="0" sz="1900" spc="0">
                <a:latin typeface="Arial"/>
                <a:cs typeface="Arial"/>
              </a:rPr>
              <a:t>ab</a:t>
            </a:r>
            <a:r>
              <a:rPr dirty="0" smtClean="0" sz="1900" spc="14">
                <a:latin typeface="Arial"/>
                <a:cs typeface="Arial"/>
              </a:rPr>
              <a:t>l</a:t>
            </a:r>
            <a:r>
              <a:rPr dirty="0" smtClean="0" sz="1900" spc="0">
                <a:latin typeface="Arial"/>
                <a:cs typeface="Arial"/>
              </a:rPr>
              <a:t>e</a:t>
            </a:r>
            <a:r>
              <a:rPr dirty="0" smtClean="0" sz="1900" spc="234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534" y="5839109"/>
            <a:ext cx="973110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latin typeface="Arial"/>
                <a:cs typeface="Arial"/>
              </a:rPr>
              <a:t>pointi</a:t>
            </a:r>
            <a:r>
              <a:rPr dirty="0" smtClean="0" sz="1900" spc="4">
                <a:latin typeface="Arial"/>
                <a:cs typeface="Arial"/>
              </a:rPr>
              <a:t>n</a:t>
            </a:r>
            <a:r>
              <a:rPr dirty="0" smtClean="0" sz="1900" spc="4">
                <a:latin typeface="Arial"/>
                <a:cs typeface="Arial"/>
              </a:rPr>
              <a:t>g</a:t>
            </a:r>
            <a:r>
              <a:rPr dirty="0" smtClean="0" sz="1900" spc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2754" y="5443982"/>
            <a:ext cx="7021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724256" y="5443982"/>
            <a:ext cx="6846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813920" y="5443982"/>
            <a:ext cx="7036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190884" y="5675579"/>
            <a:ext cx="10374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495914" y="5675579"/>
            <a:ext cx="10199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934294" y="5675579"/>
            <a:ext cx="10252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85038" y="1701546"/>
            <a:ext cx="4968240" cy="792479"/>
          </a:xfrm>
          <a:custGeom>
            <a:avLst/>
            <a:gdLst/>
            <a:ahLst/>
            <a:cxnLst/>
            <a:rect l="l" t="t" r="r" b="b"/>
            <a:pathLst>
              <a:path w="4968240" h="792479">
                <a:moveTo>
                  <a:pt x="0" y="792479"/>
                </a:moveTo>
                <a:lnTo>
                  <a:pt x="4968240" y="792479"/>
                </a:lnTo>
                <a:lnTo>
                  <a:pt x="4968240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ln w="25907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85038" y="3141726"/>
            <a:ext cx="4968240" cy="792480"/>
          </a:xfrm>
          <a:custGeom>
            <a:avLst/>
            <a:gdLst/>
            <a:ahLst/>
            <a:cxnLst/>
            <a:rect l="l" t="t" r="r" b="b"/>
            <a:pathLst>
              <a:path w="4968240" h="792479">
                <a:moveTo>
                  <a:pt x="0" y="792480"/>
                </a:moveTo>
                <a:lnTo>
                  <a:pt x="4968240" y="792480"/>
                </a:lnTo>
                <a:lnTo>
                  <a:pt x="4968240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25907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648706" y="1701546"/>
            <a:ext cx="762000" cy="2232660"/>
          </a:xfrm>
          <a:custGeom>
            <a:avLst/>
            <a:gdLst/>
            <a:ahLst/>
            <a:cxnLst/>
            <a:rect l="l" t="t" r="r" b="b"/>
            <a:pathLst>
              <a:path w="762000" h="2232659">
                <a:moveTo>
                  <a:pt x="0" y="0"/>
                </a:moveTo>
                <a:lnTo>
                  <a:pt x="31250" y="758"/>
                </a:lnTo>
                <a:lnTo>
                  <a:pt x="61804" y="2996"/>
                </a:lnTo>
                <a:lnTo>
                  <a:pt x="91564" y="6652"/>
                </a:lnTo>
                <a:lnTo>
                  <a:pt x="148310" y="17988"/>
                </a:lnTo>
                <a:lnTo>
                  <a:pt x="200702" y="34294"/>
                </a:lnTo>
                <a:lnTo>
                  <a:pt x="247958" y="55098"/>
                </a:lnTo>
                <a:lnTo>
                  <a:pt x="289292" y="79929"/>
                </a:lnTo>
                <a:lnTo>
                  <a:pt x="323921" y="108315"/>
                </a:lnTo>
                <a:lnTo>
                  <a:pt x="351061" y="139785"/>
                </a:lnTo>
                <a:lnTo>
                  <a:pt x="369928" y="173866"/>
                </a:lnTo>
                <a:lnTo>
                  <a:pt x="379737" y="210088"/>
                </a:lnTo>
                <a:lnTo>
                  <a:pt x="381000" y="228853"/>
                </a:lnTo>
                <a:lnTo>
                  <a:pt x="381000" y="887476"/>
                </a:lnTo>
                <a:lnTo>
                  <a:pt x="382262" y="906241"/>
                </a:lnTo>
                <a:lnTo>
                  <a:pt x="385986" y="924590"/>
                </a:lnTo>
                <a:lnTo>
                  <a:pt x="392071" y="942463"/>
                </a:lnTo>
                <a:lnTo>
                  <a:pt x="400421" y="959800"/>
                </a:lnTo>
                <a:lnTo>
                  <a:pt x="410938" y="976544"/>
                </a:lnTo>
                <a:lnTo>
                  <a:pt x="423523" y="992635"/>
                </a:lnTo>
                <a:lnTo>
                  <a:pt x="438078" y="1008014"/>
                </a:lnTo>
                <a:lnTo>
                  <a:pt x="454505" y="1022622"/>
                </a:lnTo>
                <a:lnTo>
                  <a:pt x="472707" y="1036400"/>
                </a:lnTo>
                <a:lnTo>
                  <a:pt x="492585" y="1049289"/>
                </a:lnTo>
                <a:lnTo>
                  <a:pt x="514041" y="1061231"/>
                </a:lnTo>
                <a:lnTo>
                  <a:pt x="536978" y="1072166"/>
                </a:lnTo>
                <a:lnTo>
                  <a:pt x="561297" y="1082035"/>
                </a:lnTo>
                <a:lnTo>
                  <a:pt x="586900" y="1090780"/>
                </a:lnTo>
                <a:lnTo>
                  <a:pt x="613689" y="1098341"/>
                </a:lnTo>
                <a:lnTo>
                  <a:pt x="641567" y="1104660"/>
                </a:lnTo>
                <a:lnTo>
                  <a:pt x="670435" y="1109677"/>
                </a:lnTo>
                <a:lnTo>
                  <a:pt x="700195" y="1113333"/>
                </a:lnTo>
                <a:lnTo>
                  <a:pt x="730749" y="1115571"/>
                </a:lnTo>
                <a:lnTo>
                  <a:pt x="762000" y="1116329"/>
                </a:lnTo>
                <a:lnTo>
                  <a:pt x="730749" y="1117088"/>
                </a:lnTo>
                <a:lnTo>
                  <a:pt x="700195" y="1119326"/>
                </a:lnTo>
                <a:lnTo>
                  <a:pt x="670435" y="1122982"/>
                </a:lnTo>
                <a:lnTo>
                  <a:pt x="613689" y="1134318"/>
                </a:lnTo>
                <a:lnTo>
                  <a:pt x="561297" y="1150624"/>
                </a:lnTo>
                <a:lnTo>
                  <a:pt x="514041" y="1171428"/>
                </a:lnTo>
                <a:lnTo>
                  <a:pt x="472707" y="1196259"/>
                </a:lnTo>
                <a:lnTo>
                  <a:pt x="438078" y="1224645"/>
                </a:lnTo>
                <a:lnTo>
                  <a:pt x="410938" y="1256115"/>
                </a:lnTo>
                <a:lnTo>
                  <a:pt x="392071" y="1290196"/>
                </a:lnTo>
                <a:lnTo>
                  <a:pt x="382262" y="1326418"/>
                </a:lnTo>
                <a:lnTo>
                  <a:pt x="381000" y="1345183"/>
                </a:lnTo>
                <a:lnTo>
                  <a:pt x="381000" y="2003805"/>
                </a:lnTo>
                <a:lnTo>
                  <a:pt x="379737" y="2022571"/>
                </a:lnTo>
                <a:lnTo>
                  <a:pt x="376013" y="2040920"/>
                </a:lnTo>
                <a:lnTo>
                  <a:pt x="369928" y="2058793"/>
                </a:lnTo>
                <a:lnTo>
                  <a:pt x="361578" y="2076130"/>
                </a:lnTo>
                <a:lnTo>
                  <a:pt x="351061" y="2092874"/>
                </a:lnTo>
                <a:lnTo>
                  <a:pt x="338476" y="2108965"/>
                </a:lnTo>
                <a:lnTo>
                  <a:pt x="323921" y="2124344"/>
                </a:lnTo>
                <a:lnTo>
                  <a:pt x="307494" y="2138952"/>
                </a:lnTo>
                <a:lnTo>
                  <a:pt x="289292" y="2152730"/>
                </a:lnTo>
                <a:lnTo>
                  <a:pt x="269414" y="2165619"/>
                </a:lnTo>
                <a:lnTo>
                  <a:pt x="247958" y="2177561"/>
                </a:lnTo>
                <a:lnTo>
                  <a:pt x="225021" y="2188496"/>
                </a:lnTo>
                <a:lnTo>
                  <a:pt x="200702" y="2198365"/>
                </a:lnTo>
                <a:lnTo>
                  <a:pt x="175099" y="2207110"/>
                </a:lnTo>
                <a:lnTo>
                  <a:pt x="148310" y="2214671"/>
                </a:lnTo>
                <a:lnTo>
                  <a:pt x="120432" y="2220990"/>
                </a:lnTo>
                <a:lnTo>
                  <a:pt x="91564" y="2226007"/>
                </a:lnTo>
                <a:lnTo>
                  <a:pt x="61804" y="2229663"/>
                </a:lnTo>
                <a:lnTo>
                  <a:pt x="31250" y="2231901"/>
                </a:lnTo>
                <a:lnTo>
                  <a:pt x="0" y="2232660"/>
                </a:lnTo>
              </a:path>
            </a:pathLst>
          </a:custGeom>
          <a:ln w="25907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921502" y="5439918"/>
            <a:ext cx="536448" cy="149351"/>
          </a:xfrm>
          <a:custGeom>
            <a:avLst/>
            <a:gdLst/>
            <a:ahLst/>
            <a:cxnLst/>
            <a:rect l="l" t="t" r="r" b="b"/>
            <a:pathLst>
              <a:path w="536448" h="149351">
                <a:moveTo>
                  <a:pt x="0" y="37337"/>
                </a:moveTo>
                <a:lnTo>
                  <a:pt x="461772" y="37337"/>
                </a:lnTo>
                <a:lnTo>
                  <a:pt x="461772" y="0"/>
                </a:lnTo>
                <a:lnTo>
                  <a:pt x="536448" y="74675"/>
                </a:lnTo>
                <a:lnTo>
                  <a:pt x="461772" y="149351"/>
                </a:lnTo>
                <a:lnTo>
                  <a:pt x="461772" y="112013"/>
                </a:lnTo>
                <a:lnTo>
                  <a:pt x="0" y="112013"/>
                </a:lnTo>
                <a:lnTo>
                  <a:pt x="0" y="3733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056382" y="5624322"/>
            <a:ext cx="2199132" cy="192024"/>
          </a:xfrm>
          <a:custGeom>
            <a:avLst/>
            <a:gdLst/>
            <a:ahLst/>
            <a:cxnLst/>
            <a:rect l="l" t="t" r="r" b="b"/>
            <a:pathLst>
              <a:path w="2199132" h="192024">
                <a:moveTo>
                  <a:pt x="0" y="48005"/>
                </a:moveTo>
                <a:lnTo>
                  <a:pt x="2103120" y="48005"/>
                </a:lnTo>
                <a:lnTo>
                  <a:pt x="2103120" y="0"/>
                </a:lnTo>
                <a:lnTo>
                  <a:pt x="2199132" y="96011"/>
                </a:lnTo>
                <a:lnTo>
                  <a:pt x="2103120" y="192023"/>
                </a:lnTo>
                <a:lnTo>
                  <a:pt x="2103120" y="144017"/>
                </a:lnTo>
                <a:lnTo>
                  <a:pt x="0" y="144017"/>
                </a:lnTo>
                <a:lnTo>
                  <a:pt x="0" y="4800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275326" y="4725162"/>
            <a:ext cx="161544" cy="1019556"/>
          </a:xfrm>
          <a:custGeom>
            <a:avLst/>
            <a:gdLst/>
            <a:ahLst/>
            <a:cxnLst/>
            <a:rect l="l" t="t" r="r" b="b"/>
            <a:pathLst>
              <a:path w="161544" h="1019556">
                <a:moveTo>
                  <a:pt x="40386" y="1019556"/>
                </a:moveTo>
                <a:lnTo>
                  <a:pt x="40386" y="80771"/>
                </a:lnTo>
                <a:lnTo>
                  <a:pt x="0" y="80771"/>
                </a:lnTo>
                <a:lnTo>
                  <a:pt x="80772" y="0"/>
                </a:lnTo>
                <a:lnTo>
                  <a:pt x="161544" y="80771"/>
                </a:lnTo>
                <a:lnTo>
                  <a:pt x="121158" y="80771"/>
                </a:lnTo>
                <a:lnTo>
                  <a:pt x="121158" y="1019556"/>
                </a:lnTo>
                <a:lnTo>
                  <a:pt x="40386" y="101955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356098" y="4581906"/>
            <a:ext cx="536448" cy="149351"/>
          </a:xfrm>
          <a:custGeom>
            <a:avLst/>
            <a:gdLst/>
            <a:ahLst/>
            <a:cxnLst/>
            <a:rect l="l" t="t" r="r" b="b"/>
            <a:pathLst>
              <a:path w="536448" h="149351">
                <a:moveTo>
                  <a:pt x="0" y="37338"/>
                </a:moveTo>
                <a:lnTo>
                  <a:pt x="461772" y="37338"/>
                </a:lnTo>
                <a:lnTo>
                  <a:pt x="461772" y="0"/>
                </a:lnTo>
                <a:lnTo>
                  <a:pt x="536448" y="74676"/>
                </a:lnTo>
                <a:lnTo>
                  <a:pt x="461772" y="149352"/>
                </a:lnTo>
                <a:lnTo>
                  <a:pt x="461772" y="112014"/>
                </a:lnTo>
                <a:lnTo>
                  <a:pt x="0" y="112014"/>
                </a:lnTo>
                <a:lnTo>
                  <a:pt x="0" y="373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849118" y="6256782"/>
            <a:ext cx="355092" cy="196596"/>
          </a:xfrm>
          <a:custGeom>
            <a:avLst/>
            <a:gdLst/>
            <a:ahLst/>
            <a:cxnLst/>
            <a:rect l="l" t="t" r="r" b="b"/>
            <a:pathLst>
              <a:path w="355092" h="196596">
                <a:moveTo>
                  <a:pt x="0" y="49149"/>
                </a:moveTo>
                <a:lnTo>
                  <a:pt x="256794" y="49149"/>
                </a:lnTo>
                <a:lnTo>
                  <a:pt x="256794" y="0"/>
                </a:lnTo>
                <a:lnTo>
                  <a:pt x="355092" y="98298"/>
                </a:lnTo>
                <a:lnTo>
                  <a:pt x="256794" y="196596"/>
                </a:lnTo>
                <a:lnTo>
                  <a:pt x="256794" y="147447"/>
                </a:lnTo>
                <a:lnTo>
                  <a:pt x="0" y="147447"/>
                </a:lnTo>
                <a:lnTo>
                  <a:pt x="0" y="4914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231642" y="4461510"/>
            <a:ext cx="256031" cy="1901952"/>
          </a:xfrm>
          <a:custGeom>
            <a:avLst/>
            <a:gdLst/>
            <a:ahLst/>
            <a:cxnLst/>
            <a:rect l="l" t="t" r="r" b="b"/>
            <a:pathLst>
              <a:path w="256031" h="1901952">
                <a:moveTo>
                  <a:pt x="256031" y="128015"/>
                </a:moveTo>
                <a:lnTo>
                  <a:pt x="128016" y="0"/>
                </a:lnTo>
                <a:lnTo>
                  <a:pt x="0" y="128015"/>
                </a:lnTo>
                <a:lnTo>
                  <a:pt x="64007" y="128015"/>
                </a:lnTo>
                <a:lnTo>
                  <a:pt x="64007" y="1901952"/>
                </a:lnTo>
              </a:path>
              <a:path w="256031" h="1901952">
                <a:moveTo>
                  <a:pt x="64007" y="1901952"/>
                </a:moveTo>
                <a:lnTo>
                  <a:pt x="192023" y="1901952"/>
                </a:lnTo>
                <a:lnTo>
                  <a:pt x="192023" y="719328"/>
                </a:lnTo>
              </a:path>
              <a:path w="256031" h="1901952">
                <a:moveTo>
                  <a:pt x="256031" y="128015"/>
                </a:moveTo>
                <a:lnTo>
                  <a:pt x="192023" y="128015"/>
                </a:lnTo>
                <a:lnTo>
                  <a:pt x="192023" y="71932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987290" y="6075426"/>
            <a:ext cx="537972" cy="150875"/>
          </a:xfrm>
          <a:custGeom>
            <a:avLst/>
            <a:gdLst/>
            <a:ahLst/>
            <a:cxnLst/>
            <a:rect l="l" t="t" r="r" b="b"/>
            <a:pathLst>
              <a:path w="537972" h="150875">
                <a:moveTo>
                  <a:pt x="0" y="37719"/>
                </a:moveTo>
                <a:lnTo>
                  <a:pt x="462534" y="37719"/>
                </a:lnTo>
                <a:lnTo>
                  <a:pt x="462534" y="0"/>
                </a:lnTo>
                <a:lnTo>
                  <a:pt x="537972" y="75438"/>
                </a:lnTo>
                <a:lnTo>
                  <a:pt x="462534" y="150876"/>
                </a:lnTo>
                <a:lnTo>
                  <a:pt x="462534" y="113157"/>
                </a:lnTo>
                <a:lnTo>
                  <a:pt x="0" y="113157"/>
                </a:lnTo>
                <a:lnTo>
                  <a:pt x="0" y="3771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347466" y="4272533"/>
            <a:ext cx="536448" cy="149352"/>
          </a:xfrm>
          <a:custGeom>
            <a:avLst/>
            <a:gdLst/>
            <a:ahLst/>
            <a:cxnLst/>
            <a:rect l="l" t="t" r="r" b="b"/>
            <a:pathLst>
              <a:path w="536448" h="149351">
                <a:moveTo>
                  <a:pt x="0" y="37338"/>
                </a:moveTo>
                <a:lnTo>
                  <a:pt x="461772" y="37338"/>
                </a:lnTo>
                <a:lnTo>
                  <a:pt x="461772" y="0"/>
                </a:lnTo>
                <a:lnTo>
                  <a:pt x="536448" y="74676"/>
                </a:lnTo>
                <a:lnTo>
                  <a:pt x="461772" y="149352"/>
                </a:lnTo>
                <a:lnTo>
                  <a:pt x="461772" y="112014"/>
                </a:lnTo>
                <a:lnTo>
                  <a:pt x="0" y="112014"/>
                </a:lnTo>
                <a:lnTo>
                  <a:pt x="0" y="373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83540" y="465946"/>
            <a:ext cx="162011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Met</a:t>
            </a:r>
            <a:r>
              <a:rPr dirty="0" smtClean="0" sz="3600" spc="-159" b="1">
                <a:latin typeface="Arial"/>
                <a:cs typeface="Arial"/>
              </a:rPr>
              <a:t>ho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03856" y="465946"/>
            <a:ext cx="222636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4" b="1">
                <a:latin typeface="Arial"/>
                <a:cs typeface="Arial"/>
              </a:rPr>
              <a:t>ve</a:t>
            </a:r>
            <a:r>
              <a:rPr dirty="0" smtClean="0" sz="3600" spc="-150" b="1">
                <a:latin typeface="Arial"/>
                <a:cs typeface="Arial"/>
              </a:rPr>
              <a:t>rr</a:t>
            </a:r>
            <a:r>
              <a:rPr dirty="0" smtClean="0" sz="3600" spc="-159" b="1">
                <a:latin typeface="Arial"/>
                <a:cs typeface="Arial"/>
              </a:rPr>
              <a:t>idin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31792" y="465946"/>
            <a:ext cx="246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72736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120" y="1366860"/>
            <a:ext cx="574221" cy="361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c</a:t>
            </a:r>
            <a:r>
              <a:rPr dirty="0" smtClean="0" sz="1200" spc="4" b="1">
                <a:latin typeface="Arial"/>
                <a:cs typeface="Arial"/>
              </a:rPr>
              <a:t>l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7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22905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46291" y="2408737"/>
            <a:ext cx="2064567" cy="1077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194" marR="48823"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su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-class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  <a:p>
            <a:pPr marL="482726" marR="498708" algn="ctr">
              <a:lnSpc>
                <a:spcPct val="95825"/>
              </a:lnSpc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-3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rides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sho</a:t>
            </a:r>
            <a:r>
              <a:rPr dirty="0" smtClean="0" sz="1800" spc="2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()</a:t>
            </a:r>
            <a:r>
              <a:rPr dirty="0" smtClean="0" sz="18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endParaRPr sz="1800">
              <a:latin typeface="Arial"/>
              <a:cs typeface="Arial"/>
            </a:endParaRPr>
          </a:p>
          <a:p>
            <a:pPr marL="112372" marR="121937" algn="ctr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r-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-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120" y="2647521"/>
            <a:ext cx="1345604" cy="36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905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7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c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200" spc="-25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xtends</a:t>
            </a:r>
            <a:r>
              <a:rPr dirty="0" smtClean="0" sz="1200" spc="-5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120" y="3013662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120" y="4110942"/>
            <a:ext cx="1330248" cy="36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}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nd</a:t>
            </a:r>
            <a:r>
              <a:rPr dirty="0" smtClean="0" sz="1200" spc="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200" spc="-1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C0504D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-4" b="1">
                <a:latin typeface="Arial"/>
                <a:cs typeface="Arial"/>
              </a:rPr>
              <a:t>D</a:t>
            </a:r>
            <a:r>
              <a:rPr dirty="0" smtClean="0" sz="1200" spc="0" b="1">
                <a:latin typeface="Arial"/>
                <a:cs typeface="Arial"/>
              </a:rPr>
              <a:t>ri</a:t>
            </a: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er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Cla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29354" y="4225671"/>
            <a:ext cx="4650638" cy="79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1074" marR="3429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lls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om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  <a:p>
            <a:pPr marL="2267331">
              <a:lnSpc>
                <a:spcPct val="101725"/>
              </a:lnSpc>
              <a:spcBef>
                <a:spcPts val="158"/>
              </a:spcBef>
            </a:pP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sz="1800" spc="-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lls</a:t>
            </a:r>
            <a:r>
              <a:rPr dirty="0" smtClean="0" sz="18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8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sz="1800" spc="4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dirty="0" smtClean="0" sz="18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sz="18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om</a:t>
            </a:r>
            <a:r>
              <a:rPr dirty="0" smtClean="0" sz="18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lass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ct val="95825"/>
              </a:lnSpc>
              <a:spcBef>
                <a:spcPts val="420"/>
              </a:spcBef>
            </a:pPr>
            <a:r>
              <a:rPr dirty="0" smtClean="0" sz="1200" spc="0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in(String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0" b="1">
                <a:latin typeface="Arial"/>
                <a:cs typeface="Arial"/>
              </a:rPr>
              <a:t>rg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[])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120" y="4476956"/>
            <a:ext cx="431241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5519" y="4476956"/>
            <a:ext cx="35168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84" b="1">
                <a:latin typeface="Arial"/>
                <a:cs typeface="Arial"/>
              </a:rPr>
              <a:t>T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5519" y="4842716"/>
            <a:ext cx="497078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public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0174" y="4842716"/>
            <a:ext cx="4467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tatic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14574" y="4842716"/>
            <a:ext cx="35915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oid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41389" y="5282692"/>
            <a:ext cx="2366492" cy="528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6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ype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89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ariable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4" b="1">
                <a:solidFill>
                  <a:srgbClr val="FF0000"/>
                </a:solidFill>
                <a:latin typeface="Calibri"/>
                <a:cs typeface="Calibri"/>
              </a:rPr>
              <a:t>‘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a1’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6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ype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Obje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139" b="1">
                <a:solidFill>
                  <a:srgbClr val="FF0000"/>
                </a:solidFill>
                <a:latin typeface="Calibri"/>
                <a:cs typeface="Calibri"/>
              </a:rPr>
              <a:t>‘</a:t>
            </a:r>
            <a:r>
              <a:rPr dirty="0" smtClean="0" baseline="1517" sz="2700" spc="-8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0174" y="5394746"/>
            <a:ext cx="18088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14574" y="5394746"/>
            <a:ext cx="25026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a1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29354" y="5394746"/>
            <a:ext cx="1562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43755" y="5394746"/>
            <a:ext cx="39824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ew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58409" y="5394746"/>
            <a:ext cx="353665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0174" y="5607859"/>
            <a:ext cx="1178167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a1.s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19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5879" y="5977991"/>
            <a:ext cx="2753740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6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ype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89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ariable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4" b="1">
                <a:solidFill>
                  <a:srgbClr val="FF0000"/>
                </a:solidFill>
                <a:latin typeface="Calibri"/>
                <a:cs typeface="Calibri"/>
              </a:rPr>
              <a:t>‘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a1’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till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But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ty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Obje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‘B’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5519" y="6035131"/>
            <a:ext cx="1869424" cy="601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280" marR="717877" algn="ctr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a1</a:t>
            </a:r>
            <a:endParaRPr sz="1400">
              <a:latin typeface="Arial"/>
              <a:cs typeface="Arial"/>
            </a:endParaRPr>
          </a:p>
          <a:p>
            <a:pPr marL="703072">
              <a:lnSpc>
                <a:spcPct val="95825"/>
              </a:lnSpc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a1</a:t>
            </a:r>
            <a:r>
              <a:rPr dirty="0" smtClean="0" sz="1400" spc="9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sh</a:t>
            </a:r>
            <a:r>
              <a:rPr dirty="0" smtClean="0" sz="1400" spc="-29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14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65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-4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r>
              <a:rPr dirty="0" smtClean="0" sz="1200" spc="-4" b="1">
                <a:latin typeface="Arial"/>
                <a:cs typeface="Arial"/>
              </a:rPr>
              <a:t>h</a:t>
            </a:r>
            <a:r>
              <a:rPr dirty="0" smtClean="0" sz="1200" spc="0" b="1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4574" y="6035131"/>
            <a:ext cx="1562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9354" y="6035131"/>
            <a:ext cx="39824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ew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3755" y="6035131"/>
            <a:ext cx="358301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20" y="6641340"/>
            <a:ext cx="3092587" cy="197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75"/>
              </a:lnSpc>
              <a:spcBef>
                <a:spcPts val="73"/>
              </a:spcBef>
            </a:pPr>
            <a:r>
              <a:rPr dirty="0" smtClean="0" baseline="4831" sz="1800" spc="-404" b="1">
                <a:latin typeface="Arial"/>
                <a:cs typeface="Arial"/>
              </a:rPr>
              <a:t>}</a:t>
            </a:r>
            <a:r>
              <a:rPr dirty="0" smtClean="0" baseline="2275" sz="1800" spc="-200" b="1">
                <a:latin typeface="Calibri"/>
                <a:cs typeface="Calibri"/>
              </a:rPr>
              <a:t>3</a:t>
            </a:r>
            <a:r>
              <a:rPr dirty="0" smtClean="0" baseline="4831" sz="1800" spc="0" b="1">
                <a:latin typeface="Arial"/>
                <a:cs typeface="Arial"/>
              </a:rPr>
              <a:t>//</a:t>
            </a:r>
            <a:r>
              <a:rPr dirty="0" smtClean="0" baseline="4831" sz="1800" spc="4" b="1">
                <a:latin typeface="Arial"/>
                <a:cs typeface="Arial"/>
              </a:rPr>
              <a:t> </a:t>
            </a:r>
            <a:r>
              <a:rPr dirty="0" smtClean="0" baseline="4831" sz="1800" spc="4" b="1">
                <a:latin typeface="Arial"/>
                <a:cs typeface="Arial"/>
              </a:rPr>
              <a:t>E</a:t>
            </a:r>
            <a:r>
              <a:rPr dirty="0" smtClean="0" baseline="4831" sz="1800" spc="0" b="1">
                <a:latin typeface="Arial"/>
                <a:cs typeface="Arial"/>
              </a:rPr>
              <a:t>n</a:t>
            </a:r>
            <a:r>
              <a:rPr dirty="0" smtClean="0" baseline="4831" sz="1800" spc="-325" b="1">
                <a:latin typeface="Arial"/>
                <a:cs typeface="Arial"/>
              </a:rPr>
              <a:t>d</a:t>
            </a:r>
            <a:r>
              <a:rPr dirty="0" smtClean="0" baseline="2275" sz="1800" spc="-144" b="1">
                <a:latin typeface="Calibri"/>
                <a:cs typeface="Calibri"/>
              </a:rPr>
              <a:t>O</a:t>
            </a:r>
            <a:r>
              <a:rPr dirty="0" smtClean="0" baseline="4831" sz="1800" spc="-584" b="1">
                <a:latin typeface="Arial"/>
                <a:cs typeface="Arial"/>
              </a:rPr>
              <a:t>o</a:t>
            </a:r>
            <a:r>
              <a:rPr dirty="0" smtClean="0" baseline="2275" sz="1800" spc="-59" b="1">
                <a:latin typeface="Calibri"/>
                <a:cs typeface="Calibri"/>
              </a:rPr>
              <a:t>b</a:t>
            </a:r>
            <a:r>
              <a:rPr dirty="0" smtClean="0" baseline="4831" sz="1800" spc="-339" b="1">
                <a:latin typeface="Arial"/>
                <a:cs typeface="Arial"/>
              </a:rPr>
              <a:t>f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234" b="1">
                <a:latin typeface="Calibri"/>
                <a:cs typeface="Calibri"/>
              </a:rPr>
              <a:t>e</a:t>
            </a:r>
            <a:r>
              <a:rPr dirty="0" smtClean="0" baseline="4831" sz="1800" spc="-439" b="1">
                <a:latin typeface="Arial"/>
                <a:cs typeface="Arial"/>
              </a:rPr>
              <a:t>c</a:t>
            </a:r>
            <a:r>
              <a:rPr dirty="0" smtClean="0" baseline="2275" sz="1800" spc="-59" b="1">
                <a:latin typeface="Calibri"/>
                <a:cs typeface="Calibri"/>
              </a:rPr>
              <a:t>c</a:t>
            </a:r>
            <a:r>
              <a:rPr dirty="0" smtClean="0" baseline="4831" sz="1800" spc="-275" b="1">
                <a:latin typeface="Arial"/>
                <a:cs typeface="Arial"/>
              </a:rPr>
              <a:t>l</a:t>
            </a:r>
            <a:r>
              <a:rPr dirty="0" smtClean="0" baseline="2275" sz="1800" spc="-144" b="1">
                <a:latin typeface="Calibri"/>
                <a:cs typeface="Calibri"/>
              </a:rPr>
              <a:t>t</a:t>
            </a:r>
            <a:r>
              <a:rPr dirty="0" smtClean="0" baseline="4831" sz="1800" spc="-509" b="1">
                <a:latin typeface="Arial"/>
                <a:cs typeface="Arial"/>
              </a:rPr>
              <a:t>a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-664" b="1">
                <a:latin typeface="Calibri"/>
                <a:cs typeface="Calibri"/>
              </a:rPr>
              <a:t>O</a:t>
            </a:r>
            <a:r>
              <a:rPr dirty="0" smtClean="0" baseline="4831" sz="1800" spc="0" b="1">
                <a:latin typeface="Arial"/>
                <a:cs typeface="Arial"/>
              </a:rPr>
              <a:t>s</a:t>
            </a:r>
            <a:r>
              <a:rPr dirty="0" smtClean="0" baseline="2275" sz="1800" spc="-425" b="1">
                <a:latin typeface="Calibri"/>
                <a:cs typeface="Calibri"/>
              </a:rPr>
              <a:t>r</a:t>
            </a:r>
            <a:r>
              <a:rPr dirty="0" smtClean="0" baseline="4831" sz="1800" spc="-239" b="1">
                <a:latin typeface="Arial"/>
                <a:cs typeface="Arial"/>
              </a:rPr>
              <a:t>s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334" b="1">
                <a:latin typeface="Calibri"/>
                <a:cs typeface="Calibri"/>
              </a:rPr>
              <a:t>e</a:t>
            </a:r>
            <a:r>
              <a:rPr dirty="0" smtClean="0" baseline="4831" sz="1800" spc="-400" b="1">
                <a:latin typeface="Arial"/>
                <a:cs typeface="Arial"/>
              </a:rPr>
              <a:t>T</a:t>
            </a:r>
            <a:r>
              <a:rPr dirty="0" smtClean="0" baseline="2275" sz="1800" spc="-329" b="1">
                <a:latin typeface="Calibri"/>
                <a:cs typeface="Calibri"/>
              </a:rPr>
              <a:t>n</a:t>
            </a:r>
            <a:r>
              <a:rPr dirty="0" smtClean="0" baseline="4831" sz="1800" spc="-350" b="1">
                <a:latin typeface="Arial"/>
                <a:cs typeface="Arial"/>
              </a:rPr>
              <a:t>e</a:t>
            </a:r>
            <a:r>
              <a:rPr dirty="0" smtClean="0" baseline="2275" sz="1800" spc="-64" b="1">
                <a:latin typeface="Calibri"/>
                <a:cs typeface="Calibri"/>
              </a:rPr>
              <a:t>t</a:t>
            </a:r>
            <a:r>
              <a:rPr dirty="0" smtClean="0" baseline="4831" sz="1800" spc="-609" b="1">
                <a:latin typeface="Arial"/>
                <a:cs typeface="Arial"/>
              </a:rPr>
              <a:t>s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639" b="1">
                <a:latin typeface="Calibri"/>
                <a:cs typeface="Calibri"/>
              </a:rPr>
              <a:t>d</a:t>
            </a:r>
            <a:r>
              <a:rPr dirty="0" smtClean="0" baseline="4831" sz="1800" spc="0" b="1">
                <a:latin typeface="Arial"/>
                <a:cs typeface="Arial"/>
              </a:rPr>
              <a:t>t</a:t>
            </a:r>
            <a:r>
              <a:rPr dirty="0" smtClean="0" baseline="4831" sz="1800" spc="149" b="1">
                <a:latin typeface="Arial"/>
                <a:cs typeface="Arial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038" y="3141726"/>
            <a:ext cx="4968240" cy="792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3181">
              <a:lnSpc>
                <a:spcPct val="95825"/>
              </a:lnSpc>
              <a:spcBef>
                <a:spcPts val="375"/>
              </a:spcBef>
            </a:pPr>
            <a:r>
              <a:rPr dirty="0" smtClean="0" sz="1200" spc="-19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oid</a:t>
            </a:r>
            <a:r>
              <a:rPr dirty="0" smtClean="0" sz="1200" spc="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dirty="0" smtClean="0" sz="1200" spc="25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(int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1200">
              <a:latin typeface="Arial"/>
              <a:cs typeface="Arial"/>
            </a:endParaRPr>
          </a:p>
          <a:p>
            <a:pPr marL="313181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227836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lo</a:t>
            </a:r>
            <a:r>
              <a:rPr dirty="0" smtClean="0" sz="1200" spc="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dirty="0" smtClean="0" sz="1200" spc="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dirty="0" smtClean="0" sz="1200" spc="25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()</a:t>
            </a:r>
            <a:r>
              <a:rPr dirty="0" smtClean="0" sz="12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313181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dirty="0" smtClean="0" sz="1200" spc="25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()</a:t>
            </a:r>
            <a:r>
              <a:rPr dirty="0" smtClean="0" sz="12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5038" y="1701546"/>
            <a:ext cx="4968240" cy="792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3181">
              <a:lnSpc>
                <a:spcPct val="95825"/>
              </a:lnSpc>
              <a:spcBef>
                <a:spcPts val="195"/>
              </a:spcBef>
            </a:pPr>
            <a:r>
              <a:rPr dirty="0" smtClean="0" sz="1200" spc="-19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oid</a:t>
            </a:r>
            <a:r>
              <a:rPr dirty="0" smtClean="0" sz="1200" spc="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dirty="0" smtClean="0" sz="1200" spc="25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(int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1200">
              <a:latin typeface="Arial"/>
              <a:cs typeface="Arial"/>
            </a:endParaRPr>
          </a:p>
          <a:p>
            <a:pPr marL="313181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227836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("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lo</a:t>
            </a:r>
            <a:r>
              <a:rPr dirty="0" smtClean="0" sz="1200" spc="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!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dirty="0" smtClean="0" sz="1200" spc="25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()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313181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dirty="0" smtClean="0" sz="1200" spc="25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()</a:t>
            </a:r>
            <a:r>
              <a:rPr dirty="0" smtClean="0" sz="12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6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792468" y="2735579"/>
            <a:ext cx="1667255" cy="577596"/>
          </a:xfrm>
          <a:custGeom>
            <a:avLst/>
            <a:gdLst/>
            <a:ahLst/>
            <a:cxnLst/>
            <a:rect l="l" t="t" r="r" b="b"/>
            <a:pathLst>
              <a:path w="1667255" h="577596">
                <a:moveTo>
                  <a:pt x="0" y="577596"/>
                </a:moveTo>
                <a:lnTo>
                  <a:pt x="1667255" y="577596"/>
                </a:lnTo>
                <a:lnTo>
                  <a:pt x="1667255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792468" y="2735579"/>
            <a:ext cx="1667255" cy="577596"/>
          </a:xfrm>
          <a:custGeom>
            <a:avLst/>
            <a:gdLst/>
            <a:ahLst/>
            <a:cxnLst/>
            <a:rect l="l" t="t" r="r" b="b"/>
            <a:pathLst>
              <a:path w="1667255" h="577596">
                <a:moveTo>
                  <a:pt x="0" y="577596"/>
                </a:moveTo>
                <a:lnTo>
                  <a:pt x="1667255" y="577596"/>
                </a:lnTo>
                <a:lnTo>
                  <a:pt x="1667255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7586472" y="3313176"/>
            <a:ext cx="76200" cy="385572"/>
          </a:xfrm>
          <a:custGeom>
            <a:avLst/>
            <a:gdLst/>
            <a:ahLst/>
            <a:cxnLst/>
            <a:rect l="l" t="t" r="r" b="b"/>
            <a:pathLst>
              <a:path w="76200" h="385572">
                <a:moveTo>
                  <a:pt x="31750" y="385572"/>
                </a:moveTo>
                <a:lnTo>
                  <a:pt x="44450" y="385572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385572"/>
                </a:lnTo>
                <a:close/>
              </a:path>
              <a:path w="76200" h="385572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385572">
                <a:moveTo>
                  <a:pt x="76200" y="76200"/>
                </a:moveTo>
                <a:lnTo>
                  <a:pt x="44450" y="63500"/>
                </a:lnTo>
                <a:lnTo>
                  <a:pt x="44450" y="76199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6502908" y="3695700"/>
            <a:ext cx="2263140" cy="0"/>
          </a:xfrm>
          <a:custGeom>
            <a:avLst/>
            <a:gdLst/>
            <a:ahLst/>
            <a:cxnLst/>
            <a:rect l="l" t="t" r="r" b="b"/>
            <a:pathLst>
              <a:path w="2263140" h="0">
                <a:moveTo>
                  <a:pt x="0" y="0"/>
                </a:moveTo>
                <a:lnTo>
                  <a:pt x="226314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6155436" y="4082796"/>
            <a:ext cx="714756" cy="385571"/>
          </a:xfrm>
          <a:custGeom>
            <a:avLst/>
            <a:gdLst/>
            <a:ahLst/>
            <a:cxnLst/>
            <a:rect l="l" t="t" r="r" b="b"/>
            <a:pathLst>
              <a:path w="714756" h="385572">
                <a:moveTo>
                  <a:pt x="0" y="385571"/>
                </a:moveTo>
                <a:lnTo>
                  <a:pt x="714756" y="385571"/>
                </a:lnTo>
                <a:lnTo>
                  <a:pt x="714756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155436" y="4082796"/>
            <a:ext cx="714756" cy="385571"/>
          </a:xfrm>
          <a:custGeom>
            <a:avLst/>
            <a:gdLst/>
            <a:ahLst/>
            <a:cxnLst/>
            <a:rect l="l" t="t" r="r" b="b"/>
            <a:pathLst>
              <a:path w="714756" h="385572">
                <a:moveTo>
                  <a:pt x="0" y="385571"/>
                </a:moveTo>
                <a:lnTo>
                  <a:pt x="714756" y="385571"/>
                </a:lnTo>
                <a:lnTo>
                  <a:pt x="714756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6513576" y="3698748"/>
            <a:ext cx="0" cy="384047"/>
          </a:xfrm>
          <a:custGeom>
            <a:avLst/>
            <a:gdLst/>
            <a:ahLst/>
            <a:cxnLst/>
            <a:rect l="l" t="t" r="r" b="b"/>
            <a:pathLst>
              <a:path w="0" h="384048">
                <a:moveTo>
                  <a:pt x="0" y="0"/>
                </a:moveTo>
                <a:lnTo>
                  <a:pt x="0" y="38404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7287768" y="4082796"/>
            <a:ext cx="714755" cy="385571"/>
          </a:xfrm>
          <a:custGeom>
            <a:avLst/>
            <a:gdLst/>
            <a:ahLst/>
            <a:cxnLst/>
            <a:rect l="l" t="t" r="r" b="b"/>
            <a:pathLst>
              <a:path w="714755" h="385572">
                <a:moveTo>
                  <a:pt x="0" y="385571"/>
                </a:moveTo>
                <a:lnTo>
                  <a:pt x="714755" y="385571"/>
                </a:lnTo>
                <a:lnTo>
                  <a:pt x="714755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7287768" y="4082796"/>
            <a:ext cx="714755" cy="385571"/>
          </a:xfrm>
          <a:custGeom>
            <a:avLst/>
            <a:gdLst/>
            <a:ahLst/>
            <a:cxnLst/>
            <a:rect l="l" t="t" r="r" b="b"/>
            <a:pathLst>
              <a:path w="714755" h="385572">
                <a:moveTo>
                  <a:pt x="0" y="385571"/>
                </a:moveTo>
                <a:lnTo>
                  <a:pt x="714755" y="385571"/>
                </a:lnTo>
                <a:lnTo>
                  <a:pt x="714755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7624572" y="3698748"/>
            <a:ext cx="0" cy="384047"/>
          </a:xfrm>
          <a:custGeom>
            <a:avLst/>
            <a:gdLst/>
            <a:ahLst/>
            <a:cxnLst/>
            <a:rect l="l" t="t" r="r" b="b"/>
            <a:pathLst>
              <a:path w="0" h="384048">
                <a:moveTo>
                  <a:pt x="0" y="0"/>
                </a:moveTo>
                <a:lnTo>
                  <a:pt x="0" y="38404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8321040" y="4081272"/>
            <a:ext cx="714755" cy="384048"/>
          </a:xfrm>
          <a:custGeom>
            <a:avLst/>
            <a:gdLst/>
            <a:ahLst/>
            <a:cxnLst/>
            <a:rect l="l" t="t" r="r" b="b"/>
            <a:pathLst>
              <a:path w="714755" h="384048">
                <a:moveTo>
                  <a:pt x="0" y="384047"/>
                </a:moveTo>
                <a:lnTo>
                  <a:pt x="714755" y="384047"/>
                </a:lnTo>
                <a:lnTo>
                  <a:pt x="714755" y="0"/>
                </a:lnTo>
                <a:lnTo>
                  <a:pt x="0" y="0"/>
                </a:lnTo>
                <a:lnTo>
                  <a:pt x="0" y="38404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8321040" y="4081272"/>
            <a:ext cx="714755" cy="384048"/>
          </a:xfrm>
          <a:custGeom>
            <a:avLst/>
            <a:gdLst/>
            <a:ahLst/>
            <a:cxnLst/>
            <a:rect l="l" t="t" r="r" b="b"/>
            <a:pathLst>
              <a:path w="714755" h="384048">
                <a:moveTo>
                  <a:pt x="0" y="384047"/>
                </a:moveTo>
                <a:lnTo>
                  <a:pt x="714755" y="384047"/>
                </a:lnTo>
                <a:lnTo>
                  <a:pt x="714755" y="0"/>
                </a:lnTo>
                <a:lnTo>
                  <a:pt x="0" y="0"/>
                </a:lnTo>
                <a:lnTo>
                  <a:pt x="0" y="3840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8778240" y="3695700"/>
            <a:ext cx="0" cy="385572"/>
          </a:xfrm>
          <a:custGeom>
            <a:avLst/>
            <a:gdLst/>
            <a:ahLst/>
            <a:cxnLst/>
            <a:rect l="l" t="t" r="r" b="b"/>
            <a:pathLst>
              <a:path w="0" h="385572">
                <a:moveTo>
                  <a:pt x="0" y="0"/>
                </a:moveTo>
                <a:lnTo>
                  <a:pt x="0" y="3855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469130" y="3646170"/>
            <a:ext cx="423672" cy="192024"/>
          </a:xfrm>
          <a:custGeom>
            <a:avLst/>
            <a:gdLst/>
            <a:ahLst/>
            <a:cxnLst/>
            <a:rect l="l" t="t" r="r" b="b"/>
            <a:pathLst>
              <a:path w="423672" h="192024">
                <a:moveTo>
                  <a:pt x="0" y="48005"/>
                </a:moveTo>
                <a:lnTo>
                  <a:pt x="327660" y="48005"/>
                </a:lnTo>
                <a:lnTo>
                  <a:pt x="327660" y="0"/>
                </a:lnTo>
                <a:lnTo>
                  <a:pt x="423672" y="96011"/>
                </a:lnTo>
                <a:lnTo>
                  <a:pt x="327660" y="192023"/>
                </a:lnTo>
                <a:lnTo>
                  <a:pt x="327660" y="144017"/>
                </a:lnTo>
                <a:lnTo>
                  <a:pt x="0" y="144017"/>
                </a:lnTo>
                <a:lnTo>
                  <a:pt x="0" y="4800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857750" y="2789682"/>
            <a:ext cx="256032" cy="978407"/>
          </a:xfrm>
          <a:custGeom>
            <a:avLst/>
            <a:gdLst/>
            <a:ahLst/>
            <a:cxnLst/>
            <a:rect l="l" t="t" r="r" b="b"/>
            <a:pathLst>
              <a:path w="256032" h="978407">
                <a:moveTo>
                  <a:pt x="128015" y="0"/>
                </a:moveTo>
                <a:lnTo>
                  <a:pt x="0" y="128015"/>
                </a:lnTo>
                <a:lnTo>
                  <a:pt x="64008" y="128015"/>
                </a:lnTo>
                <a:lnTo>
                  <a:pt x="64008" y="978407"/>
                </a:lnTo>
                <a:lnTo>
                  <a:pt x="192024" y="978407"/>
                </a:lnTo>
                <a:lnTo>
                  <a:pt x="192024" y="128015"/>
                </a:lnTo>
                <a:lnTo>
                  <a:pt x="256032" y="128015"/>
                </a:lnTo>
                <a:lnTo>
                  <a:pt x="128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857750" y="2789682"/>
            <a:ext cx="256032" cy="978407"/>
          </a:xfrm>
          <a:custGeom>
            <a:avLst/>
            <a:gdLst/>
            <a:ahLst/>
            <a:cxnLst/>
            <a:rect l="l" t="t" r="r" b="b"/>
            <a:pathLst>
              <a:path w="256032" h="978407">
                <a:moveTo>
                  <a:pt x="256032" y="128015"/>
                </a:moveTo>
                <a:lnTo>
                  <a:pt x="192024" y="128015"/>
                </a:lnTo>
                <a:lnTo>
                  <a:pt x="192024" y="978407"/>
                </a:lnTo>
                <a:lnTo>
                  <a:pt x="64008" y="978407"/>
                </a:lnTo>
                <a:lnTo>
                  <a:pt x="64008" y="128015"/>
                </a:lnTo>
                <a:lnTo>
                  <a:pt x="0" y="128015"/>
                </a:lnTo>
                <a:lnTo>
                  <a:pt x="128015" y="0"/>
                </a:lnTo>
                <a:lnTo>
                  <a:pt x="256032" y="12801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545586" y="4464558"/>
            <a:ext cx="1952243" cy="237744"/>
          </a:xfrm>
          <a:custGeom>
            <a:avLst/>
            <a:gdLst/>
            <a:ahLst/>
            <a:cxnLst/>
            <a:rect l="l" t="t" r="r" b="b"/>
            <a:pathLst>
              <a:path w="1952243" h="237744">
                <a:moveTo>
                  <a:pt x="0" y="59436"/>
                </a:moveTo>
                <a:lnTo>
                  <a:pt x="1833372" y="59436"/>
                </a:lnTo>
                <a:lnTo>
                  <a:pt x="1833372" y="0"/>
                </a:lnTo>
                <a:lnTo>
                  <a:pt x="1952243" y="118872"/>
                </a:lnTo>
                <a:lnTo>
                  <a:pt x="1833372" y="237744"/>
                </a:lnTo>
                <a:lnTo>
                  <a:pt x="1833372" y="178308"/>
                </a:lnTo>
                <a:lnTo>
                  <a:pt x="0" y="178308"/>
                </a:lnTo>
                <a:lnTo>
                  <a:pt x="0" y="5943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497830" y="4618482"/>
            <a:ext cx="185928" cy="313944"/>
          </a:xfrm>
          <a:custGeom>
            <a:avLst/>
            <a:gdLst/>
            <a:ahLst/>
            <a:cxnLst/>
            <a:rect l="l" t="t" r="r" b="b"/>
            <a:pathLst>
              <a:path w="185928" h="313944">
                <a:moveTo>
                  <a:pt x="92964" y="313944"/>
                </a:moveTo>
                <a:lnTo>
                  <a:pt x="185928" y="220980"/>
                </a:lnTo>
                <a:lnTo>
                  <a:pt x="139446" y="220980"/>
                </a:lnTo>
                <a:lnTo>
                  <a:pt x="139446" y="0"/>
                </a:lnTo>
                <a:lnTo>
                  <a:pt x="46482" y="0"/>
                </a:lnTo>
                <a:lnTo>
                  <a:pt x="46482" y="220980"/>
                </a:lnTo>
                <a:lnTo>
                  <a:pt x="0" y="220980"/>
                </a:lnTo>
                <a:lnTo>
                  <a:pt x="92964" y="313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497830" y="4618482"/>
            <a:ext cx="185928" cy="313944"/>
          </a:xfrm>
          <a:custGeom>
            <a:avLst/>
            <a:gdLst/>
            <a:ahLst/>
            <a:cxnLst/>
            <a:rect l="l" t="t" r="r" b="b"/>
            <a:pathLst>
              <a:path w="185928" h="313944">
                <a:moveTo>
                  <a:pt x="139446" y="0"/>
                </a:moveTo>
                <a:lnTo>
                  <a:pt x="139446" y="220980"/>
                </a:lnTo>
                <a:lnTo>
                  <a:pt x="185928" y="220980"/>
                </a:lnTo>
                <a:lnTo>
                  <a:pt x="92964" y="313944"/>
                </a:lnTo>
                <a:lnTo>
                  <a:pt x="0" y="220980"/>
                </a:lnTo>
                <a:lnTo>
                  <a:pt x="46482" y="220980"/>
                </a:lnTo>
                <a:lnTo>
                  <a:pt x="46482" y="0"/>
                </a:lnTo>
                <a:lnTo>
                  <a:pt x="139446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545586" y="5520690"/>
            <a:ext cx="990600" cy="286512"/>
          </a:xfrm>
          <a:custGeom>
            <a:avLst/>
            <a:gdLst/>
            <a:ahLst/>
            <a:cxnLst/>
            <a:rect l="l" t="t" r="r" b="b"/>
            <a:pathLst>
              <a:path w="990600" h="286512">
                <a:moveTo>
                  <a:pt x="0" y="71628"/>
                </a:moveTo>
                <a:lnTo>
                  <a:pt x="847343" y="71628"/>
                </a:lnTo>
                <a:lnTo>
                  <a:pt x="847343" y="0"/>
                </a:lnTo>
                <a:lnTo>
                  <a:pt x="990600" y="143256"/>
                </a:lnTo>
                <a:lnTo>
                  <a:pt x="847343" y="286512"/>
                </a:lnTo>
                <a:lnTo>
                  <a:pt x="847343" y="214884"/>
                </a:lnTo>
                <a:lnTo>
                  <a:pt x="0" y="214884"/>
                </a:lnTo>
                <a:lnTo>
                  <a:pt x="0" y="7162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83540" y="236845"/>
            <a:ext cx="538569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B</a:t>
            </a:r>
            <a:r>
              <a:rPr dirty="0" smtClean="0" sz="3600" spc="-154" b="1">
                <a:latin typeface="Arial"/>
                <a:cs typeface="Arial"/>
              </a:rPr>
              <a:t>as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0" b="1">
                <a:latin typeface="Arial"/>
                <a:cs typeface="Arial"/>
              </a:rPr>
              <a:t>c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F</a:t>
            </a:r>
            <a:r>
              <a:rPr dirty="0" smtClean="0" sz="3600" spc="-154" b="1">
                <a:latin typeface="Arial"/>
                <a:cs typeface="Arial"/>
              </a:rPr>
              <a:t>act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40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bou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M</a:t>
            </a:r>
            <a:r>
              <a:rPr dirty="0" smtClean="0" sz="3600" spc="-154" b="1">
                <a:latin typeface="Arial"/>
                <a:cs typeface="Arial"/>
              </a:rPr>
              <a:t>et</a:t>
            </a:r>
            <a:r>
              <a:rPr dirty="0" smtClean="0" sz="3600" spc="-159" b="1">
                <a:latin typeface="Arial"/>
                <a:cs typeface="Arial"/>
              </a:rPr>
              <a:t>ho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4" b="1">
                <a:latin typeface="Arial"/>
                <a:cs typeface="Arial"/>
              </a:rPr>
              <a:t>ve</a:t>
            </a:r>
            <a:r>
              <a:rPr dirty="0" smtClean="0" sz="3600" spc="-150" b="1">
                <a:latin typeface="Arial"/>
                <a:cs typeface="Arial"/>
              </a:rPr>
              <a:t>rr</a:t>
            </a:r>
            <a:r>
              <a:rPr dirty="0" smtClean="0" sz="3600" spc="-159" b="1">
                <a:latin typeface="Arial"/>
                <a:cs typeface="Arial"/>
              </a:rPr>
              <a:t>idi</a:t>
            </a: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4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F</a:t>
            </a:r>
            <a:r>
              <a:rPr dirty="0" smtClean="0" sz="3600" spc="-154" b="1">
                <a:latin typeface="Arial"/>
                <a:cs typeface="Arial"/>
              </a:rPr>
              <a:t>ac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I</a:t>
            </a:r>
            <a:endParaRPr sz="3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3540" y="1537351"/>
            <a:ext cx="152654" cy="6154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32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6440" y="1537351"/>
            <a:ext cx="716248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0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per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variable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point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any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its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4">
                <a:latin typeface="Arial"/>
                <a:cs typeface="Arial"/>
              </a:rPr>
              <a:t>b</a:t>
            </a:r>
            <a:r>
              <a:rPr dirty="0" smtClean="0" sz="2000" spc="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6440" y="1872885"/>
            <a:ext cx="1052339" cy="554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ample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ts val="2160"/>
              </a:lnSpc>
              <a:spcBef>
                <a:spcPts val="0"/>
              </a:spcBef>
            </a:pPr>
            <a:r>
              <a:rPr dirty="0" smtClean="0" sz="2000" spc="0">
                <a:latin typeface="Arial"/>
                <a:cs typeface="Arial"/>
              </a:rPr>
              <a:t>‘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’</a:t>
            </a:r>
            <a:r>
              <a:rPr dirty="0" smtClean="0" sz="2000" spc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20926" y="1872885"/>
            <a:ext cx="13432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96186" y="1872885"/>
            <a:ext cx="6787211" cy="591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1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uppose</a:t>
            </a:r>
            <a:r>
              <a:rPr dirty="0" smtClean="0" sz="2000" spc="26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‘X’</a:t>
            </a:r>
            <a:r>
              <a:rPr dirty="0" smtClean="0" sz="2000" spc="19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27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24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275">
                <a:latin typeface="Arial"/>
                <a:cs typeface="Arial"/>
              </a:rPr>
              <a:t> </a:t>
            </a:r>
            <a:r>
              <a:rPr dirty="0" smtClean="0" sz="2000" spc="-19">
                <a:latin typeface="Arial"/>
                <a:cs typeface="Arial"/>
              </a:rPr>
              <a:t>f</a:t>
            </a:r>
            <a:r>
              <a:rPr dirty="0" smtClean="0" sz="2000" spc="0">
                <a:latin typeface="Arial"/>
                <a:cs typeface="Arial"/>
              </a:rPr>
              <a:t>or</a:t>
            </a:r>
            <a:r>
              <a:rPr dirty="0" smtClean="0" sz="2000" spc="25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-4">
                <a:latin typeface="Arial"/>
                <a:cs typeface="Arial"/>
              </a:rPr>
              <a:t>b</a:t>
            </a:r>
            <a:r>
              <a:rPr dirty="0" smtClean="0" sz="2000" spc="-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ses</a:t>
            </a:r>
            <a:r>
              <a:rPr dirty="0" smtClean="0" sz="2000" spc="26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‘</a:t>
            </a:r>
            <a:r>
              <a:rPr dirty="0" smtClean="0" sz="2000" spc="-150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’,</a:t>
            </a:r>
            <a:r>
              <a:rPr dirty="0" smtClean="0" sz="2000" spc="26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‘B’</a:t>
            </a:r>
            <a:r>
              <a:rPr dirty="0" smtClean="0" sz="2000" spc="20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1186814" marR="38176">
              <a:lnSpc>
                <a:spcPct val="101725"/>
              </a:lnSpc>
              <a:spcBef>
                <a:spcPts val="132"/>
              </a:spcBef>
            </a:pP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upe</a:t>
            </a:r>
            <a:r>
              <a:rPr dirty="0" smtClean="0" sz="1800" spc="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sz="1800" spc="-9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sz="1800" spc="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800" spc="-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-1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aria</a:t>
            </a:r>
            <a:r>
              <a:rPr dirty="0" smtClean="0" sz="1800" spc="4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sz="18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sz="18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sz="1800" spc="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ty</a:t>
            </a:r>
            <a:r>
              <a:rPr dirty="0" smtClean="0" sz="1800" spc="4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sz="18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Calibri"/>
                <a:cs typeface="Calibri"/>
              </a:rPr>
              <a:t>‘</a:t>
            </a:r>
            <a:r>
              <a:rPr dirty="0" smtClean="0" sz="1800" spc="-4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61809" y="2424303"/>
            <a:ext cx="154791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>
                <a:latin typeface="Calibri"/>
                <a:cs typeface="Calibri"/>
              </a:rPr>
              <a:t>&lt;&lt;supe</a:t>
            </a:r>
            <a:r>
              <a:rPr dirty="0" smtClean="0" baseline="3034" sz="2700" spc="-4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-</a:t>
            </a:r>
            <a:r>
              <a:rPr dirty="0" smtClean="0" baseline="3034" sz="2700" spc="-4">
                <a:latin typeface="Calibri"/>
                <a:cs typeface="Calibri"/>
              </a:rPr>
              <a:t>c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4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s</a:t>
            </a:r>
            <a:r>
              <a:rPr dirty="0" smtClean="0" baseline="3034" sz="2700" spc="4">
                <a:latin typeface="Calibri"/>
                <a:cs typeface="Calibri"/>
              </a:rPr>
              <a:t>&gt;</a:t>
            </a:r>
            <a:r>
              <a:rPr dirty="0" smtClean="0" baseline="3034" sz="2700" spc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32913" y="2484374"/>
            <a:ext cx="393255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poi</a:t>
            </a:r>
            <a:r>
              <a:rPr dirty="0" smtClean="0" baseline="3034" sz="2700" spc="-1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9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1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ance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59">
                <a:solidFill>
                  <a:srgbClr val="FF0000"/>
                </a:solidFill>
                <a:latin typeface="Calibri"/>
                <a:cs typeface="Calibri"/>
              </a:rPr>
              <a:t>‘</a:t>
            </a:r>
            <a:r>
              <a:rPr dirty="0" smtClean="0" baseline="3034" sz="2700" spc="-69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4032" y="3621213"/>
            <a:ext cx="21241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8382" y="3621213"/>
            <a:ext cx="2981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4">
                <a:latin typeface="Arial"/>
                <a:cs typeface="Arial"/>
              </a:rPr>
              <a:t>x1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93163" y="3621213"/>
            <a:ext cx="19341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07563" y="3621213"/>
            <a:ext cx="477211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latin typeface="Arial"/>
                <a:cs typeface="Arial"/>
              </a:rPr>
              <a:t>new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22216" y="3621213"/>
            <a:ext cx="428501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A();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4032" y="4444801"/>
            <a:ext cx="2980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9">
                <a:latin typeface="Arial"/>
                <a:cs typeface="Arial"/>
              </a:rPr>
              <a:t>x1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78382" y="4444801"/>
            <a:ext cx="19319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93163" y="4444801"/>
            <a:ext cx="4771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latin typeface="Arial"/>
                <a:cs typeface="Arial"/>
              </a:rPr>
              <a:t>new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07563" y="4444801"/>
            <a:ext cx="42796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B();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96690" y="4540250"/>
            <a:ext cx="4471909" cy="1502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26588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>
                <a:latin typeface="Calibri"/>
                <a:cs typeface="Calibri"/>
              </a:rPr>
              <a:t>&lt;&lt;su</a:t>
            </a:r>
            <a:r>
              <a:rPr dirty="0" smtClean="0" baseline="3034" sz="2700" spc="0">
                <a:latin typeface="Calibri"/>
                <a:cs typeface="Calibri"/>
              </a:rPr>
              <a:t>b-</a:t>
            </a:r>
            <a:r>
              <a:rPr dirty="0" smtClean="0" baseline="3034" sz="2700" spc="-4">
                <a:latin typeface="Calibri"/>
                <a:cs typeface="Calibri"/>
              </a:rPr>
              <a:t>c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4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s</a:t>
            </a:r>
            <a:r>
              <a:rPr dirty="0" smtClean="0" baseline="3034" sz="2700" spc="4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s</a:t>
            </a:r>
            <a:r>
              <a:rPr dirty="0" smtClean="0" baseline="3034" sz="2700" spc="4">
                <a:latin typeface="Calibri"/>
                <a:cs typeface="Calibri"/>
              </a:rPr>
              <a:t>&gt;</a:t>
            </a:r>
            <a:r>
              <a:rPr dirty="0" smtClean="0" baseline="3034" sz="2700" spc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427381" marR="979943" algn="ctr">
              <a:lnSpc>
                <a:spcPct val="101725"/>
              </a:lnSpc>
              <a:spcBef>
                <a:spcPts val="614"/>
              </a:spcBef>
            </a:pP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upe</a:t>
            </a:r>
            <a:r>
              <a:rPr dirty="0" smtClean="0" sz="1800" spc="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mtClean="0" sz="1800" spc="-4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sz="18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sz="18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800" spc="-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-1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r>
              <a:rPr dirty="0" smtClean="0" sz="18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able</a:t>
            </a:r>
            <a:r>
              <a:rPr dirty="0" smtClean="0" sz="18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dirty="0" smtClean="0" sz="18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Calibri"/>
                <a:cs typeface="Calibri"/>
              </a:rPr>
              <a:t>‘</a:t>
            </a:r>
            <a:r>
              <a:rPr dirty="0" smtClean="0" sz="1800" spc="-9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endParaRPr sz="1800">
              <a:latin typeface="Calibri"/>
              <a:cs typeface="Calibri"/>
            </a:endParaRPr>
          </a:p>
          <a:p>
            <a:pPr marR="535823" algn="ctr">
              <a:lnSpc>
                <a:spcPts val="2160"/>
              </a:lnSpc>
              <a:spcBef>
                <a:spcPts val="108"/>
              </a:spcBef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poi</a:t>
            </a:r>
            <a:r>
              <a:rPr dirty="0" smtClean="0" baseline="1517" sz="2700" spc="-1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1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1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ance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‘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B’</a:t>
            </a:r>
            <a:endParaRPr sz="1800">
              <a:latin typeface="Calibri"/>
              <a:cs typeface="Calibri"/>
            </a:endParaRPr>
          </a:p>
          <a:p>
            <a:pPr marL="726085" marR="680985" algn="ctr">
              <a:lnSpc>
                <a:spcPct val="101725"/>
              </a:lnSpc>
              <a:spcBef>
                <a:spcPts val="297"/>
              </a:spcBef>
            </a:pP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upe</a:t>
            </a:r>
            <a:r>
              <a:rPr dirty="0" smtClean="0" sz="1800" spc="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mtClean="0" sz="1800" spc="-4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sz="18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sz="18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800" spc="-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-1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r>
              <a:rPr dirty="0" smtClean="0" sz="18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able</a:t>
            </a:r>
            <a:r>
              <a:rPr dirty="0" smtClean="0" sz="18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dirty="0" smtClean="0" sz="18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Calibri"/>
                <a:cs typeface="Calibri"/>
              </a:rPr>
              <a:t>‘</a:t>
            </a:r>
            <a:r>
              <a:rPr dirty="0" smtClean="0" sz="1800" spc="-9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endParaRPr sz="1800">
              <a:latin typeface="Calibri"/>
              <a:cs typeface="Calibri"/>
            </a:endParaRPr>
          </a:p>
          <a:p>
            <a:pPr marL="278764" marR="233512" algn="ctr">
              <a:lnSpc>
                <a:spcPts val="2160"/>
              </a:lnSpc>
              <a:spcBef>
                <a:spcPts val="108"/>
              </a:spcBef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poi</a:t>
            </a:r>
            <a:r>
              <a:rPr dirty="0" smtClean="0" baseline="1517" sz="2700" spc="-1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1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1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ance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‘</a:t>
            </a:r>
            <a:r>
              <a:rPr dirty="0" smtClean="0" baseline="1517" sz="2700" spc="69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4032" y="5542360"/>
            <a:ext cx="2980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9">
                <a:latin typeface="Arial"/>
                <a:cs typeface="Arial"/>
              </a:rPr>
              <a:t>x1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8382" y="5542360"/>
            <a:ext cx="19319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93163" y="5542360"/>
            <a:ext cx="4771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latin typeface="Arial"/>
                <a:cs typeface="Arial"/>
              </a:rPr>
              <a:t>new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07563" y="5542360"/>
            <a:ext cx="44053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C();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55436" y="3695700"/>
            <a:ext cx="358139" cy="387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513576" y="3695700"/>
            <a:ext cx="1110996" cy="387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7624572" y="3695700"/>
            <a:ext cx="1153668" cy="387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8778240" y="3695700"/>
            <a:ext cx="257555" cy="387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155436" y="4082796"/>
            <a:ext cx="714756" cy="385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7"/>
              </a:spcBef>
            </a:pPr>
            <a:endParaRPr sz="500"/>
          </a:p>
          <a:p>
            <a:pPr marL="252095" marR="250494" algn="ctr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0192" y="4082796"/>
            <a:ext cx="417575" cy="385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287768" y="4082796"/>
            <a:ext cx="714755" cy="385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7"/>
              </a:spcBef>
            </a:pPr>
            <a:endParaRPr sz="500"/>
          </a:p>
          <a:p>
            <a:pPr marL="251840" marR="250748" algn="ctr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2524" y="4082796"/>
            <a:ext cx="318516" cy="385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8321040" y="4082796"/>
            <a:ext cx="714755" cy="382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6500" marR="243249" algn="ctr">
              <a:lnSpc>
                <a:spcPct val="95825"/>
              </a:lnSpc>
              <a:spcBef>
                <a:spcPts val="490"/>
              </a:spcBef>
            </a:pPr>
            <a:r>
              <a:rPr dirty="0" smtClean="0" sz="1800" spc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792468" y="2735579"/>
            <a:ext cx="1667255" cy="57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65"/>
              </a:spcBef>
            </a:pPr>
            <a:endParaRPr sz="1200"/>
          </a:p>
          <a:p>
            <a:pPr marL="729361" marR="725728" algn="ctr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393698" y="2853690"/>
            <a:ext cx="1898903" cy="792480"/>
          </a:xfrm>
          <a:custGeom>
            <a:avLst/>
            <a:gdLst/>
            <a:ahLst/>
            <a:cxnLst/>
            <a:rect l="l" t="t" r="r" b="b"/>
            <a:pathLst>
              <a:path w="1898903" h="792480">
                <a:moveTo>
                  <a:pt x="0" y="792480"/>
                </a:moveTo>
                <a:lnTo>
                  <a:pt x="1898903" y="792480"/>
                </a:lnTo>
                <a:lnTo>
                  <a:pt x="1898903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291713" y="3108198"/>
            <a:ext cx="1595882" cy="154686"/>
          </a:xfrm>
          <a:custGeom>
            <a:avLst/>
            <a:gdLst/>
            <a:ahLst/>
            <a:cxnLst/>
            <a:rect l="l" t="t" r="r" b="b"/>
            <a:pathLst>
              <a:path w="1595882" h="154686">
                <a:moveTo>
                  <a:pt x="1421638" y="32385"/>
                </a:moveTo>
                <a:lnTo>
                  <a:pt x="1344167" y="37591"/>
                </a:lnTo>
                <a:lnTo>
                  <a:pt x="1345946" y="63500"/>
                </a:lnTo>
                <a:lnTo>
                  <a:pt x="1423415" y="58165"/>
                </a:lnTo>
                <a:lnTo>
                  <a:pt x="1421638" y="32385"/>
                </a:lnTo>
                <a:close/>
              </a:path>
              <a:path w="1595882" h="154686">
                <a:moveTo>
                  <a:pt x="1318260" y="39369"/>
                </a:moveTo>
                <a:lnTo>
                  <a:pt x="1240789" y="44576"/>
                </a:lnTo>
                <a:lnTo>
                  <a:pt x="1242440" y="70485"/>
                </a:lnTo>
                <a:lnTo>
                  <a:pt x="1320038" y="65277"/>
                </a:lnTo>
                <a:lnTo>
                  <a:pt x="1318260" y="39369"/>
                </a:lnTo>
                <a:close/>
              </a:path>
              <a:path w="1595882" h="154686">
                <a:moveTo>
                  <a:pt x="1214882" y="46354"/>
                </a:moveTo>
                <a:lnTo>
                  <a:pt x="1137285" y="51688"/>
                </a:lnTo>
                <a:lnTo>
                  <a:pt x="1139063" y="77469"/>
                </a:lnTo>
                <a:lnTo>
                  <a:pt x="1216660" y="72262"/>
                </a:lnTo>
                <a:lnTo>
                  <a:pt x="1214882" y="46354"/>
                </a:lnTo>
                <a:close/>
              </a:path>
              <a:path w="1595882" h="154686">
                <a:moveTo>
                  <a:pt x="1111503" y="53466"/>
                </a:moveTo>
                <a:lnTo>
                  <a:pt x="1033907" y="58674"/>
                </a:lnTo>
                <a:lnTo>
                  <a:pt x="1035685" y="84454"/>
                </a:lnTo>
                <a:lnTo>
                  <a:pt x="1113282" y="79248"/>
                </a:lnTo>
                <a:lnTo>
                  <a:pt x="1111503" y="53466"/>
                </a:lnTo>
                <a:close/>
              </a:path>
              <a:path w="1595882" h="154686">
                <a:moveTo>
                  <a:pt x="1008126" y="60451"/>
                </a:moveTo>
                <a:lnTo>
                  <a:pt x="930528" y="65659"/>
                </a:lnTo>
                <a:lnTo>
                  <a:pt x="932307" y="91566"/>
                </a:lnTo>
                <a:lnTo>
                  <a:pt x="1009903" y="86232"/>
                </a:lnTo>
                <a:lnTo>
                  <a:pt x="1008126" y="60451"/>
                </a:lnTo>
                <a:close/>
              </a:path>
              <a:path w="1595882" h="154686">
                <a:moveTo>
                  <a:pt x="904748" y="67437"/>
                </a:moveTo>
                <a:lnTo>
                  <a:pt x="827151" y="72643"/>
                </a:lnTo>
                <a:lnTo>
                  <a:pt x="828928" y="98551"/>
                </a:lnTo>
                <a:lnTo>
                  <a:pt x="906526" y="93344"/>
                </a:lnTo>
                <a:lnTo>
                  <a:pt x="904748" y="67437"/>
                </a:lnTo>
                <a:close/>
              </a:path>
              <a:path w="1595882" h="154686">
                <a:moveTo>
                  <a:pt x="801370" y="74422"/>
                </a:moveTo>
                <a:lnTo>
                  <a:pt x="723773" y="79755"/>
                </a:lnTo>
                <a:lnTo>
                  <a:pt x="725551" y="105537"/>
                </a:lnTo>
                <a:lnTo>
                  <a:pt x="803021" y="100329"/>
                </a:lnTo>
                <a:lnTo>
                  <a:pt x="801370" y="74422"/>
                </a:lnTo>
                <a:close/>
              </a:path>
              <a:path w="1595882" h="154686">
                <a:moveTo>
                  <a:pt x="697864" y="81406"/>
                </a:moveTo>
                <a:lnTo>
                  <a:pt x="620395" y="86740"/>
                </a:lnTo>
                <a:lnTo>
                  <a:pt x="622173" y="112522"/>
                </a:lnTo>
                <a:lnTo>
                  <a:pt x="699642" y="107314"/>
                </a:lnTo>
                <a:lnTo>
                  <a:pt x="697864" y="81406"/>
                </a:lnTo>
                <a:close/>
              </a:path>
              <a:path w="1595882" h="154686">
                <a:moveTo>
                  <a:pt x="594487" y="88518"/>
                </a:moveTo>
                <a:lnTo>
                  <a:pt x="517016" y="93725"/>
                </a:lnTo>
                <a:lnTo>
                  <a:pt x="518795" y="119634"/>
                </a:lnTo>
                <a:lnTo>
                  <a:pt x="596264" y="114300"/>
                </a:lnTo>
                <a:lnTo>
                  <a:pt x="594487" y="88518"/>
                </a:lnTo>
                <a:close/>
              </a:path>
              <a:path w="1595882" h="154686">
                <a:moveTo>
                  <a:pt x="491109" y="95503"/>
                </a:moveTo>
                <a:lnTo>
                  <a:pt x="413638" y="100711"/>
                </a:lnTo>
                <a:lnTo>
                  <a:pt x="415289" y="126618"/>
                </a:lnTo>
                <a:lnTo>
                  <a:pt x="492887" y="121285"/>
                </a:lnTo>
                <a:lnTo>
                  <a:pt x="491109" y="95503"/>
                </a:lnTo>
                <a:close/>
              </a:path>
              <a:path w="1595882" h="154686">
                <a:moveTo>
                  <a:pt x="387731" y="102488"/>
                </a:moveTo>
                <a:lnTo>
                  <a:pt x="310134" y="107823"/>
                </a:lnTo>
                <a:lnTo>
                  <a:pt x="311912" y="133603"/>
                </a:lnTo>
                <a:lnTo>
                  <a:pt x="389509" y="128397"/>
                </a:lnTo>
                <a:lnTo>
                  <a:pt x="387731" y="102488"/>
                </a:lnTo>
                <a:close/>
              </a:path>
              <a:path w="1595882" h="154686">
                <a:moveTo>
                  <a:pt x="284352" y="109474"/>
                </a:moveTo>
                <a:lnTo>
                  <a:pt x="206756" y="114807"/>
                </a:lnTo>
                <a:lnTo>
                  <a:pt x="208534" y="140588"/>
                </a:lnTo>
                <a:lnTo>
                  <a:pt x="286131" y="135381"/>
                </a:lnTo>
                <a:lnTo>
                  <a:pt x="284352" y="109474"/>
                </a:lnTo>
                <a:close/>
              </a:path>
              <a:path w="1595882" h="154686">
                <a:moveTo>
                  <a:pt x="180975" y="116586"/>
                </a:moveTo>
                <a:lnTo>
                  <a:pt x="103377" y="121792"/>
                </a:lnTo>
                <a:lnTo>
                  <a:pt x="105156" y="147700"/>
                </a:lnTo>
                <a:lnTo>
                  <a:pt x="182752" y="142366"/>
                </a:lnTo>
                <a:lnTo>
                  <a:pt x="180975" y="116586"/>
                </a:lnTo>
                <a:close/>
              </a:path>
              <a:path w="1595882" h="154686">
                <a:moveTo>
                  <a:pt x="77597" y="123571"/>
                </a:moveTo>
                <a:lnTo>
                  <a:pt x="0" y="128777"/>
                </a:lnTo>
                <a:lnTo>
                  <a:pt x="1777" y="154686"/>
                </a:lnTo>
                <a:lnTo>
                  <a:pt x="79248" y="149351"/>
                </a:lnTo>
                <a:lnTo>
                  <a:pt x="77597" y="123571"/>
                </a:lnTo>
                <a:close/>
              </a:path>
              <a:path w="1595882" h="154686">
                <a:moveTo>
                  <a:pt x="1447546" y="30606"/>
                </a:moveTo>
                <a:lnTo>
                  <a:pt x="1449324" y="56514"/>
                </a:lnTo>
                <a:lnTo>
                  <a:pt x="1519214" y="51702"/>
                </a:lnTo>
                <a:lnTo>
                  <a:pt x="1526794" y="51180"/>
                </a:lnTo>
                <a:lnTo>
                  <a:pt x="1520952" y="77597"/>
                </a:lnTo>
                <a:lnTo>
                  <a:pt x="1595882" y="33527"/>
                </a:lnTo>
                <a:lnTo>
                  <a:pt x="1525015" y="25400"/>
                </a:lnTo>
                <a:lnTo>
                  <a:pt x="1517483" y="25906"/>
                </a:lnTo>
                <a:lnTo>
                  <a:pt x="1447546" y="30606"/>
                </a:lnTo>
                <a:close/>
              </a:path>
              <a:path w="1595882" h="154686">
                <a:moveTo>
                  <a:pt x="1525015" y="25400"/>
                </a:moveTo>
                <a:lnTo>
                  <a:pt x="1595882" y="33527"/>
                </a:lnTo>
                <a:lnTo>
                  <a:pt x="1515745" y="0"/>
                </a:lnTo>
                <a:lnTo>
                  <a:pt x="1517483" y="25906"/>
                </a:lnTo>
                <a:lnTo>
                  <a:pt x="1525015" y="25400"/>
                </a:lnTo>
                <a:close/>
              </a:path>
              <a:path w="1595882" h="154686">
                <a:moveTo>
                  <a:pt x="1520952" y="77597"/>
                </a:moveTo>
                <a:lnTo>
                  <a:pt x="1526794" y="51180"/>
                </a:lnTo>
                <a:lnTo>
                  <a:pt x="1519214" y="51702"/>
                </a:lnTo>
                <a:lnTo>
                  <a:pt x="1520952" y="775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1378458" y="4386833"/>
            <a:ext cx="1898903" cy="792480"/>
          </a:xfrm>
          <a:custGeom>
            <a:avLst/>
            <a:gdLst/>
            <a:ahLst/>
            <a:cxnLst/>
            <a:rect l="l" t="t" r="r" b="b"/>
            <a:pathLst>
              <a:path w="1898903" h="792479">
                <a:moveTo>
                  <a:pt x="0" y="792480"/>
                </a:moveTo>
                <a:lnTo>
                  <a:pt x="1898903" y="792480"/>
                </a:lnTo>
                <a:lnTo>
                  <a:pt x="1898903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283330" y="3141726"/>
            <a:ext cx="1604264" cy="1649984"/>
          </a:xfrm>
          <a:custGeom>
            <a:avLst/>
            <a:gdLst/>
            <a:ahLst/>
            <a:cxnLst/>
            <a:rect l="l" t="t" r="r" b="b"/>
            <a:pathLst>
              <a:path w="1604264" h="1649984">
                <a:moveTo>
                  <a:pt x="54102" y="1576197"/>
                </a:moveTo>
                <a:lnTo>
                  <a:pt x="0" y="1631950"/>
                </a:lnTo>
                <a:lnTo>
                  <a:pt x="18542" y="1649984"/>
                </a:lnTo>
                <a:lnTo>
                  <a:pt x="72771" y="1594231"/>
                </a:lnTo>
                <a:lnTo>
                  <a:pt x="54102" y="1576197"/>
                </a:lnTo>
                <a:close/>
              </a:path>
              <a:path w="1604264" h="1649984">
                <a:moveTo>
                  <a:pt x="126365" y="1501902"/>
                </a:moveTo>
                <a:lnTo>
                  <a:pt x="72263" y="1557655"/>
                </a:lnTo>
                <a:lnTo>
                  <a:pt x="90805" y="1575689"/>
                </a:lnTo>
                <a:lnTo>
                  <a:pt x="144907" y="1519936"/>
                </a:lnTo>
                <a:lnTo>
                  <a:pt x="126365" y="1501902"/>
                </a:lnTo>
                <a:close/>
              </a:path>
              <a:path w="1604264" h="1649984">
                <a:moveTo>
                  <a:pt x="198628" y="1427607"/>
                </a:moveTo>
                <a:lnTo>
                  <a:pt x="144399" y="1483360"/>
                </a:lnTo>
                <a:lnTo>
                  <a:pt x="163068" y="1501394"/>
                </a:lnTo>
                <a:lnTo>
                  <a:pt x="217170" y="1445641"/>
                </a:lnTo>
                <a:lnTo>
                  <a:pt x="198628" y="1427607"/>
                </a:lnTo>
                <a:close/>
              </a:path>
              <a:path w="1604264" h="1649984">
                <a:moveTo>
                  <a:pt x="270891" y="1353312"/>
                </a:moveTo>
                <a:lnTo>
                  <a:pt x="216662" y="1409065"/>
                </a:lnTo>
                <a:lnTo>
                  <a:pt x="235204" y="1427099"/>
                </a:lnTo>
                <a:lnTo>
                  <a:pt x="289433" y="1371346"/>
                </a:lnTo>
                <a:lnTo>
                  <a:pt x="270891" y="1353312"/>
                </a:lnTo>
                <a:close/>
              </a:path>
              <a:path w="1604264" h="1649984">
                <a:moveTo>
                  <a:pt x="343027" y="1279017"/>
                </a:moveTo>
                <a:lnTo>
                  <a:pt x="288925" y="1334770"/>
                </a:lnTo>
                <a:lnTo>
                  <a:pt x="307467" y="1352804"/>
                </a:lnTo>
                <a:lnTo>
                  <a:pt x="361696" y="1297051"/>
                </a:lnTo>
                <a:lnTo>
                  <a:pt x="343027" y="1279017"/>
                </a:lnTo>
                <a:close/>
              </a:path>
              <a:path w="1604264" h="1649984">
                <a:moveTo>
                  <a:pt x="415290" y="1204722"/>
                </a:moveTo>
                <a:lnTo>
                  <a:pt x="361188" y="1260348"/>
                </a:lnTo>
                <a:lnTo>
                  <a:pt x="379730" y="1278509"/>
                </a:lnTo>
                <a:lnTo>
                  <a:pt x="433832" y="1222756"/>
                </a:lnTo>
                <a:lnTo>
                  <a:pt x="415290" y="1204722"/>
                </a:lnTo>
                <a:close/>
              </a:path>
              <a:path w="1604264" h="1649984">
                <a:moveTo>
                  <a:pt x="487553" y="1130300"/>
                </a:moveTo>
                <a:lnTo>
                  <a:pt x="433324" y="1186053"/>
                </a:lnTo>
                <a:lnTo>
                  <a:pt x="451993" y="1204087"/>
                </a:lnTo>
                <a:lnTo>
                  <a:pt x="506095" y="1148461"/>
                </a:lnTo>
                <a:lnTo>
                  <a:pt x="487553" y="1130300"/>
                </a:lnTo>
                <a:close/>
              </a:path>
              <a:path w="1604264" h="1649984">
                <a:moveTo>
                  <a:pt x="559816" y="1056005"/>
                </a:moveTo>
                <a:lnTo>
                  <a:pt x="505587" y="1111758"/>
                </a:lnTo>
                <a:lnTo>
                  <a:pt x="524129" y="1129792"/>
                </a:lnTo>
                <a:lnTo>
                  <a:pt x="578358" y="1074039"/>
                </a:lnTo>
                <a:lnTo>
                  <a:pt x="559816" y="1056005"/>
                </a:lnTo>
                <a:close/>
              </a:path>
              <a:path w="1604264" h="1649984">
                <a:moveTo>
                  <a:pt x="631952" y="981710"/>
                </a:moveTo>
                <a:lnTo>
                  <a:pt x="577850" y="1037463"/>
                </a:lnTo>
                <a:lnTo>
                  <a:pt x="596392" y="1055497"/>
                </a:lnTo>
                <a:lnTo>
                  <a:pt x="650621" y="999744"/>
                </a:lnTo>
                <a:lnTo>
                  <a:pt x="631952" y="981710"/>
                </a:lnTo>
                <a:close/>
              </a:path>
              <a:path w="1604264" h="1649984">
                <a:moveTo>
                  <a:pt x="704215" y="907415"/>
                </a:moveTo>
                <a:lnTo>
                  <a:pt x="649986" y="963168"/>
                </a:lnTo>
                <a:lnTo>
                  <a:pt x="668655" y="981201"/>
                </a:lnTo>
                <a:lnTo>
                  <a:pt x="722757" y="925449"/>
                </a:lnTo>
                <a:lnTo>
                  <a:pt x="704215" y="907415"/>
                </a:lnTo>
                <a:close/>
              </a:path>
              <a:path w="1604264" h="1649984">
                <a:moveTo>
                  <a:pt x="776478" y="833119"/>
                </a:moveTo>
                <a:lnTo>
                  <a:pt x="722249" y="888873"/>
                </a:lnTo>
                <a:lnTo>
                  <a:pt x="740918" y="906907"/>
                </a:lnTo>
                <a:lnTo>
                  <a:pt x="795020" y="851154"/>
                </a:lnTo>
                <a:lnTo>
                  <a:pt x="776478" y="833119"/>
                </a:lnTo>
                <a:close/>
              </a:path>
              <a:path w="1604264" h="1649984">
                <a:moveTo>
                  <a:pt x="848741" y="758825"/>
                </a:moveTo>
                <a:lnTo>
                  <a:pt x="794512" y="814578"/>
                </a:lnTo>
                <a:lnTo>
                  <a:pt x="813054" y="832612"/>
                </a:lnTo>
                <a:lnTo>
                  <a:pt x="867283" y="776859"/>
                </a:lnTo>
                <a:lnTo>
                  <a:pt x="848741" y="758825"/>
                </a:lnTo>
                <a:close/>
              </a:path>
              <a:path w="1604264" h="1649984">
                <a:moveTo>
                  <a:pt x="920877" y="684530"/>
                </a:moveTo>
                <a:lnTo>
                  <a:pt x="866775" y="740156"/>
                </a:lnTo>
                <a:lnTo>
                  <a:pt x="885317" y="758317"/>
                </a:lnTo>
                <a:lnTo>
                  <a:pt x="939546" y="702563"/>
                </a:lnTo>
                <a:lnTo>
                  <a:pt x="920877" y="684530"/>
                </a:lnTo>
                <a:close/>
              </a:path>
              <a:path w="1604264" h="1649984">
                <a:moveTo>
                  <a:pt x="993140" y="610107"/>
                </a:moveTo>
                <a:lnTo>
                  <a:pt x="938911" y="665861"/>
                </a:lnTo>
                <a:lnTo>
                  <a:pt x="957580" y="683894"/>
                </a:lnTo>
                <a:lnTo>
                  <a:pt x="1011682" y="628269"/>
                </a:lnTo>
                <a:lnTo>
                  <a:pt x="993140" y="610107"/>
                </a:lnTo>
                <a:close/>
              </a:path>
              <a:path w="1604264" h="1649984">
                <a:moveTo>
                  <a:pt x="1065403" y="535813"/>
                </a:moveTo>
                <a:lnTo>
                  <a:pt x="1011174" y="591566"/>
                </a:lnTo>
                <a:lnTo>
                  <a:pt x="1029716" y="609600"/>
                </a:lnTo>
                <a:lnTo>
                  <a:pt x="1083945" y="553847"/>
                </a:lnTo>
                <a:lnTo>
                  <a:pt x="1065403" y="535813"/>
                </a:lnTo>
                <a:close/>
              </a:path>
              <a:path w="1604264" h="1649984">
                <a:moveTo>
                  <a:pt x="1137539" y="461518"/>
                </a:moveTo>
                <a:lnTo>
                  <a:pt x="1083437" y="517271"/>
                </a:lnTo>
                <a:lnTo>
                  <a:pt x="1101979" y="535305"/>
                </a:lnTo>
                <a:lnTo>
                  <a:pt x="1156208" y="479551"/>
                </a:lnTo>
                <a:lnTo>
                  <a:pt x="1137539" y="461518"/>
                </a:lnTo>
                <a:close/>
              </a:path>
              <a:path w="1604264" h="1649984">
                <a:moveTo>
                  <a:pt x="1209802" y="387223"/>
                </a:moveTo>
                <a:lnTo>
                  <a:pt x="1155700" y="442975"/>
                </a:lnTo>
                <a:lnTo>
                  <a:pt x="1174242" y="461010"/>
                </a:lnTo>
                <a:lnTo>
                  <a:pt x="1228344" y="405257"/>
                </a:lnTo>
                <a:lnTo>
                  <a:pt x="1209802" y="387223"/>
                </a:lnTo>
                <a:close/>
              </a:path>
              <a:path w="1604264" h="1649984">
                <a:moveTo>
                  <a:pt x="1282065" y="312927"/>
                </a:moveTo>
                <a:lnTo>
                  <a:pt x="1227836" y="368681"/>
                </a:lnTo>
                <a:lnTo>
                  <a:pt x="1246505" y="386714"/>
                </a:lnTo>
                <a:lnTo>
                  <a:pt x="1300607" y="330962"/>
                </a:lnTo>
                <a:lnTo>
                  <a:pt x="1282065" y="312927"/>
                </a:lnTo>
                <a:close/>
              </a:path>
              <a:path w="1604264" h="1649984">
                <a:moveTo>
                  <a:pt x="1354328" y="238633"/>
                </a:moveTo>
                <a:lnTo>
                  <a:pt x="1300099" y="294386"/>
                </a:lnTo>
                <a:lnTo>
                  <a:pt x="1318641" y="312420"/>
                </a:lnTo>
                <a:lnTo>
                  <a:pt x="1372870" y="256666"/>
                </a:lnTo>
                <a:lnTo>
                  <a:pt x="1354328" y="238633"/>
                </a:lnTo>
                <a:close/>
              </a:path>
              <a:path w="1604264" h="1649984">
                <a:moveTo>
                  <a:pt x="1426464" y="164337"/>
                </a:moveTo>
                <a:lnTo>
                  <a:pt x="1372362" y="219963"/>
                </a:lnTo>
                <a:lnTo>
                  <a:pt x="1390904" y="238125"/>
                </a:lnTo>
                <a:lnTo>
                  <a:pt x="1445133" y="182372"/>
                </a:lnTo>
                <a:lnTo>
                  <a:pt x="1426464" y="164337"/>
                </a:lnTo>
                <a:close/>
              </a:path>
              <a:path w="1604264" h="1649984">
                <a:moveTo>
                  <a:pt x="1498727" y="89915"/>
                </a:moveTo>
                <a:lnTo>
                  <a:pt x="1444625" y="145669"/>
                </a:lnTo>
                <a:lnTo>
                  <a:pt x="1463167" y="163702"/>
                </a:lnTo>
                <a:lnTo>
                  <a:pt x="1517269" y="108076"/>
                </a:lnTo>
                <a:lnTo>
                  <a:pt x="1498727" y="89915"/>
                </a:lnTo>
                <a:close/>
              </a:path>
              <a:path w="1604264" h="1649984">
                <a:moveTo>
                  <a:pt x="1516761" y="71374"/>
                </a:moveTo>
                <a:lnTo>
                  <a:pt x="1535430" y="89408"/>
                </a:lnTo>
                <a:lnTo>
                  <a:pt x="1559406" y="64785"/>
                </a:lnTo>
                <a:lnTo>
                  <a:pt x="1568450" y="55499"/>
                </a:lnTo>
                <a:lnTo>
                  <a:pt x="1577975" y="82803"/>
                </a:lnTo>
                <a:lnTo>
                  <a:pt x="1604264" y="0"/>
                </a:lnTo>
                <a:lnTo>
                  <a:pt x="1549781" y="37464"/>
                </a:lnTo>
                <a:lnTo>
                  <a:pt x="1540779" y="46709"/>
                </a:lnTo>
                <a:lnTo>
                  <a:pt x="1516761" y="71374"/>
                </a:lnTo>
                <a:close/>
              </a:path>
              <a:path w="1604264" h="1649984">
                <a:moveTo>
                  <a:pt x="1549781" y="37464"/>
                </a:moveTo>
                <a:lnTo>
                  <a:pt x="1604264" y="0"/>
                </a:lnTo>
                <a:lnTo>
                  <a:pt x="1522222" y="28701"/>
                </a:lnTo>
                <a:lnTo>
                  <a:pt x="1540779" y="46709"/>
                </a:lnTo>
                <a:lnTo>
                  <a:pt x="1549781" y="37464"/>
                </a:lnTo>
                <a:close/>
              </a:path>
              <a:path w="1604264" h="1649984">
                <a:moveTo>
                  <a:pt x="1577975" y="82803"/>
                </a:moveTo>
                <a:lnTo>
                  <a:pt x="1568450" y="55499"/>
                </a:lnTo>
                <a:lnTo>
                  <a:pt x="1559406" y="64785"/>
                </a:lnTo>
                <a:lnTo>
                  <a:pt x="1577975" y="82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749290" y="4402074"/>
            <a:ext cx="978408" cy="252983"/>
          </a:xfrm>
          <a:custGeom>
            <a:avLst/>
            <a:gdLst/>
            <a:ahLst/>
            <a:cxnLst/>
            <a:rect l="l" t="t" r="r" b="b"/>
            <a:pathLst>
              <a:path w="978408" h="252983">
                <a:moveTo>
                  <a:pt x="0" y="63245"/>
                </a:moveTo>
                <a:lnTo>
                  <a:pt x="851915" y="63245"/>
                </a:lnTo>
                <a:lnTo>
                  <a:pt x="851915" y="0"/>
                </a:lnTo>
                <a:lnTo>
                  <a:pt x="978408" y="126492"/>
                </a:lnTo>
                <a:lnTo>
                  <a:pt x="851915" y="252983"/>
                </a:lnTo>
                <a:lnTo>
                  <a:pt x="851915" y="189737"/>
                </a:lnTo>
                <a:lnTo>
                  <a:pt x="0" y="189737"/>
                </a:lnTo>
                <a:lnTo>
                  <a:pt x="0" y="6324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749290" y="4965954"/>
            <a:ext cx="978408" cy="254507"/>
          </a:xfrm>
          <a:custGeom>
            <a:avLst/>
            <a:gdLst/>
            <a:ahLst/>
            <a:cxnLst/>
            <a:rect l="l" t="t" r="r" b="b"/>
            <a:pathLst>
              <a:path w="978408" h="254507">
                <a:moveTo>
                  <a:pt x="0" y="63627"/>
                </a:moveTo>
                <a:lnTo>
                  <a:pt x="851154" y="63627"/>
                </a:lnTo>
                <a:lnTo>
                  <a:pt x="851154" y="0"/>
                </a:lnTo>
                <a:lnTo>
                  <a:pt x="978408" y="127254"/>
                </a:lnTo>
                <a:lnTo>
                  <a:pt x="851154" y="254508"/>
                </a:lnTo>
                <a:lnTo>
                  <a:pt x="851154" y="190881"/>
                </a:lnTo>
                <a:lnTo>
                  <a:pt x="0" y="190881"/>
                </a:lnTo>
                <a:lnTo>
                  <a:pt x="0" y="63627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727698" y="5121402"/>
            <a:ext cx="220979" cy="502920"/>
          </a:xfrm>
          <a:custGeom>
            <a:avLst/>
            <a:gdLst/>
            <a:ahLst/>
            <a:cxnLst/>
            <a:rect l="l" t="t" r="r" b="b"/>
            <a:pathLst>
              <a:path w="220979" h="502920">
                <a:moveTo>
                  <a:pt x="0" y="392430"/>
                </a:moveTo>
                <a:lnTo>
                  <a:pt x="55245" y="392430"/>
                </a:lnTo>
                <a:lnTo>
                  <a:pt x="55245" y="0"/>
                </a:lnTo>
                <a:lnTo>
                  <a:pt x="165734" y="0"/>
                </a:lnTo>
                <a:lnTo>
                  <a:pt x="165734" y="392430"/>
                </a:lnTo>
                <a:lnTo>
                  <a:pt x="220979" y="392430"/>
                </a:lnTo>
                <a:lnTo>
                  <a:pt x="110490" y="502920"/>
                </a:lnTo>
                <a:lnTo>
                  <a:pt x="0" y="392430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83540" y="236845"/>
            <a:ext cx="538569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B</a:t>
            </a:r>
            <a:r>
              <a:rPr dirty="0" smtClean="0" sz="3600" spc="-154" b="1">
                <a:latin typeface="Arial"/>
                <a:cs typeface="Arial"/>
              </a:rPr>
              <a:t>as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0" b="1">
                <a:latin typeface="Arial"/>
                <a:cs typeface="Arial"/>
              </a:rPr>
              <a:t>c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F</a:t>
            </a:r>
            <a:r>
              <a:rPr dirty="0" smtClean="0" sz="3600" spc="-154" b="1">
                <a:latin typeface="Arial"/>
                <a:cs typeface="Arial"/>
              </a:rPr>
              <a:t>act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40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bou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M</a:t>
            </a:r>
            <a:r>
              <a:rPr dirty="0" smtClean="0" sz="3600" spc="-154" b="1">
                <a:latin typeface="Arial"/>
                <a:cs typeface="Arial"/>
              </a:rPr>
              <a:t>et</a:t>
            </a:r>
            <a:r>
              <a:rPr dirty="0" smtClean="0" sz="3600" spc="-159" b="1">
                <a:latin typeface="Arial"/>
                <a:cs typeface="Arial"/>
              </a:rPr>
              <a:t>ho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4" b="1">
                <a:latin typeface="Arial"/>
                <a:cs typeface="Arial"/>
              </a:rPr>
              <a:t>ve</a:t>
            </a:r>
            <a:r>
              <a:rPr dirty="0" smtClean="0" sz="3600" spc="-150" b="1">
                <a:latin typeface="Arial"/>
                <a:cs typeface="Arial"/>
              </a:rPr>
              <a:t>rr</a:t>
            </a:r>
            <a:r>
              <a:rPr dirty="0" smtClean="0" sz="3600" spc="-159" b="1">
                <a:latin typeface="Arial"/>
                <a:cs typeface="Arial"/>
              </a:rPr>
              <a:t>idi</a:t>
            </a: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4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F</a:t>
            </a:r>
            <a:r>
              <a:rPr dirty="0" smtClean="0" sz="3600" spc="-154" b="1">
                <a:latin typeface="Arial"/>
                <a:cs typeface="Arial"/>
              </a:rPr>
              <a:t>ac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0" b="1">
                <a:latin typeface="Arial"/>
                <a:cs typeface="Arial"/>
              </a:rPr>
              <a:t>I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3540" y="1537351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6440" y="1537351"/>
            <a:ext cx="819840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4">
                <a:latin typeface="Arial"/>
                <a:cs typeface="Arial"/>
              </a:rPr>
              <a:t>W</a:t>
            </a:r>
            <a:r>
              <a:rPr dirty="0" smtClean="0" sz="2000" spc="0">
                <a:latin typeface="Arial"/>
                <a:cs typeface="Arial"/>
              </a:rPr>
              <a:t>h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sup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class</a:t>
            </a:r>
            <a:r>
              <a:rPr dirty="0" smtClean="0" sz="2000" spc="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v</a:t>
            </a:r>
            <a:r>
              <a:rPr dirty="0" smtClean="0" sz="2000" spc="-1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riable</a:t>
            </a:r>
            <a:r>
              <a:rPr dirty="0" smtClean="0" sz="2000" spc="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points</a:t>
            </a:r>
            <a:r>
              <a:rPr dirty="0" smtClean="0" sz="2000" spc="1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9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ny</a:t>
            </a:r>
            <a:r>
              <a:rPr dirty="0" smtClean="0" sz="2000" spc="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its</a:t>
            </a:r>
            <a:r>
              <a:rPr dirty="0" smtClean="0" sz="2000" spc="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-4">
                <a:latin typeface="Arial"/>
                <a:cs typeface="Arial"/>
              </a:rPr>
              <a:t>b</a:t>
            </a:r>
            <a:r>
              <a:rPr dirty="0" smtClean="0" sz="2000" spc="-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1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nce,</a:t>
            </a:r>
            <a:r>
              <a:rPr dirty="0" smtClean="0" sz="2000" spc="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</a:t>
            </a:r>
            <a:r>
              <a:rPr dirty="0" smtClean="0" sz="2000" spc="-1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0473" y="1811424"/>
            <a:ext cx="2255607" cy="9172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66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fr</a:t>
            </a:r>
            <a:r>
              <a:rPr dirty="0" smtClean="0" sz="2000" spc="-1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m</a:t>
            </a:r>
            <a:r>
              <a:rPr dirty="0" smtClean="0" sz="2000" spc="31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30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su</a:t>
            </a:r>
            <a:r>
              <a:rPr dirty="0" smtClean="0" sz="2000" spc="-4">
                <a:latin typeface="Arial"/>
                <a:cs typeface="Arial"/>
              </a:rPr>
              <a:t>b</a:t>
            </a:r>
            <a:r>
              <a:rPr dirty="0" smtClean="0" sz="2000" spc="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-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48666" marR="38221">
              <a:lnSpc>
                <a:spcPts val="2160"/>
              </a:lnSpc>
              <a:spcBef>
                <a:spcPts val="0"/>
              </a:spcBef>
            </a:pP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me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variable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1349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7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94787" y="1811424"/>
            <a:ext cx="530948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only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72383" y="1811424"/>
            <a:ext cx="1265573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-4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ridden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86325" y="1811424"/>
            <a:ext cx="403926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14">
                <a:latin typeface="Arial"/>
                <a:cs typeface="Arial"/>
              </a:rPr>
              <a:t>m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tho</a:t>
            </a:r>
            <a:r>
              <a:rPr dirty="0" smtClean="0" sz="2000" spc="-14">
                <a:latin typeface="Arial"/>
                <a:cs typeface="Arial"/>
              </a:rPr>
              <a:t>d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32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32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be</a:t>
            </a:r>
            <a:r>
              <a:rPr dirty="0" smtClean="0" sz="2000" spc="30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-9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oked</a:t>
            </a:r>
            <a:r>
              <a:rPr dirty="0" smtClean="0" sz="2000" spc="32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by</a:t>
            </a:r>
            <a:r>
              <a:rPr dirty="0" smtClean="0" sz="2000" spc="31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u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i</a:t>
            </a:r>
            <a:r>
              <a:rPr dirty="0" smtClean="0" sz="2000" spc="-9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0473" y="2733754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65954" y="3031515"/>
            <a:ext cx="314551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9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ass</a:t>
            </a:r>
            <a:r>
              <a:rPr dirty="0" smtClean="0" baseline="3034" sz="2700" spc="-14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4" b="1" u="heavy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rri</a:t>
            </a:r>
            <a:r>
              <a:rPr dirty="0" smtClean="0" baseline="3034" sz="2700" spc="-9" b="1" u="heavy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r>
              <a:rPr dirty="0" smtClean="0" baseline="3034" sz="2700" spc="-14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sh</a:t>
            </a:r>
            <a:r>
              <a:rPr dirty="0" smtClean="0" baseline="3034" sz="2700" spc="-4" b="1" u="heavy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3034" sz="2700" spc="-4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Met</a:t>
            </a:r>
            <a:r>
              <a:rPr dirty="0" smtClean="0" baseline="3034" sz="2700" spc="-9" b="1" u="heavy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-4" b="1" u="heavy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0473" y="3739975"/>
            <a:ext cx="128346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50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07484" y="3864864"/>
            <a:ext cx="1982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21884" y="3864864"/>
            <a:ext cx="28870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36538" y="3864864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50938" y="3864864"/>
            <a:ext cx="46854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65719" y="3864864"/>
            <a:ext cx="39332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B();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0473" y="4105735"/>
            <a:ext cx="1344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x</a:t>
            </a:r>
            <a:r>
              <a:rPr dirty="0" smtClean="0" sz="1200" spc="0" b="1">
                <a:latin typeface="Arial"/>
                <a:cs typeface="Arial"/>
              </a:rPr>
              <a:t>tends</a:t>
            </a:r>
            <a:r>
              <a:rPr dirty="0" smtClean="0" sz="1200" spc="-5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473" y="4288615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07484" y="4413275"/>
            <a:ext cx="106265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a1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sh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2803" y="4418965"/>
            <a:ext cx="15708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89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alid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07484" y="4962398"/>
            <a:ext cx="12201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a1.di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y();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4899" y="5294709"/>
            <a:ext cx="1295958" cy="543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oid</a:t>
            </a:r>
            <a:r>
              <a:rPr dirty="0" smtClean="0" sz="1200" spc="2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di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pl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-29" b="1">
                <a:latin typeface="Arial"/>
                <a:cs typeface="Arial"/>
              </a:rPr>
              <a:t>y</a:t>
            </a:r>
            <a:r>
              <a:rPr dirty="0" smtClean="0" sz="1200" spc="0" b="1"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}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End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-4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r>
              <a:rPr dirty="0" smtClean="0" sz="1200" spc="-4" b="1">
                <a:latin typeface="Arial"/>
                <a:cs typeface="Arial"/>
              </a:rPr>
              <a:t>h</a:t>
            </a:r>
            <a:r>
              <a:rPr dirty="0" smtClean="0" sz="1200" spc="0" b="1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55412" y="5727827"/>
            <a:ext cx="286144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ults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omp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le-Time</a:t>
            </a:r>
            <a:r>
              <a:rPr dirty="0" smtClean="0" baseline="3034" sz="2700" spc="-4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473" y="6026254"/>
            <a:ext cx="128925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8458" y="4386833"/>
            <a:ext cx="1898903" cy="792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7"/>
              </a:spcBef>
            </a:pPr>
            <a:endParaRPr sz="600"/>
          </a:p>
          <a:p>
            <a:pPr marL="239140">
              <a:lnSpc>
                <a:spcPct val="95825"/>
              </a:lnSpc>
            </a:pP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1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239140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39140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1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3698" y="2853690"/>
            <a:ext cx="1898903" cy="792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3901">
              <a:lnSpc>
                <a:spcPct val="95825"/>
              </a:lnSpc>
              <a:spcBef>
                <a:spcPts val="445"/>
              </a:spcBef>
            </a:pP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1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223901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23901">
              <a:lnSpc>
                <a:spcPct val="95825"/>
              </a:lnSpc>
              <a:spcBef>
                <a:spcPts val="70"/>
              </a:spcBef>
            </a:pP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1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6965" y="3076194"/>
            <a:ext cx="5320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252027" y="3076194"/>
            <a:ext cx="5092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393698" y="2853690"/>
            <a:ext cx="1898903" cy="792480"/>
          </a:xfrm>
          <a:custGeom>
            <a:avLst/>
            <a:gdLst/>
            <a:ahLst/>
            <a:cxnLst/>
            <a:rect l="l" t="t" r="r" b="b"/>
            <a:pathLst>
              <a:path w="1898903" h="792480">
                <a:moveTo>
                  <a:pt x="0" y="792480"/>
                </a:moveTo>
                <a:lnTo>
                  <a:pt x="1898903" y="792480"/>
                </a:lnTo>
                <a:lnTo>
                  <a:pt x="1898903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292221" y="3177032"/>
            <a:ext cx="1136903" cy="85470"/>
          </a:xfrm>
          <a:custGeom>
            <a:avLst/>
            <a:gdLst/>
            <a:ahLst/>
            <a:cxnLst/>
            <a:rect l="l" t="t" r="r" b="b"/>
            <a:pathLst>
              <a:path w="1136903" h="85470">
                <a:moveTo>
                  <a:pt x="1009903" y="27431"/>
                </a:moveTo>
                <a:lnTo>
                  <a:pt x="932179" y="29844"/>
                </a:lnTo>
                <a:lnTo>
                  <a:pt x="933068" y="55752"/>
                </a:lnTo>
                <a:lnTo>
                  <a:pt x="1010665" y="53339"/>
                </a:lnTo>
                <a:lnTo>
                  <a:pt x="1009903" y="27431"/>
                </a:lnTo>
                <a:close/>
              </a:path>
              <a:path w="1136903" h="85470">
                <a:moveTo>
                  <a:pt x="906271" y="30733"/>
                </a:moveTo>
                <a:lnTo>
                  <a:pt x="828548" y="33146"/>
                </a:lnTo>
                <a:lnTo>
                  <a:pt x="829437" y="59054"/>
                </a:lnTo>
                <a:lnTo>
                  <a:pt x="907161" y="56641"/>
                </a:lnTo>
                <a:lnTo>
                  <a:pt x="906271" y="30733"/>
                </a:lnTo>
                <a:close/>
              </a:path>
              <a:path w="1136903" h="85470">
                <a:moveTo>
                  <a:pt x="802766" y="34035"/>
                </a:moveTo>
                <a:lnTo>
                  <a:pt x="725042" y="36448"/>
                </a:lnTo>
                <a:lnTo>
                  <a:pt x="725804" y="62356"/>
                </a:lnTo>
                <a:lnTo>
                  <a:pt x="803528" y="59943"/>
                </a:lnTo>
                <a:lnTo>
                  <a:pt x="802766" y="34035"/>
                </a:lnTo>
                <a:close/>
              </a:path>
              <a:path w="1136903" h="85470">
                <a:moveTo>
                  <a:pt x="699134" y="37337"/>
                </a:moveTo>
                <a:lnTo>
                  <a:pt x="621411" y="39750"/>
                </a:lnTo>
                <a:lnTo>
                  <a:pt x="622300" y="65658"/>
                </a:lnTo>
                <a:lnTo>
                  <a:pt x="699896" y="63245"/>
                </a:lnTo>
                <a:lnTo>
                  <a:pt x="699134" y="37337"/>
                </a:lnTo>
                <a:close/>
              </a:path>
              <a:path w="1136903" h="85470">
                <a:moveTo>
                  <a:pt x="595502" y="40639"/>
                </a:moveTo>
                <a:lnTo>
                  <a:pt x="517905" y="43052"/>
                </a:lnTo>
                <a:lnTo>
                  <a:pt x="518667" y="68960"/>
                </a:lnTo>
                <a:lnTo>
                  <a:pt x="596391" y="66547"/>
                </a:lnTo>
                <a:lnTo>
                  <a:pt x="595502" y="40639"/>
                </a:lnTo>
                <a:close/>
              </a:path>
              <a:path w="1136903" h="85470">
                <a:moveTo>
                  <a:pt x="491998" y="43941"/>
                </a:moveTo>
                <a:lnTo>
                  <a:pt x="414274" y="46354"/>
                </a:lnTo>
                <a:lnTo>
                  <a:pt x="415163" y="72262"/>
                </a:lnTo>
                <a:lnTo>
                  <a:pt x="492759" y="69850"/>
                </a:lnTo>
                <a:lnTo>
                  <a:pt x="491998" y="43941"/>
                </a:lnTo>
                <a:close/>
              </a:path>
              <a:path w="1136903" h="85470">
                <a:moveTo>
                  <a:pt x="388365" y="47243"/>
                </a:moveTo>
                <a:lnTo>
                  <a:pt x="310641" y="49656"/>
                </a:lnTo>
                <a:lnTo>
                  <a:pt x="311530" y="75564"/>
                </a:lnTo>
                <a:lnTo>
                  <a:pt x="389254" y="73151"/>
                </a:lnTo>
                <a:lnTo>
                  <a:pt x="388365" y="47243"/>
                </a:lnTo>
                <a:close/>
              </a:path>
              <a:path w="1136903" h="85470">
                <a:moveTo>
                  <a:pt x="284861" y="50545"/>
                </a:moveTo>
                <a:lnTo>
                  <a:pt x="207137" y="52958"/>
                </a:lnTo>
                <a:lnTo>
                  <a:pt x="207899" y="78866"/>
                </a:lnTo>
                <a:lnTo>
                  <a:pt x="285623" y="76453"/>
                </a:lnTo>
                <a:lnTo>
                  <a:pt x="284861" y="50545"/>
                </a:lnTo>
                <a:close/>
              </a:path>
              <a:path w="1136903" h="85470">
                <a:moveTo>
                  <a:pt x="181228" y="53847"/>
                </a:moveTo>
                <a:lnTo>
                  <a:pt x="103504" y="56260"/>
                </a:lnTo>
                <a:lnTo>
                  <a:pt x="104393" y="82168"/>
                </a:lnTo>
                <a:lnTo>
                  <a:pt x="182117" y="79755"/>
                </a:lnTo>
                <a:lnTo>
                  <a:pt x="181228" y="53847"/>
                </a:lnTo>
                <a:close/>
              </a:path>
              <a:path w="1136903" h="85470">
                <a:moveTo>
                  <a:pt x="77596" y="57150"/>
                </a:moveTo>
                <a:lnTo>
                  <a:pt x="0" y="59562"/>
                </a:lnTo>
                <a:lnTo>
                  <a:pt x="762" y="85470"/>
                </a:lnTo>
                <a:lnTo>
                  <a:pt x="78486" y="83057"/>
                </a:lnTo>
                <a:lnTo>
                  <a:pt x="77596" y="57150"/>
                </a:lnTo>
                <a:close/>
              </a:path>
              <a:path w="1136903" h="85470">
                <a:moveTo>
                  <a:pt x="1035812" y="26542"/>
                </a:moveTo>
                <a:lnTo>
                  <a:pt x="1036574" y="52450"/>
                </a:lnTo>
                <a:lnTo>
                  <a:pt x="1059602" y="51718"/>
                </a:lnTo>
                <a:lnTo>
                  <a:pt x="1072514" y="51307"/>
                </a:lnTo>
                <a:lnTo>
                  <a:pt x="1060450" y="77596"/>
                </a:lnTo>
                <a:lnTo>
                  <a:pt x="1136903" y="36321"/>
                </a:lnTo>
                <a:lnTo>
                  <a:pt x="1071752" y="25400"/>
                </a:lnTo>
                <a:lnTo>
                  <a:pt x="1058755" y="25813"/>
                </a:lnTo>
                <a:lnTo>
                  <a:pt x="1035812" y="26542"/>
                </a:lnTo>
                <a:close/>
              </a:path>
              <a:path w="1136903" h="85470">
                <a:moveTo>
                  <a:pt x="1071752" y="25400"/>
                </a:moveTo>
                <a:lnTo>
                  <a:pt x="1136903" y="36321"/>
                </a:lnTo>
                <a:lnTo>
                  <a:pt x="1057909" y="0"/>
                </a:lnTo>
                <a:lnTo>
                  <a:pt x="1058755" y="25813"/>
                </a:lnTo>
                <a:lnTo>
                  <a:pt x="1071752" y="25400"/>
                </a:lnTo>
                <a:close/>
              </a:path>
              <a:path w="1136903" h="85470">
                <a:moveTo>
                  <a:pt x="1060450" y="77596"/>
                </a:moveTo>
                <a:lnTo>
                  <a:pt x="1072514" y="51307"/>
                </a:lnTo>
                <a:lnTo>
                  <a:pt x="1059602" y="51718"/>
                </a:lnTo>
                <a:lnTo>
                  <a:pt x="1060450" y="77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378458" y="4386833"/>
            <a:ext cx="1898903" cy="792480"/>
          </a:xfrm>
          <a:custGeom>
            <a:avLst/>
            <a:gdLst/>
            <a:ahLst/>
            <a:cxnLst/>
            <a:rect l="l" t="t" r="r" b="b"/>
            <a:pathLst>
              <a:path w="1898903" h="792479">
                <a:moveTo>
                  <a:pt x="0" y="792480"/>
                </a:moveTo>
                <a:lnTo>
                  <a:pt x="1898903" y="792480"/>
                </a:lnTo>
                <a:lnTo>
                  <a:pt x="1898903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276980" y="4661408"/>
            <a:ext cx="1136904" cy="85471"/>
          </a:xfrm>
          <a:custGeom>
            <a:avLst/>
            <a:gdLst/>
            <a:ahLst/>
            <a:cxnLst/>
            <a:rect l="l" t="t" r="r" b="b"/>
            <a:pathLst>
              <a:path w="1136904" h="85471">
                <a:moveTo>
                  <a:pt x="1009904" y="27432"/>
                </a:moveTo>
                <a:lnTo>
                  <a:pt x="932180" y="29845"/>
                </a:lnTo>
                <a:lnTo>
                  <a:pt x="933069" y="55753"/>
                </a:lnTo>
                <a:lnTo>
                  <a:pt x="1010666" y="53340"/>
                </a:lnTo>
                <a:lnTo>
                  <a:pt x="1009904" y="27432"/>
                </a:lnTo>
                <a:close/>
              </a:path>
              <a:path w="1136904" h="85471">
                <a:moveTo>
                  <a:pt x="906272" y="30734"/>
                </a:moveTo>
                <a:lnTo>
                  <a:pt x="828548" y="33147"/>
                </a:lnTo>
                <a:lnTo>
                  <a:pt x="829437" y="59055"/>
                </a:lnTo>
                <a:lnTo>
                  <a:pt x="907161" y="56642"/>
                </a:lnTo>
                <a:lnTo>
                  <a:pt x="906272" y="30734"/>
                </a:lnTo>
                <a:close/>
              </a:path>
              <a:path w="1136904" h="85471">
                <a:moveTo>
                  <a:pt x="802767" y="34036"/>
                </a:moveTo>
                <a:lnTo>
                  <a:pt x="725043" y="36449"/>
                </a:lnTo>
                <a:lnTo>
                  <a:pt x="725805" y="62357"/>
                </a:lnTo>
                <a:lnTo>
                  <a:pt x="803529" y="59944"/>
                </a:lnTo>
                <a:lnTo>
                  <a:pt x="802767" y="34036"/>
                </a:lnTo>
                <a:close/>
              </a:path>
              <a:path w="1136904" h="85471">
                <a:moveTo>
                  <a:pt x="699135" y="37338"/>
                </a:moveTo>
                <a:lnTo>
                  <a:pt x="621411" y="39751"/>
                </a:lnTo>
                <a:lnTo>
                  <a:pt x="622300" y="65659"/>
                </a:lnTo>
                <a:lnTo>
                  <a:pt x="699897" y="63246"/>
                </a:lnTo>
                <a:lnTo>
                  <a:pt x="699135" y="37338"/>
                </a:lnTo>
                <a:close/>
              </a:path>
              <a:path w="1136904" h="85471">
                <a:moveTo>
                  <a:pt x="595503" y="40640"/>
                </a:moveTo>
                <a:lnTo>
                  <a:pt x="517906" y="43053"/>
                </a:lnTo>
                <a:lnTo>
                  <a:pt x="518668" y="68961"/>
                </a:lnTo>
                <a:lnTo>
                  <a:pt x="596392" y="66548"/>
                </a:lnTo>
                <a:lnTo>
                  <a:pt x="595503" y="40640"/>
                </a:lnTo>
                <a:close/>
              </a:path>
              <a:path w="1136904" h="85471">
                <a:moveTo>
                  <a:pt x="491998" y="43942"/>
                </a:moveTo>
                <a:lnTo>
                  <a:pt x="414274" y="46355"/>
                </a:lnTo>
                <a:lnTo>
                  <a:pt x="415163" y="72263"/>
                </a:lnTo>
                <a:lnTo>
                  <a:pt x="492760" y="69850"/>
                </a:lnTo>
                <a:lnTo>
                  <a:pt x="491998" y="43942"/>
                </a:lnTo>
                <a:close/>
              </a:path>
              <a:path w="1136904" h="85471">
                <a:moveTo>
                  <a:pt x="388366" y="47244"/>
                </a:moveTo>
                <a:lnTo>
                  <a:pt x="310642" y="49657"/>
                </a:lnTo>
                <a:lnTo>
                  <a:pt x="311531" y="75565"/>
                </a:lnTo>
                <a:lnTo>
                  <a:pt x="389255" y="73152"/>
                </a:lnTo>
                <a:lnTo>
                  <a:pt x="388366" y="47244"/>
                </a:lnTo>
                <a:close/>
              </a:path>
              <a:path w="1136904" h="85471">
                <a:moveTo>
                  <a:pt x="284861" y="50546"/>
                </a:moveTo>
                <a:lnTo>
                  <a:pt x="207137" y="52959"/>
                </a:lnTo>
                <a:lnTo>
                  <a:pt x="207899" y="78867"/>
                </a:lnTo>
                <a:lnTo>
                  <a:pt x="285623" y="76454"/>
                </a:lnTo>
                <a:lnTo>
                  <a:pt x="284861" y="50546"/>
                </a:lnTo>
                <a:close/>
              </a:path>
              <a:path w="1136904" h="85471">
                <a:moveTo>
                  <a:pt x="181229" y="53848"/>
                </a:moveTo>
                <a:lnTo>
                  <a:pt x="103505" y="56261"/>
                </a:lnTo>
                <a:lnTo>
                  <a:pt x="104394" y="82169"/>
                </a:lnTo>
                <a:lnTo>
                  <a:pt x="182118" y="79756"/>
                </a:lnTo>
                <a:lnTo>
                  <a:pt x="181229" y="53848"/>
                </a:lnTo>
                <a:close/>
              </a:path>
              <a:path w="1136904" h="85471">
                <a:moveTo>
                  <a:pt x="77597" y="57150"/>
                </a:moveTo>
                <a:lnTo>
                  <a:pt x="0" y="59563"/>
                </a:lnTo>
                <a:lnTo>
                  <a:pt x="762" y="85471"/>
                </a:lnTo>
                <a:lnTo>
                  <a:pt x="78486" y="83058"/>
                </a:lnTo>
                <a:lnTo>
                  <a:pt x="77597" y="57150"/>
                </a:lnTo>
                <a:close/>
              </a:path>
              <a:path w="1136904" h="85471">
                <a:moveTo>
                  <a:pt x="1035812" y="26543"/>
                </a:moveTo>
                <a:lnTo>
                  <a:pt x="1036574" y="52451"/>
                </a:lnTo>
                <a:lnTo>
                  <a:pt x="1059602" y="51718"/>
                </a:lnTo>
                <a:lnTo>
                  <a:pt x="1072515" y="51308"/>
                </a:lnTo>
                <a:lnTo>
                  <a:pt x="1060450" y="77597"/>
                </a:lnTo>
                <a:lnTo>
                  <a:pt x="1136904" y="36322"/>
                </a:lnTo>
                <a:lnTo>
                  <a:pt x="1071753" y="25400"/>
                </a:lnTo>
                <a:lnTo>
                  <a:pt x="1058755" y="25813"/>
                </a:lnTo>
                <a:lnTo>
                  <a:pt x="1035812" y="26543"/>
                </a:lnTo>
                <a:close/>
              </a:path>
              <a:path w="1136904" h="85471">
                <a:moveTo>
                  <a:pt x="1071753" y="25400"/>
                </a:moveTo>
                <a:lnTo>
                  <a:pt x="1136904" y="36322"/>
                </a:lnTo>
                <a:lnTo>
                  <a:pt x="1057910" y="0"/>
                </a:lnTo>
                <a:lnTo>
                  <a:pt x="1058755" y="25813"/>
                </a:lnTo>
                <a:lnTo>
                  <a:pt x="1071753" y="25400"/>
                </a:lnTo>
                <a:close/>
              </a:path>
              <a:path w="1136904" h="85471">
                <a:moveTo>
                  <a:pt x="1060450" y="77597"/>
                </a:moveTo>
                <a:lnTo>
                  <a:pt x="1072515" y="51308"/>
                </a:lnTo>
                <a:lnTo>
                  <a:pt x="1059602" y="51718"/>
                </a:lnTo>
                <a:lnTo>
                  <a:pt x="1060450" y="775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83540" y="236845"/>
            <a:ext cx="538569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B</a:t>
            </a:r>
            <a:r>
              <a:rPr dirty="0" smtClean="0" sz="3600" spc="-154" b="1">
                <a:latin typeface="Arial"/>
                <a:cs typeface="Arial"/>
              </a:rPr>
              <a:t>as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0" b="1">
                <a:latin typeface="Arial"/>
                <a:cs typeface="Arial"/>
              </a:rPr>
              <a:t>c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F</a:t>
            </a:r>
            <a:r>
              <a:rPr dirty="0" smtClean="0" sz="3600" spc="-154" b="1">
                <a:latin typeface="Arial"/>
                <a:cs typeface="Arial"/>
              </a:rPr>
              <a:t>act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40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bou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M</a:t>
            </a:r>
            <a:r>
              <a:rPr dirty="0" smtClean="0" sz="3600" spc="-154" b="1">
                <a:latin typeface="Arial"/>
                <a:cs typeface="Arial"/>
              </a:rPr>
              <a:t>et</a:t>
            </a:r>
            <a:r>
              <a:rPr dirty="0" smtClean="0" sz="3600" spc="-159" b="1">
                <a:latin typeface="Arial"/>
                <a:cs typeface="Arial"/>
              </a:rPr>
              <a:t>ho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4" b="1">
                <a:latin typeface="Arial"/>
                <a:cs typeface="Arial"/>
              </a:rPr>
              <a:t>ve</a:t>
            </a:r>
            <a:r>
              <a:rPr dirty="0" smtClean="0" sz="3600" spc="-150" b="1">
                <a:latin typeface="Arial"/>
                <a:cs typeface="Arial"/>
              </a:rPr>
              <a:t>rr</a:t>
            </a:r>
            <a:r>
              <a:rPr dirty="0" smtClean="0" sz="3600" spc="-159" b="1">
                <a:latin typeface="Arial"/>
                <a:cs typeface="Arial"/>
              </a:rPr>
              <a:t>idi</a:t>
            </a: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4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F</a:t>
            </a:r>
            <a:r>
              <a:rPr dirty="0" smtClean="0" sz="3600" spc="-154" b="1">
                <a:latin typeface="Arial"/>
                <a:cs typeface="Arial"/>
              </a:rPr>
              <a:t>ac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II</a:t>
            </a:r>
            <a:r>
              <a:rPr dirty="0" smtClean="0" sz="3600" spc="0" b="1">
                <a:latin typeface="Arial"/>
                <a:cs typeface="Arial"/>
              </a:rPr>
              <a:t>I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3540" y="1567584"/>
            <a:ext cx="15280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6440" y="1567584"/>
            <a:ext cx="6985581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Ov</a:t>
            </a:r>
            <a:r>
              <a:rPr dirty="0" smtClean="0" sz="2000" spc="-1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id</a:t>
            </a:r>
            <a:r>
              <a:rPr dirty="0" smtClean="0" sz="2000" spc="-9">
                <a:latin typeface="Arial"/>
                <a:cs typeface="Arial"/>
              </a:rPr>
              <a:t>d</a:t>
            </a:r>
            <a:r>
              <a:rPr dirty="0" smtClean="0" sz="2000" spc="0">
                <a:latin typeface="Arial"/>
                <a:cs typeface="Arial"/>
              </a:rPr>
              <a:t>en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Me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od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553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ub</a:t>
            </a:r>
            <a:r>
              <a:rPr dirty="0" smtClean="0" sz="2000" spc="-9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-9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uld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ha</a:t>
            </a:r>
            <a:r>
              <a:rPr dirty="0" smtClean="0" sz="2000" spc="-4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ei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her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88402" y="1567584"/>
            <a:ext cx="28720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9"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54161" y="1567584"/>
            <a:ext cx="77123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hig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440" y="1872885"/>
            <a:ext cx="172823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ope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than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61006" y="1872885"/>
            <a:ext cx="74387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ope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08147" y="1872885"/>
            <a:ext cx="27628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90087" y="1872885"/>
            <a:ext cx="20508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00399" y="1872885"/>
            <a:ext cx="79859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similar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05071" y="1872885"/>
            <a:ext cx="230741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met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od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per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17614" y="1872885"/>
            <a:ext cx="71649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0473" y="2550874"/>
            <a:ext cx="573735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7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27677" y="2956585"/>
            <a:ext cx="2204547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84" b="1" u="heavy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94" b="1" u="heavy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396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sho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-9" b="1" u="heavy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3034" sz="2700" spc="386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-4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thod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has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28566" y="3231388"/>
            <a:ext cx="216305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dirty="0" smtClean="0" baseline="3034" sz="2700" spc="-19" b="1" u="heavy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 u="heavy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9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14" b="1" u="heavy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25" b="1" u="heavy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-9" b="1" u="heavy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 u="heavy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39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 u="heavy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9" b="1" u="heavy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473" y="3739975"/>
            <a:ext cx="128346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50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473" y="4105735"/>
            <a:ext cx="1344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x</a:t>
            </a:r>
            <a:r>
              <a:rPr dirty="0" smtClean="0" sz="1200" spc="0" b="1">
                <a:latin typeface="Arial"/>
                <a:cs typeface="Arial"/>
              </a:rPr>
              <a:t>tends</a:t>
            </a:r>
            <a:r>
              <a:rPr dirty="0" smtClean="0" sz="1200" spc="-5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0473" y="4288615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2691" y="4440707"/>
            <a:ext cx="220032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94" b="1" u="heavy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396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sho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w()</a:t>
            </a:r>
            <a:r>
              <a:rPr dirty="0" smtClean="0" baseline="3034" sz="2700" spc="376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-4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thod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9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has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12691" y="4715510"/>
            <a:ext cx="123158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lic</a:t>
            </a:r>
            <a:r>
              <a:rPr dirty="0" smtClean="0" baseline="3034" sz="2700" spc="-39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 u="heavy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9" b="1" u="heavy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4899" y="5294709"/>
            <a:ext cx="1295958" cy="543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oid</a:t>
            </a:r>
            <a:r>
              <a:rPr dirty="0" smtClean="0" sz="1200" spc="2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di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pl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-29" b="1">
                <a:latin typeface="Arial"/>
                <a:cs typeface="Arial"/>
              </a:rPr>
              <a:t>y</a:t>
            </a:r>
            <a:r>
              <a:rPr dirty="0" smtClean="0" sz="1200" spc="0" b="1"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}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End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-4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r>
              <a:rPr dirty="0" smtClean="0" sz="1200" spc="-4" b="1">
                <a:latin typeface="Arial"/>
                <a:cs typeface="Arial"/>
              </a:rPr>
              <a:t>h</a:t>
            </a:r>
            <a:r>
              <a:rPr dirty="0" smtClean="0" sz="1200" spc="0" b="1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3264" y="5614606"/>
            <a:ext cx="2475534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77" sz="4800" spc="0" b="1">
                <a:solidFill>
                  <a:srgbClr val="FF0000"/>
                </a:solidFill>
                <a:latin typeface="Arial Black"/>
                <a:cs typeface="Arial Black"/>
              </a:rPr>
              <a:t>NO</a:t>
            </a:r>
            <a:r>
              <a:rPr dirty="0" smtClean="0" baseline="1477" sz="4800" spc="-14" b="1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mtClean="0" baseline="1477" sz="4800" spc="0" b="1">
                <a:solidFill>
                  <a:srgbClr val="FF0000"/>
                </a:solidFill>
                <a:latin typeface="Arial Black"/>
                <a:cs typeface="Arial Black"/>
              </a:rPr>
              <a:t>ER</a:t>
            </a:r>
            <a:r>
              <a:rPr dirty="0" smtClean="0" baseline="1477" sz="4800" spc="-50" b="1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dirty="0" smtClean="0" baseline="1477" sz="4800" spc="0" b="1">
                <a:solidFill>
                  <a:srgbClr val="FF0000"/>
                </a:solidFill>
                <a:latin typeface="Arial Black"/>
                <a:cs typeface="Arial Black"/>
              </a:rPr>
              <a:t>OR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473" y="6026254"/>
            <a:ext cx="128925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8458" y="4386833"/>
            <a:ext cx="1898903" cy="792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7"/>
              </a:spcBef>
            </a:pPr>
            <a:endParaRPr sz="600"/>
          </a:p>
          <a:p>
            <a:pPr marL="239140">
              <a:lnSpc>
                <a:spcPct val="95825"/>
              </a:lnSpc>
            </a:pP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400" spc="-6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19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1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  <a:p>
            <a:pPr marL="239140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39140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1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3698" y="2853690"/>
            <a:ext cx="1898903" cy="792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3901">
              <a:lnSpc>
                <a:spcPct val="95825"/>
              </a:lnSpc>
              <a:spcBef>
                <a:spcPts val="445"/>
              </a:spcBef>
            </a:pP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1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223901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23901">
              <a:lnSpc>
                <a:spcPct val="95825"/>
              </a:lnSpc>
              <a:spcBef>
                <a:spcPts val="70"/>
              </a:spcBef>
            </a:pP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1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06122" y="3001264"/>
            <a:ext cx="5173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393698" y="2853690"/>
            <a:ext cx="2171700" cy="792480"/>
          </a:xfrm>
          <a:custGeom>
            <a:avLst/>
            <a:gdLst/>
            <a:ahLst/>
            <a:cxnLst/>
            <a:rect l="l" t="t" r="r" b="b"/>
            <a:pathLst>
              <a:path w="2171700" h="792480">
                <a:moveTo>
                  <a:pt x="0" y="792480"/>
                </a:moveTo>
                <a:lnTo>
                  <a:pt x="2171700" y="792480"/>
                </a:lnTo>
                <a:lnTo>
                  <a:pt x="2171700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564890" y="3177794"/>
            <a:ext cx="864615" cy="84708"/>
          </a:xfrm>
          <a:custGeom>
            <a:avLst/>
            <a:gdLst/>
            <a:ahLst/>
            <a:cxnLst/>
            <a:rect l="l" t="t" r="r" b="b"/>
            <a:pathLst>
              <a:path w="864615" h="84708">
                <a:moveTo>
                  <a:pt x="698881" y="29590"/>
                </a:moveTo>
                <a:lnTo>
                  <a:pt x="621157" y="32765"/>
                </a:lnTo>
                <a:lnTo>
                  <a:pt x="622300" y="58673"/>
                </a:lnTo>
                <a:lnTo>
                  <a:pt x="699897" y="55371"/>
                </a:lnTo>
                <a:lnTo>
                  <a:pt x="698881" y="29590"/>
                </a:lnTo>
                <a:close/>
              </a:path>
              <a:path w="864615" h="84708">
                <a:moveTo>
                  <a:pt x="595376" y="33908"/>
                </a:moveTo>
                <a:lnTo>
                  <a:pt x="517651" y="37083"/>
                </a:lnTo>
                <a:lnTo>
                  <a:pt x="518795" y="62991"/>
                </a:lnTo>
                <a:lnTo>
                  <a:pt x="596392" y="59816"/>
                </a:lnTo>
                <a:lnTo>
                  <a:pt x="595376" y="33908"/>
                </a:lnTo>
                <a:close/>
              </a:path>
              <a:path w="864615" h="84708">
                <a:moveTo>
                  <a:pt x="491744" y="38226"/>
                </a:moveTo>
                <a:lnTo>
                  <a:pt x="414147" y="41528"/>
                </a:lnTo>
                <a:lnTo>
                  <a:pt x="415163" y="67309"/>
                </a:lnTo>
                <a:lnTo>
                  <a:pt x="492887" y="64134"/>
                </a:lnTo>
                <a:lnTo>
                  <a:pt x="491744" y="38226"/>
                </a:lnTo>
                <a:close/>
              </a:path>
              <a:path w="864615" h="84708">
                <a:moveTo>
                  <a:pt x="388238" y="42544"/>
                </a:moveTo>
                <a:lnTo>
                  <a:pt x="310642" y="45846"/>
                </a:lnTo>
                <a:lnTo>
                  <a:pt x="311658" y="71754"/>
                </a:lnTo>
                <a:lnTo>
                  <a:pt x="389382" y="68452"/>
                </a:lnTo>
                <a:lnTo>
                  <a:pt x="388238" y="42544"/>
                </a:lnTo>
                <a:close/>
              </a:path>
              <a:path w="864615" h="84708">
                <a:moveTo>
                  <a:pt x="284734" y="46862"/>
                </a:moveTo>
                <a:lnTo>
                  <a:pt x="207010" y="50164"/>
                </a:lnTo>
                <a:lnTo>
                  <a:pt x="208152" y="76072"/>
                </a:lnTo>
                <a:lnTo>
                  <a:pt x="285750" y="72770"/>
                </a:lnTo>
                <a:lnTo>
                  <a:pt x="284734" y="46862"/>
                </a:lnTo>
                <a:close/>
              </a:path>
              <a:path w="864615" h="84708">
                <a:moveTo>
                  <a:pt x="181101" y="51180"/>
                </a:moveTo>
                <a:lnTo>
                  <a:pt x="103505" y="54482"/>
                </a:lnTo>
                <a:lnTo>
                  <a:pt x="104648" y="80390"/>
                </a:lnTo>
                <a:lnTo>
                  <a:pt x="182245" y="77088"/>
                </a:lnTo>
                <a:lnTo>
                  <a:pt x="181101" y="51180"/>
                </a:lnTo>
                <a:close/>
              </a:path>
              <a:path w="864615" h="84708">
                <a:moveTo>
                  <a:pt x="77597" y="55625"/>
                </a:moveTo>
                <a:lnTo>
                  <a:pt x="0" y="58800"/>
                </a:lnTo>
                <a:lnTo>
                  <a:pt x="1015" y="84708"/>
                </a:lnTo>
                <a:lnTo>
                  <a:pt x="78739" y="81406"/>
                </a:lnTo>
                <a:lnTo>
                  <a:pt x="77597" y="55625"/>
                </a:lnTo>
                <a:close/>
              </a:path>
              <a:path w="864615" h="84708">
                <a:moveTo>
                  <a:pt x="724788" y="28447"/>
                </a:moveTo>
                <a:lnTo>
                  <a:pt x="725805" y="54355"/>
                </a:lnTo>
                <a:lnTo>
                  <a:pt x="787484" y="51733"/>
                </a:lnTo>
                <a:lnTo>
                  <a:pt x="800481" y="51180"/>
                </a:lnTo>
                <a:lnTo>
                  <a:pt x="788543" y="77596"/>
                </a:lnTo>
                <a:lnTo>
                  <a:pt x="864615" y="35559"/>
                </a:lnTo>
                <a:lnTo>
                  <a:pt x="799338" y="25272"/>
                </a:lnTo>
                <a:lnTo>
                  <a:pt x="786424" y="25822"/>
                </a:lnTo>
                <a:lnTo>
                  <a:pt x="724788" y="28447"/>
                </a:lnTo>
                <a:close/>
              </a:path>
              <a:path w="864615" h="84708">
                <a:moveTo>
                  <a:pt x="799338" y="25272"/>
                </a:moveTo>
                <a:lnTo>
                  <a:pt x="864615" y="35559"/>
                </a:lnTo>
                <a:lnTo>
                  <a:pt x="785368" y="0"/>
                </a:lnTo>
                <a:lnTo>
                  <a:pt x="786424" y="25822"/>
                </a:lnTo>
                <a:lnTo>
                  <a:pt x="799338" y="25272"/>
                </a:lnTo>
                <a:close/>
              </a:path>
              <a:path w="864615" h="84708">
                <a:moveTo>
                  <a:pt x="788543" y="77596"/>
                </a:moveTo>
                <a:lnTo>
                  <a:pt x="800481" y="51180"/>
                </a:lnTo>
                <a:lnTo>
                  <a:pt x="787484" y="51733"/>
                </a:lnTo>
                <a:lnTo>
                  <a:pt x="788543" y="77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378458" y="4386833"/>
            <a:ext cx="1898903" cy="792480"/>
          </a:xfrm>
          <a:custGeom>
            <a:avLst/>
            <a:gdLst/>
            <a:ahLst/>
            <a:cxnLst/>
            <a:rect l="l" t="t" r="r" b="b"/>
            <a:pathLst>
              <a:path w="1898903" h="792479">
                <a:moveTo>
                  <a:pt x="0" y="792480"/>
                </a:moveTo>
                <a:lnTo>
                  <a:pt x="1898903" y="792480"/>
                </a:lnTo>
                <a:lnTo>
                  <a:pt x="1898903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276980" y="4661408"/>
            <a:ext cx="1136904" cy="85471"/>
          </a:xfrm>
          <a:custGeom>
            <a:avLst/>
            <a:gdLst/>
            <a:ahLst/>
            <a:cxnLst/>
            <a:rect l="l" t="t" r="r" b="b"/>
            <a:pathLst>
              <a:path w="1136904" h="85471">
                <a:moveTo>
                  <a:pt x="1009904" y="27432"/>
                </a:moveTo>
                <a:lnTo>
                  <a:pt x="932180" y="29845"/>
                </a:lnTo>
                <a:lnTo>
                  <a:pt x="933069" y="55753"/>
                </a:lnTo>
                <a:lnTo>
                  <a:pt x="1010666" y="53340"/>
                </a:lnTo>
                <a:lnTo>
                  <a:pt x="1009904" y="27432"/>
                </a:lnTo>
                <a:close/>
              </a:path>
              <a:path w="1136904" h="85471">
                <a:moveTo>
                  <a:pt x="906272" y="30734"/>
                </a:moveTo>
                <a:lnTo>
                  <a:pt x="828548" y="33147"/>
                </a:lnTo>
                <a:lnTo>
                  <a:pt x="829437" y="59055"/>
                </a:lnTo>
                <a:lnTo>
                  <a:pt x="907161" y="56642"/>
                </a:lnTo>
                <a:lnTo>
                  <a:pt x="906272" y="30734"/>
                </a:lnTo>
                <a:close/>
              </a:path>
              <a:path w="1136904" h="85471">
                <a:moveTo>
                  <a:pt x="802767" y="34036"/>
                </a:moveTo>
                <a:lnTo>
                  <a:pt x="725043" y="36449"/>
                </a:lnTo>
                <a:lnTo>
                  <a:pt x="725805" y="62357"/>
                </a:lnTo>
                <a:lnTo>
                  <a:pt x="803529" y="59944"/>
                </a:lnTo>
                <a:lnTo>
                  <a:pt x="802767" y="34036"/>
                </a:lnTo>
                <a:close/>
              </a:path>
              <a:path w="1136904" h="85471">
                <a:moveTo>
                  <a:pt x="699135" y="37338"/>
                </a:moveTo>
                <a:lnTo>
                  <a:pt x="621411" y="39751"/>
                </a:lnTo>
                <a:lnTo>
                  <a:pt x="622300" y="65659"/>
                </a:lnTo>
                <a:lnTo>
                  <a:pt x="699897" y="63246"/>
                </a:lnTo>
                <a:lnTo>
                  <a:pt x="699135" y="37338"/>
                </a:lnTo>
                <a:close/>
              </a:path>
              <a:path w="1136904" h="85471">
                <a:moveTo>
                  <a:pt x="595503" y="40640"/>
                </a:moveTo>
                <a:lnTo>
                  <a:pt x="517906" y="43053"/>
                </a:lnTo>
                <a:lnTo>
                  <a:pt x="518668" y="68961"/>
                </a:lnTo>
                <a:lnTo>
                  <a:pt x="596392" y="66548"/>
                </a:lnTo>
                <a:lnTo>
                  <a:pt x="595503" y="40640"/>
                </a:lnTo>
                <a:close/>
              </a:path>
              <a:path w="1136904" h="85471">
                <a:moveTo>
                  <a:pt x="491998" y="43942"/>
                </a:moveTo>
                <a:lnTo>
                  <a:pt x="414274" y="46355"/>
                </a:lnTo>
                <a:lnTo>
                  <a:pt x="415163" y="72263"/>
                </a:lnTo>
                <a:lnTo>
                  <a:pt x="492760" y="69850"/>
                </a:lnTo>
                <a:lnTo>
                  <a:pt x="491998" y="43942"/>
                </a:lnTo>
                <a:close/>
              </a:path>
              <a:path w="1136904" h="85471">
                <a:moveTo>
                  <a:pt x="388366" y="47244"/>
                </a:moveTo>
                <a:lnTo>
                  <a:pt x="310642" y="49657"/>
                </a:lnTo>
                <a:lnTo>
                  <a:pt x="311531" y="75565"/>
                </a:lnTo>
                <a:lnTo>
                  <a:pt x="389255" y="73152"/>
                </a:lnTo>
                <a:lnTo>
                  <a:pt x="388366" y="47244"/>
                </a:lnTo>
                <a:close/>
              </a:path>
              <a:path w="1136904" h="85471">
                <a:moveTo>
                  <a:pt x="284861" y="50546"/>
                </a:moveTo>
                <a:lnTo>
                  <a:pt x="207137" y="52959"/>
                </a:lnTo>
                <a:lnTo>
                  <a:pt x="207899" y="78867"/>
                </a:lnTo>
                <a:lnTo>
                  <a:pt x="285623" y="76454"/>
                </a:lnTo>
                <a:lnTo>
                  <a:pt x="284861" y="50546"/>
                </a:lnTo>
                <a:close/>
              </a:path>
              <a:path w="1136904" h="85471">
                <a:moveTo>
                  <a:pt x="181229" y="53848"/>
                </a:moveTo>
                <a:lnTo>
                  <a:pt x="103505" y="56261"/>
                </a:lnTo>
                <a:lnTo>
                  <a:pt x="104394" y="82169"/>
                </a:lnTo>
                <a:lnTo>
                  <a:pt x="182118" y="79756"/>
                </a:lnTo>
                <a:lnTo>
                  <a:pt x="181229" y="53848"/>
                </a:lnTo>
                <a:close/>
              </a:path>
              <a:path w="1136904" h="85471">
                <a:moveTo>
                  <a:pt x="77597" y="57150"/>
                </a:moveTo>
                <a:lnTo>
                  <a:pt x="0" y="59563"/>
                </a:lnTo>
                <a:lnTo>
                  <a:pt x="762" y="85471"/>
                </a:lnTo>
                <a:lnTo>
                  <a:pt x="78486" y="83058"/>
                </a:lnTo>
                <a:lnTo>
                  <a:pt x="77597" y="57150"/>
                </a:lnTo>
                <a:close/>
              </a:path>
              <a:path w="1136904" h="85471">
                <a:moveTo>
                  <a:pt x="1035812" y="26543"/>
                </a:moveTo>
                <a:lnTo>
                  <a:pt x="1036574" y="52451"/>
                </a:lnTo>
                <a:lnTo>
                  <a:pt x="1059602" y="51718"/>
                </a:lnTo>
                <a:lnTo>
                  <a:pt x="1072515" y="51308"/>
                </a:lnTo>
                <a:lnTo>
                  <a:pt x="1060450" y="77597"/>
                </a:lnTo>
                <a:lnTo>
                  <a:pt x="1136904" y="36322"/>
                </a:lnTo>
                <a:lnTo>
                  <a:pt x="1071753" y="25400"/>
                </a:lnTo>
                <a:lnTo>
                  <a:pt x="1058755" y="25813"/>
                </a:lnTo>
                <a:lnTo>
                  <a:pt x="1035812" y="26543"/>
                </a:lnTo>
                <a:close/>
              </a:path>
              <a:path w="1136904" h="85471">
                <a:moveTo>
                  <a:pt x="1071753" y="25400"/>
                </a:moveTo>
                <a:lnTo>
                  <a:pt x="1136904" y="36322"/>
                </a:lnTo>
                <a:lnTo>
                  <a:pt x="1057910" y="0"/>
                </a:lnTo>
                <a:lnTo>
                  <a:pt x="1058755" y="25813"/>
                </a:lnTo>
                <a:lnTo>
                  <a:pt x="1071753" y="25400"/>
                </a:lnTo>
                <a:close/>
              </a:path>
              <a:path w="1136904" h="85471">
                <a:moveTo>
                  <a:pt x="1060450" y="77597"/>
                </a:moveTo>
                <a:lnTo>
                  <a:pt x="1072515" y="51308"/>
                </a:lnTo>
                <a:lnTo>
                  <a:pt x="1059602" y="51718"/>
                </a:lnTo>
                <a:lnTo>
                  <a:pt x="1060450" y="775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83540" y="236845"/>
            <a:ext cx="538569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B</a:t>
            </a:r>
            <a:r>
              <a:rPr dirty="0" smtClean="0" sz="3600" spc="-154" b="1">
                <a:latin typeface="Arial"/>
                <a:cs typeface="Arial"/>
              </a:rPr>
              <a:t>as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0" b="1">
                <a:latin typeface="Arial"/>
                <a:cs typeface="Arial"/>
              </a:rPr>
              <a:t>c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F</a:t>
            </a:r>
            <a:r>
              <a:rPr dirty="0" smtClean="0" sz="3600" spc="-154" b="1">
                <a:latin typeface="Arial"/>
                <a:cs typeface="Arial"/>
              </a:rPr>
              <a:t>act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40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bou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M</a:t>
            </a:r>
            <a:r>
              <a:rPr dirty="0" smtClean="0" sz="3600" spc="-154" b="1">
                <a:latin typeface="Arial"/>
                <a:cs typeface="Arial"/>
              </a:rPr>
              <a:t>et</a:t>
            </a:r>
            <a:r>
              <a:rPr dirty="0" smtClean="0" sz="3600" spc="-159" b="1">
                <a:latin typeface="Arial"/>
                <a:cs typeface="Arial"/>
              </a:rPr>
              <a:t>ho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4" b="1">
                <a:latin typeface="Arial"/>
                <a:cs typeface="Arial"/>
              </a:rPr>
              <a:t>ve</a:t>
            </a:r>
            <a:r>
              <a:rPr dirty="0" smtClean="0" sz="3600" spc="-150" b="1">
                <a:latin typeface="Arial"/>
                <a:cs typeface="Arial"/>
              </a:rPr>
              <a:t>rr</a:t>
            </a:r>
            <a:r>
              <a:rPr dirty="0" smtClean="0" sz="3600" spc="-159" b="1">
                <a:latin typeface="Arial"/>
                <a:cs typeface="Arial"/>
              </a:rPr>
              <a:t>idi</a:t>
            </a: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4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F</a:t>
            </a:r>
            <a:r>
              <a:rPr dirty="0" smtClean="0" sz="3600" spc="-154" b="1">
                <a:latin typeface="Arial"/>
                <a:cs typeface="Arial"/>
              </a:rPr>
              <a:t>ac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0" b="1">
                <a:latin typeface="Arial"/>
                <a:cs typeface="Arial"/>
              </a:rPr>
              <a:t> </a:t>
            </a:r>
            <a:r>
              <a:rPr dirty="0" smtClean="0" sz="3600" spc="38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I</a:t>
            </a:r>
            <a:r>
              <a:rPr dirty="0" smtClean="0" sz="3600" spc="-26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3540" y="1537351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6440" y="1537351"/>
            <a:ext cx="819933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Ov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id</a:t>
            </a:r>
            <a:r>
              <a:rPr dirty="0" smtClean="0" sz="2000" spc="-9">
                <a:latin typeface="Arial"/>
                <a:cs typeface="Arial"/>
              </a:rPr>
              <a:t>d</a:t>
            </a:r>
            <a:r>
              <a:rPr dirty="0" smtClean="0" sz="2000" spc="0">
                <a:latin typeface="Arial"/>
                <a:cs typeface="Arial"/>
              </a:rPr>
              <a:t>en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Met</a:t>
            </a:r>
            <a:r>
              <a:rPr dirty="0" smtClean="0" sz="2000" spc="-1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od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55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sub</a:t>
            </a:r>
            <a:r>
              <a:rPr dirty="0" smtClean="0" sz="2000" spc="-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class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sh</a:t>
            </a:r>
            <a:r>
              <a:rPr dirty="0" smtClean="0" sz="2000" spc="-1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uld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have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either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same</a:t>
            </a:r>
            <a:r>
              <a:rPr dirty="0" smtClean="0" sz="2000" spc="543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55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hi</a:t>
            </a:r>
            <a:r>
              <a:rPr dirty="0" smtClean="0" sz="2000" spc="4">
                <a:latin typeface="Arial"/>
                <a:cs typeface="Arial"/>
              </a:rPr>
              <a:t>g</a:t>
            </a:r>
            <a:r>
              <a:rPr dirty="0" smtClean="0" sz="2000" spc="0">
                <a:latin typeface="Arial"/>
                <a:cs typeface="Arial"/>
              </a:rPr>
              <a:t>her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6440" y="1811424"/>
            <a:ext cx="7440922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scope</a:t>
            </a:r>
            <a:r>
              <a:rPr dirty="0" smtClean="0" sz="2000" spc="6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than</a:t>
            </a:r>
            <a:r>
              <a:rPr dirty="0" smtClean="0" sz="2000" spc="6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19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84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co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8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6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6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similar</a:t>
            </a:r>
            <a:r>
              <a:rPr dirty="0" smtClean="0" sz="2000" spc="84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eth</a:t>
            </a:r>
            <a:r>
              <a:rPr dirty="0" smtClean="0" sz="2000" spc="-1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8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7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6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7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class.</a:t>
            </a:r>
            <a:r>
              <a:rPr dirty="0" smtClean="0" sz="2000" spc="7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1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84642" y="1811424"/>
            <a:ext cx="741423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sc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-9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0473" y="2086245"/>
            <a:ext cx="1583068" cy="642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66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over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idden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350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7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78126" y="2086245"/>
            <a:ext cx="91236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94431" y="2086245"/>
            <a:ext cx="26135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62654" y="2086245"/>
            <a:ext cx="374958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4">
                <a:latin typeface="Arial"/>
                <a:cs typeface="Arial"/>
              </a:rPr>
              <a:t>b</a:t>
            </a:r>
            <a:r>
              <a:rPr dirty="0" smtClean="0" sz="2000" spc="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ould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not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have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le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15378" y="2086245"/>
            <a:ext cx="74387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ope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0473" y="2733754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27677" y="2956585"/>
            <a:ext cx="2204547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84" b="1" u="heavy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94" b="1" u="heavy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396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sho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-9" b="1" u="heavy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3034" sz="2700" spc="386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-4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thod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has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28566" y="3231388"/>
            <a:ext cx="158043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-29" b="1" u="heavy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19" b="1" u="heavy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19" b="1" u="heavy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39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 u="heavy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9" b="1" u="heavy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0473" y="3739975"/>
            <a:ext cx="128346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50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473" y="4105735"/>
            <a:ext cx="1344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x</a:t>
            </a:r>
            <a:r>
              <a:rPr dirty="0" smtClean="0" sz="1200" spc="0" b="1">
                <a:latin typeface="Arial"/>
                <a:cs typeface="Arial"/>
              </a:rPr>
              <a:t>tends</a:t>
            </a:r>
            <a:r>
              <a:rPr dirty="0" smtClean="0" sz="1200" spc="-5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473" y="4288615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12691" y="4440707"/>
            <a:ext cx="220032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94" b="1" u="heavy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396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sho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w()</a:t>
            </a:r>
            <a:r>
              <a:rPr dirty="0" smtClean="0" baseline="3034" sz="2700" spc="376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-4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thod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9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has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2691" y="4715510"/>
            <a:ext cx="123158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lic</a:t>
            </a:r>
            <a:r>
              <a:rPr dirty="0" smtClean="0" baseline="3034" sz="2700" spc="-39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 u="heavy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9" b="1" u="heavy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4899" y="5294709"/>
            <a:ext cx="1295958" cy="543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oid</a:t>
            </a:r>
            <a:r>
              <a:rPr dirty="0" smtClean="0" sz="1200" spc="2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di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pl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-29" b="1">
                <a:latin typeface="Arial"/>
                <a:cs typeface="Arial"/>
              </a:rPr>
              <a:t>y</a:t>
            </a:r>
            <a:r>
              <a:rPr dirty="0" smtClean="0" sz="1200" spc="0" b="1"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}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End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-4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r>
              <a:rPr dirty="0" smtClean="0" sz="1200" spc="-4" b="1">
                <a:latin typeface="Arial"/>
                <a:cs typeface="Arial"/>
              </a:rPr>
              <a:t>h</a:t>
            </a:r>
            <a:r>
              <a:rPr dirty="0" smtClean="0" sz="1200" spc="0" b="1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9188" y="5640447"/>
            <a:ext cx="76435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77" sz="4800" spc="0" b="1">
                <a:solidFill>
                  <a:srgbClr val="FF0000"/>
                </a:solidFill>
                <a:latin typeface="Arial Black"/>
                <a:cs typeface="Arial Black"/>
              </a:rPr>
              <a:t>NO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60155" y="5640447"/>
            <a:ext cx="1662325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77" sz="4800" spc="0" b="1">
                <a:solidFill>
                  <a:srgbClr val="FF0000"/>
                </a:solidFill>
                <a:latin typeface="Arial Black"/>
                <a:cs typeface="Arial Black"/>
              </a:rPr>
              <a:t>ER</a:t>
            </a:r>
            <a:r>
              <a:rPr dirty="0" smtClean="0" baseline="1477" sz="4800" spc="-50" b="1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dirty="0" smtClean="0" baseline="1477" sz="4800" spc="0" b="1">
                <a:solidFill>
                  <a:srgbClr val="FF0000"/>
                </a:solidFill>
                <a:latin typeface="Arial Black"/>
                <a:cs typeface="Arial Black"/>
              </a:rPr>
              <a:t>OR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473" y="6026254"/>
            <a:ext cx="128925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8458" y="4386833"/>
            <a:ext cx="1898903" cy="792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7"/>
              </a:spcBef>
            </a:pPr>
            <a:endParaRPr sz="600"/>
          </a:p>
          <a:p>
            <a:pPr marL="239140">
              <a:lnSpc>
                <a:spcPct val="95825"/>
              </a:lnSpc>
            </a:pP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400" spc="-6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19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1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  <a:p>
            <a:pPr marL="239140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39140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1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3698" y="2853690"/>
            <a:ext cx="2171700" cy="792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3901">
              <a:lnSpc>
                <a:spcPct val="95825"/>
              </a:lnSpc>
              <a:spcBef>
                <a:spcPts val="445"/>
              </a:spcBef>
            </a:pP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tected</a:t>
            </a:r>
            <a:r>
              <a:rPr dirty="0" smtClean="0" sz="1400" spc="-8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1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  <a:p>
            <a:pPr marL="223901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23901">
              <a:lnSpc>
                <a:spcPct val="95825"/>
              </a:lnSpc>
              <a:spcBef>
                <a:spcPts val="70"/>
              </a:spcBef>
            </a:pP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1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06122" y="3001264"/>
            <a:ext cx="5173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393698" y="2853690"/>
            <a:ext cx="2171700" cy="792480"/>
          </a:xfrm>
          <a:custGeom>
            <a:avLst/>
            <a:gdLst/>
            <a:ahLst/>
            <a:cxnLst/>
            <a:rect l="l" t="t" r="r" b="b"/>
            <a:pathLst>
              <a:path w="2171700" h="792480">
                <a:moveTo>
                  <a:pt x="0" y="792480"/>
                </a:moveTo>
                <a:lnTo>
                  <a:pt x="2171700" y="792480"/>
                </a:lnTo>
                <a:lnTo>
                  <a:pt x="2171700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564890" y="3177794"/>
            <a:ext cx="864615" cy="84708"/>
          </a:xfrm>
          <a:custGeom>
            <a:avLst/>
            <a:gdLst/>
            <a:ahLst/>
            <a:cxnLst/>
            <a:rect l="l" t="t" r="r" b="b"/>
            <a:pathLst>
              <a:path w="864615" h="84708">
                <a:moveTo>
                  <a:pt x="698881" y="29590"/>
                </a:moveTo>
                <a:lnTo>
                  <a:pt x="621157" y="32765"/>
                </a:lnTo>
                <a:lnTo>
                  <a:pt x="622300" y="58673"/>
                </a:lnTo>
                <a:lnTo>
                  <a:pt x="699897" y="55371"/>
                </a:lnTo>
                <a:lnTo>
                  <a:pt x="698881" y="29590"/>
                </a:lnTo>
                <a:close/>
              </a:path>
              <a:path w="864615" h="84708">
                <a:moveTo>
                  <a:pt x="595376" y="33908"/>
                </a:moveTo>
                <a:lnTo>
                  <a:pt x="517651" y="37083"/>
                </a:lnTo>
                <a:lnTo>
                  <a:pt x="518795" y="62991"/>
                </a:lnTo>
                <a:lnTo>
                  <a:pt x="596392" y="59816"/>
                </a:lnTo>
                <a:lnTo>
                  <a:pt x="595376" y="33908"/>
                </a:lnTo>
                <a:close/>
              </a:path>
              <a:path w="864615" h="84708">
                <a:moveTo>
                  <a:pt x="491744" y="38226"/>
                </a:moveTo>
                <a:lnTo>
                  <a:pt x="414147" y="41528"/>
                </a:lnTo>
                <a:lnTo>
                  <a:pt x="415163" y="67309"/>
                </a:lnTo>
                <a:lnTo>
                  <a:pt x="492887" y="64134"/>
                </a:lnTo>
                <a:lnTo>
                  <a:pt x="491744" y="38226"/>
                </a:lnTo>
                <a:close/>
              </a:path>
              <a:path w="864615" h="84708">
                <a:moveTo>
                  <a:pt x="388238" y="42544"/>
                </a:moveTo>
                <a:lnTo>
                  <a:pt x="310642" y="45846"/>
                </a:lnTo>
                <a:lnTo>
                  <a:pt x="311658" y="71754"/>
                </a:lnTo>
                <a:lnTo>
                  <a:pt x="389382" y="68452"/>
                </a:lnTo>
                <a:lnTo>
                  <a:pt x="388238" y="42544"/>
                </a:lnTo>
                <a:close/>
              </a:path>
              <a:path w="864615" h="84708">
                <a:moveTo>
                  <a:pt x="284734" y="46862"/>
                </a:moveTo>
                <a:lnTo>
                  <a:pt x="207010" y="50164"/>
                </a:lnTo>
                <a:lnTo>
                  <a:pt x="208152" y="76072"/>
                </a:lnTo>
                <a:lnTo>
                  <a:pt x="285750" y="72770"/>
                </a:lnTo>
                <a:lnTo>
                  <a:pt x="284734" y="46862"/>
                </a:lnTo>
                <a:close/>
              </a:path>
              <a:path w="864615" h="84708">
                <a:moveTo>
                  <a:pt x="181101" y="51180"/>
                </a:moveTo>
                <a:lnTo>
                  <a:pt x="103505" y="54482"/>
                </a:lnTo>
                <a:lnTo>
                  <a:pt x="104648" y="80390"/>
                </a:lnTo>
                <a:lnTo>
                  <a:pt x="182245" y="77088"/>
                </a:lnTo>
                <a:lnTo>
                  <a:pt x="181101" y="51180"/>
                </a:lnTo>
                <a:close/>
              </a:path>
              <a:path w="864615" h="84708">
                <a:moveTo>
                  <a:pt x="77597" y="55625"/>
                </a:moveTo>
                <a:lnTo>
                  <a:pt x="0" y="58800"/>
                </a:lnTo>
                <a:lnTo>
                  <a:pt x="1015" y="84708"/>
                </a:lnTo>
                <a:lnTo>
                  <a:pt x="78739" y="81406"/>
                </a:lnTo>
                <a:lnTo>
                  <a:pt x="77597" y="55625"/>
                </a:lnTo>
                <a:close/>
              </a:path>
              <a:path w="864615" h="84708">
                <a:moveTo>
                  <a:pt x="724788" y="28447"/>
                </a:moveTo>
                <a:lnTo>
                  <a:pt x="725805" y="54355"/>
                </a:lnTo>
                <a:lnTo>
                  <a:pt x="787484" y="51733"/>
                </a:lnTo>
                <a:lnTo>
                  <a:pt x="800481" y="51180"/>
                </a:lnTo>
                <a:lnTo>
                  <a:pt x="788543" y="77596"/>
                </a:lnTo>
                <a:lnTo>
                  <a:pt x="864615" y="35559"/>
                </a:lnTo>
                <a:lnTo>
                  <a:pt x="799338" y="25272"/>
                </a:lnTo>
                <a:lnTo>
                  <a:pt x="786424" y="25822"/>
                </a:lnTo>
                <a:lnTo>
                  <a:pt x="724788" y="28447"/>
                </a:lnTo>
                <a:close/>
              </a:path>
              <a:path w="864615" h="84708">
                <a:moveTo>
                  <a:pt x="799338" y="25272"/>
                </a:moveTo>
                <a:lnTo>
                  <a:pt x="864615" y="35559"/>
                </a:lnTo>
                <a:lnTo>
                  <a:pt x="785368" y="0"/>
                </a:lnTo>
                <a:lnTo>
                  <a:pt x="786424" y="25822"/>
                </a:lnTo>
                <a:lnTo>
                  <a:pt x="799338" y="25272"/>
                </a:lnTo>
                <a:close/>
              </a:path>
              <a:path w="864615" h="84708">
                <a:moveTo>
                  <a:pt x="788543" y="77596"/>
                </a:moveTo>
                <a:lnTo>
                  <a:pt x="800481" y="51180"/>
                </a:lnTo>
                <a:lnTo>
                  <a:pt x="787484" y="51733"/>
                </a:lnTo>
                <a:lnTo>
                  <a:pt x="788543" y="77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378458" y="4386833"/>
            <a:ext cx="1898903" cy="792480"/>
          </a:xfrm>
          <a:custGeom>
            <a:avLst/>
            <a:gdLst/>
            <a:ahLst/>
            <a:cxnLst/>
            <a:rect l="l" t="t" r="r" b="b"/>
            <a:pathLst>
              <a:path w="1898903" h="792479">
                <a:moveTo>
                  <a:pt x="0" y="792480"/>
                </a:moveTo>
                <a:lnTo>
                  <a:pt x="1898903" y="792480"/>
                </a:lnTo>
                <a:lnTo>
                  <a:pt x="1898903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276980" y="4661408"/>
            <a:ext cx="1136904" cy="85471"/>
          </a:xfrm>
          <a:custGeom>
            <a:avLst/>
            <a:gdLst/>
            <a:ahLst/>
            <a:cxnLst/>
            <a:rect l="l" t="t" r="r" b="b"/>
            <a:pathLst>
              <a:path w="1136904" h="85471">
                <a:moveTo>
                  <a:pt x="1009904" y="27432"/>
                </a:moveTo>
                <a:lnTo>
                  <a:pt x="932180" y="29845"/>
                </a:lnTo>
                <a:lnTo>
                  <a:pt x="933069" y="55753"/>
                </a:lnTo>
                <a:lnTo>
                  <a:pt x="1010666" y="53340"/>
                </a:lnTo>
                <a:lnTo>
                  <a:pt x="1009904" y="27432"/>
                </a:lnTo>
                <a:close/>
              </a:path>
              <a:path w="1136904" h="85471">
                <a:moveTo>
                  <a:pt x="906272" y="30734"/>
                </a:moveTo>
                <a:lnTo>
                  <a:pt x="828548" y="33147"/>
                </a:lnTo>
                <a:lnTo>
                  <a:pt x="829437" y="59055"/>
                </a:lnTo>
                <a:lnTo>
                  <a:pt x="907161" y="56642"/>
                </a:lnTo>
                <a:lnTo>
                  <a:pt x="906272" y="30734"/>
                </a:lnTo>
                <a:close/>
              </a:path>
              <a:path w="1136904" h="85471">
                <a:moveTo>
                  <a:pt x="802767" y="34036"/>
                </a:moveTo>
                <a:lnTo>
                  <a:pt x="725043" y="36449"/>
                </a:lnTo>
                <a:lnTo>
                  <a:pt x="725805" y="62357"/>
                </a:lnTo>
                <a:lnTo>
                  <a:pt x="803529" y="59944"/>
                </a:lnTo>
                <a:lnTo>
                  <a:pt x="802767" y="34036"/>
                </a:lnTo>
                <a:close/>
              </a:path>
              <a:path w="1136904" h="85471">
                <a:moveTo>
                  <a:pt x="699135" y="37338"/>
                </a:moveTo>
                <a:lnTo>
                  <a:pt x="621411" y="39751"/>
                </a:lnTo>
                <a:lnTo>
                  <a:pt x="622300" y="65659"/>
                </a:lnTo>
                <a:lnTo>
                  <a:pt x="699897" y="63246"/>
                </a:lnTo>
                <a:lnTo>
                  <a:pt x="699135" y="37338"/>
                </a:lnTo>
                <a:close/>
              </a:path>
              <a:path w="1136904" h="85471">
                <a:moveTo>
                  <a:pt x="595503" y="40640"/>
                </a:moveTo>
                <a:lnTo>
                  <a:pt x="517906" y="43053"/>
                </a:lnTo>
                <a:lnTo>
                  <a:pt x="518668" y="68961"/>
                </a:lnTo>
                <a:lnTo>
                  <a:pt x="596392" y="66548"/>
                </a:lnTo>
                <a:lnTo>
                  <a:pt x="595503" y="40640"/>
                </a:lnTo>
                <a:close/>
              </a:path>
              <a:path w="1136904" h="85471">
                <a:moveTo>
                  <a:pt x="491998" y="43942"/>
                </a:moveTo>
                <a:lnTo>
                  <a:pt x="414274" y="46355"/>
                </a:lnTo>
                <a:lnTo>
                  <a:pt x="415163" y="72263"/>
                </a:lnTo>
                <a:lnTo>
                  <a:pt x="492760" y="69850"/>
                </a:lnTo>
                <a:lnTo>
                  <a:pt x="491998" y="43942"/>
                </a:lnTo>
                <a:close/>
              </a:path>
              <a:path w="1136904" h="85471">
                <a:moveTo>
                  <a:pt x="388366" y="47244"/>
                </a:moveTo>
                <a:lnTo>
                  <a:pt x="310642" y="49657"/>
                </a:lnTo>
                <a:lnTo>
                  <a:pt x="311531" y="75565"/>
                </a:lnTo>
                <a:lnTo>
                  <a:pt x="389255" y="73152"/>
                </a:lnTo>
                <a:lnTo>
                  <a:pt x="388366" y="47244"/>
                </a:lnTo>
                <a:close/>
              </a:path>
              <a:path w="1136904" h="85471">
                <a:moveTo>
                  <a:pt x="284861" y="50546"/>
                </a:moveTo>
                <a:lnTo>
                  <a:pt x="207137" y="52959"/>
                </a:lnTo>
                <a:lnTo>
                  <a:pt x="207899" y="78867"/>
                </a:lnTo>
                <a:lnTo>
                  <a:pt x="285623" y="76454"/>
                </a:lnTo>
                <a:lnTo>
                  <a:pt x="284861" y="50546"/>
                </a:lnTo>
                <a:close/>
              </a:path>
              <a:path w="1136904" h="85471">
                <a:moveTo>
                  <a:pt x="181229" y="53848"/>
                </a:moveTo>
                <a:lnTo>
                  <a:pt x="103505" y="56261"/>
                </a:lnTo>
                <a:lnTo>
                  <a:pt x="104394" y="82169"/>
                </a:lnTo>
                <a:lnTo>
                  <a:pt x="182118" y="79756"/>
                </a:lnTo>
                <a:lnTo>
                  <a:pt x="181229" y="53848"/>
                </a:lnTo>
                <a:close/>
              </a:path>
              <a:path w="1136904" h="85471">
                <a:moveTo>
                  <a:pt x="77597" y="57150"/>
                </a:moveTo>
                <a:lnTo>
                  <a:pt x="0" y="59563"/>
                </a:lnTo>
                <a:lnTo>
                  <a:pt x="762" y="85471"/>
                </a:lnTo>
                <a:lnTo>
                  <a:pt x="78486" y="83058"/>
                </a:lnTo>
                <a:lnTo>
                  <a:pt x="77597" y="57150"/>
                </a:lnTo>
                <a:close/>
              </a:path>
              <a:path w="1136904" h="85471">
                <a:moveTo>
                  <a:pt x="1035812" y="26543"/>
                </a:moveTo>
                <a:lnTo>
                  <a:pt x="1036574" y="52451"/>
                </a:lnTo>
                <a:lnTo>
                  <a:pt x="1059602" y="51718"/>
                </a:lnTo>
                <a:lnTo>
                  <a:pt x="1072515" y="51308"/>
                </a:lnTo>
                <a:lnTo>
                  <a:pt x="1060450" y="77597"/>
                </a:lnTo>
                <a:lnTo>
                  <a:pt x="1136904" y="36322"/>
                </a:lnTo>
                <a:lnTo>
                  <a:pt x="1071753" y="25400"/>
                </a:lnTo>
                <a:lnTo>
                  <a:pt x="1058755" y="25813"/>
                </a:lnTo>
                <a:lnTo>
                  <a:pt x="1035812" y="26543"/>
                </a:lnTo>
                <a:close/>
              </a:path>
              <a:path w="1136904" h="85471">
                <a:moveTo>
                  <a:pt x="1071753" y="25400"/>
                </a:moveTo>
                <a:lnTo>
                  <a:pt x="1136904" y="36322"/>
                </a:lnTo>
                <a:lnTo>
                  <a:pt x="1057910" y="0"/>
                </a:lnTo>
                <a:lnTo>
                  <a:pt x="1058755" y="25813"/>
                </a:lnTo>
                <a:lnTo>
                  <a:pt x="1071753" y="25400"/>
                </a:lnTo>
                <a:close/>
              </a:path>
              <a:path w="1136904" h="85471">
                <a:moveTo>
                  <a:pt x="1060450" y="77597"/>
                </a:moveTo>
                <a:lnTo>
                  <a:pt x="1072515" y="51308"/>
                </a:lnTo>
                <a:lnTo>
                  <a:pt x="1059602" y="51718"/>
                </a:lnTo>
                <a:lnTo>
                  <a:pt x="1060450" y="775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83540" y="236845"/>
            <a:ext cx="538569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B</a:t>
            </a:r>
            <a:r>
              <a:rPr dirty="0" smtClean="0" sz="3600" spc="-154" b="1">
                <a:latin typeface="Arial"/>
                <a:cs typeface="Arial"/>
              </a:rPr>
              <a:t>as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0" b="1">
                <a:latin typeface="Arial"/>
                <a:cs typeface="Arial"/>
              </a:rPr>
              <a:t>c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F</a:t>
            </a:r>
            <a:r>
              <a:rPr dirty="0" smtClean="0" sz="3600" spc="-154" b="1">
                <a:latin typeface="Arial"/>
                <a:cs typeface="Arial"/>
              </a:rPr>
              <a:t>act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40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bou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M</a:t>
            </a:r>
            <a:r>
              <a:rPr dirty="0" smtClean="0" sz="3600" spc="-154" b="1">
                <a:latin typeface="Arial"/>
                <a:cs typeface="Arial"/>
              </a:rPr>
              <a:t>et</a:t>
            </a:r>
            <a:r>
              <a:rPr dirty="0" smtClean="0" sz="3600" spc="-159" b="1">
                <a:latin typeface="Arial"/>
                <a:cs typeface="Arial"/>
              </a:rPr>
              <a:t>ho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4" b="1">
                <a:latin typeface="Arial"/>
                <a:cs typeface="Arial"/>
              </a:rPr>
              <a:t>ve</a:t>
            </a:r>
            <a:r>
              <a:rPr dirty="0" smtClean="0" sz="3600" spc="-150" b="1">
                <a:latin typeface="Arial"/>
                <a:cs typeface="Arial"/>
              </a:rPr>
              <a:t>rr</a:t>
            </a:r>
            <a:r>
              <a:rPr dirty="0" smtClean="0" sz="3600" spc="-159" b="1">
                <a:latin typeface="Arial"/>
                <a:cs typeface="Arial"/>
              </a:rPr>
              <a:t>idi</a:t>
            </a: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4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F</a:t>
            </a:r>
            <a:r>
              <a:rPr dirty="0" smtClean="0" sz="3600" spc="-154" b="1">
                <a:latin typeface="Arial"/>
                <a:cs typeface="Arial"/>
              </a:rPr>
              <a:t>ac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0" b="1">
                <a:latin typeface="Arial"/>
                <a:cs typeface="Arial"/>
              </a:rPr>
              <a:t> </a:t>
            </a:r>
            <a:r>
              <a:rPr dirty="0" smtClean="0" sz="3600" spc="38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I</a:t>
            </a:r>
            <a:r>
              <a:rPr dirty="0" smtClean="0" sz="3600" spc="-26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3540" y="1567584"/>
            <a:ext cx="15280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6440" y="1567584"/>
            <a:ext cx="6985581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Ov</a:t>
            </a:r>
            <a:r>
              <a:rPr dirty="0" smtClean="0" sz="2000" spc="-1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id</a:t>
            </a:r>
            <a:r>
              <a:rPr dirty="0" smtClean="0" sz="2000" spc="-9">
                <a:latin typeface="Arial"/>
                <a:cs typeface="Arial"/>
              </a:rPr>
              <a:t>d</a:t>
            </a:r>
            <a:r>
              <a:rPr dirty="0" smtClean="0" sz="2000" spc="0">
                <a:latin typeface="Arial"/>
                <a:cs typeface="Arial"/>
              </a:rPr>
              <a:t>en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Me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od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553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ub</a:t>
            </a:r>
            <a:r>
              <a:rPr dirty="0" smtClean="0" sz="2000" spc="-9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-9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uld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ha</a:t>
            </a:r>
            <a:r>
              <a:rPr dirty="0" smtClean="0" sz="2000" spc="-4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ei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her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88402" y="1567584"/>
            <a:ext cx="28720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9"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54161" y="1567584"/>
            <a:ext cx="77123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hig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440" y="1872885"/>
            <a:ext cx="172823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ope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than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61006" y="1872885"/>
            <a:ext cx="74387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ope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08147" y="1872885"/>
            <a:ext cx="27628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90087" y="1872885"/>
            <a:ext cx="20508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00399" y="1872885"/>
            <a:ext cx="79859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similar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05071" y="1872885"/>
            <a:ext cx="230741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met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od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per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17614" y="1872885"/>
            <a:ext cx="71649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0473" y="2550874"/>
            <a:ext cx="573735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7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27677" y="2956585"/>
            <a:ext cx="2204547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84" b="1" u="heavy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94" b="1" u="heavy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396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sho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-9" b="1" u="heavy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3034" sz="2700" spc="386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-4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thod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has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28566" y="3231388"/>
            <a:ext cx="158043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-29" b="1" u="heavy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19" b="1" u="heavy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19" b="1" u="heavy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39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 u="heavy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9" b="1" u="heavy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473" y="3739975"/>
            <a:ext cx="128346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50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473" y="4105735"/>
            <a:ext cx="1344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x</a:t>
            </a:r>
            <a:r>
              <a:rPr dirty="0" smtClean="0" sz="1200" spc="0" b="1">
                <a:latin typeface="Arial"/>
                <a:cs typeface="Arial"/>
              </a:rPr>
              <a:t>tends</a:t>
            </a:r>
            <a:r>
              <a:rPr dirty="0" smtClean="0" sz="1200" spc="-5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0473" y="4288615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2691" y="4440707"/>
            <a:ext cx="220032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94" b="1" u="heavy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396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sho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w()</a:t>
            </a:r>
            <a:r>
              <a:rPr dirty="0" smtClean="0" baseline="3034" sz="2700" spc="376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-4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thod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9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has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12691" y="4715510"/>
            <a:ext cx="21633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dirty="0" smtClean="0" baseline="3034" sz="2700" spc="-19" b="1" u="heavy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 u="heavy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9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14" b="1" u="heavy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25" b="1" u="heavy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-9" b="1" u="heavy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 u="heavy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39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 u="heavy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9" b="1" u="heavy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4899" y="5294709"/>
            <a:ext cx="1295958" cy="543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oid</a:t>
            </a:r>
            <a:r>
              <a:rPr dirty="0" smtClean="0" sz="1200" spc="2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di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pl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-29" b="1">
                <a:latin typeface="Arial"/>
                <a:cs typeface="Arial"/>
              </a:rPr>
              <a:t>y</a:t>
            </a:r>
            <a:r>
              <a:rPr dirty="0" smtClean="0" sz="1200" spc="0" b="1"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}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End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-4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r>
              <a:rPr dirty="0" smtClean="0" sz="1200" spc="-4" b="1">
                <a:latin typeface="Arial"/>
                <a:cs typeface="Arial"/>
              </a:rPr>
              <a:t>h</a:t>
            </a:r>
            <a:r>
              <a:rPr dirty="0" smtClean="0" sz="1200" spc="0" b="1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8037" y="5545959"/>
            <a:ext cx="3379712" cy="919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590"/>
              </a:lnSpc>
              <a:spcBef>
                <a:spcPts val="179"/>
              </a:spcBef>
            </a:pPr>
            <a:r>
              <a:rPr dirty="0" smtClean="0" baseline="3693" sz="4800" spc="0" b="1">
                <a:solidFill>
                  <a:srgbClr val="FF0000"/>
                </a:solidFill>
                <a:latin typeface="Arial Black"/>
                <a:cs typeface="Arial Black"/>
              </a:rPr>
              <a:t>COM</a:t>
            </a:r>
            <a:r>
              <a:rPr dirty="0" smtClean="0" baseline="3693" sz="4800" spc="4" b="1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dirty="0" smtClean="0" baseline="3693" sz="4800" spc="0" b="1">
                <a:solidFill>
                  <a:srgbClr val="FF0000"/>
                </a:solidFill>
                <a:latin typeface="Arial Black"/>
                <a:cs typeface="Arial Black"/>
              </a:rPr>
              <a:t>ILE-TIME</a:t>
            </a:r>
            <a:endParaRPr sz="3200">
              <a:latin typeface="Arial Black"/>
              <a:cs typeface="Arial Black"/>
            </a:endParaRPr>
          </a:p>
          <a:p>
            <a:pPr marL="843114" marR="874271" algn="ctr">
              <a:lnSpc>
                <a:spcPts val="3654"/>
              </a:lnSpc>
              <a:spcBef>
                <a:spcPts val="3"/>
              </a:spcBef>
            </a:pPr>
            <a:r>
              <a:rPr dirty="0" smtClean="0" sz="3200" spc="0" b="1">
                <a:solidFill>
                  <a:srgbClr val="FF0000"/>
                </a:solidFill>
                <a:latin typeface="Arial Black"/>
                <a:cs typeface="Arial Black"/>
              </a:rPr>
              <a:t>ER</a:t>
            </a:r>
            <a:r>
              <a:rPr dirty="0" smtClean="0" sz="3200" spc="-50" b="1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dirty="0" smtClean="0" sz="3200" spc="0" b="1">
                <a:solidFill>
                  <a:srgbClr val="FF0000"/>
                </a:solidFill>
                <a:latin typeface="Arial Black"/>
                <a:cs typeface="Arial Black"/>
              </a:rPr>
              <a:t>OR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473" y="6026254"/>
            <a:ext cx="128925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8458" y="4386833"/>
            <a:ext cx="1898903" cy="792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7"/>
              </a:spcBef>
            </a:pPr>
            <a:endParaRPr sz="600"/>
          </a:p>
          <a:p>
            <a:pPr marL="239140">
              <a:lnSpc>
                <a:spcPct val="95825"/>
              </a:lnSpc>
            </a:pP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1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239140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39140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1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3698" y="2853690"/>
            <a:ext cx="2171700" cy="792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3901">
              <a:lnSpc>
                <a:spcPct val="95825"/>
              </a:lnSpc>
              <a:spcBef>
                <a:spcPts val="445"/>
              </a:spcBef>
            </a:pP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tected</a:t>
            </a:r>
            <a:r>
              <a:rPr dirty="0" smtClean="0" sz="1400" spc="-8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1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  <a:p>
            <a:pPr marL="223901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23901">
              <a:lnSpc>
                <a:spcPct val="95825"/>
              </a:lnSpc>
              <a:spcBef>
                <a:spcPts val="70"/>
              </a:spcBef>
            </a:pP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1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06122" y="3001264"/>
            <a:ext cx="5173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393698" y="2853690"/>
            <a:ext cx="2171700" cy="792480"/>
          </a:xfrm>
          <a:custGeom>
            <a:avLst/>
            <a:gdLst/>
            <a:ahLst/>
            <a:cxnLst/>
            <a:rect l="l" t="t" r="r" b="b"/>
            <a:pathLst>
              <a:path w="2171700" h="792480">
                <a:moveTo>
                  <a:pt x="0" y="792480"/>
                </a:moveTo>
                <a:lnTo>
                  <a:pt x="2171700" y="792480"/>
                </a:lnTo>
                <a:lnTo>
                  <a:pt x="2171700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564890" y="3177794"/>
            <a:ext cx="864615" cy="84708"/>
          </a:xfrm>
          <a:custGeom>
            <a:avLst/>
            <a:gdLst/>
            <a:ahLst/>
            <a:cxnLst/>
            <a:rect l="l" t="t" r="r" b="b"/>
            <a:pathLst>
              <a:path w="864615" h="84708">
                <a:moveTo>
                  <a:pt x="698881" y="29590"/>
                </a:moveTo>
                <a:lnTo>
                  <a:pt x="621157" y="32765"/>
                </a:lnTo>
                <a:lnTo>
                  <a:pt x="622300" y="58673"/>
                </a:lnTo>
                <a:lnTo>
                  <a:pt x="699897" y="55371"/>
                </a:lnTo>
                <a:lnTo>
                  <a:pt x="698881" y="29590"/>
                </a:lnTo>
                <a:close/>
              </a:path>
              <a:path w="864615" h="84708">
                <a:moveTo>
                  <a:pt x="595376" y="33908"/>
                </a:moveTo>
                <a:lnTo>
                  <a:pt x="517651" y="37083"/>
                </a:lnTo>
                <a:lnTo>
                  <a:pt x="518795" y="62991"/>
                </a:lnTo>
                <a:lnTo>
                  <a:pt x="596392" y="59816"/>
                </a:lnTo>
                <a:lnTo>
                  <a:pt x="595376" y="33908"/>
                </a:lnTo>
                <a:close/>
              </a:path>
              <a:path w="864615" h="84708">
                <a:moveTo>
                  <a:pt x="491744" y="38226"/>
                </a:moveTo>
                <a:lnTo>
                  <a:pt x="414147" y="41528"/>
                </a:lnTo>
                <a:lnTo>
                  <a:pt x="415163" y="67309"/>
                </a:lnTo>
                <a:lnTo>
                  <a:pt x="492887" y="64134"/>
                </a:lnTo>
                <a:lnTo>
                  <a:pt x="491744" y="38226"/>
                </a:lnTo>
                <a:close/>
              </a:path>
              <a:path w="864615" h="84708">
                <a:moveTo>
                  <a:pt x="388238" y="42544"/>
                </a:moveTo>
                <a:lnTo>
                  <a:pt x="310642" y="45846"/>
                </a:lnTo>
                <a:lnTo>
                  <a:pt x="311658" y="71754"/>
                </a:lnTo>
                <a:lnTo>
                  <a:pt x="389382" y="68452"/>
                </a:lnTo>
                <a:lnTo>
                  <a:pt x="388238" y="42544"/>
                </a:lnTo>
                <a:close/>
              </a:path>
              <a:path w="864615" h="84708">
                <a:moveTo>
                  <a:pt x="284734" y="46862"/>
                </a:moveTo>
                <a:lnTo>
                  <a:pt x="207010" y="50164"/>
                </a:lnTo>
                <a:lnTo>
                  <a:pt x="208152" y="76072"/>
                </a:lnTo>
                <a:lnTo>
                  <a:pt x="285750" y="72770"/>
                </a:lnTo>
                <a:lnTo>
                  <a:pt x="284734" y="46862"/>
                </a:lnTo>
                <a:close/>
              </a:path>
              <a:path w="864615" h="84708">
                <a:moveTo>
                  <a:pt x="181101" y="51180"/>
                </a:moveTo>
                <a:lnTo>
                  <a:pt x="103505" y="54482"/>
                </a:lnTo>
                <a:lnTo>
                  <a:pt x="104648" y="80390"/>
                </a:lnTo>
                <a:lnTo>
                  <a:pt x="182245" y="77088"/>
                </a:lnTo>
                <a:lnTo>
                  <a:pt x="181101" y="51180"/>
                </a:lnTo>
                <a:close/>
              </a:path>
              <a:path w="864615" h="84708">
                <a:moveTo>
                  <a:pt x="77597" y="55625"/>
                </a:moveTo>
                <a:lnTo>
                  <a:pt x="0" y="58800"/>
                </a:lnTo>
                <a:lnTo>
                  <a:pt x="1015" y="84708"/>
                </a:lnTo>
                <a:lnTo>
                  <a:pt x="78739" y="81406"/>
                </a:lnTo>
                <a:lnTo>
                  <a:pt x="77597" y="55625"/>
                </a:lnTo>
                <a:close/>
              </a:path>
              <a:path w="864615" h="84708">
                <a:moveTo>
                  <a:pt x="724788" y="28447"/>
                </a:moveTo>
                <a:lnTo>
                  <a:pt x="725805" y="54355"/>
                </a:lnTo>
                <a:lnTo>
                  <a:pt x="787484" y="51733"/>
                </a:lnTo>
                <a:lnTo>
                  <a:pt x="800481" y="51180"/>
                </a:lnTo>
                <a:lnTo>
                  <a:pt x="788543" y="77596"/>
                </a:lnTo>
                <a:lnTo>
                  <a:pt x="864615" y="35559"/>
                </a:lnTo>
                <a:lnTo>
                  <a:pt x="799338" y="25272"/>
                </a:lnTo>
                <a:lnTo>
                  <a:pt x="786424" y="25822"/>
                </a:lnTo>
                <a:lnTo>
                  <a:pt x="724788" y="28447"/>
                </a:lnTo>
                <a:close/>
              </a:path>
              <a:path w="864615" h="84708">
                <a:moveTo>
                  <a:pt x="799338" y="25272"/>
                </a:moveTo>
                <a:lnTo>
                  <a:pt x="864615" y="35559"/>
                </a:lnTo>
                <a:lnTo>
                  <a:pt x="785368" y="0"/>
                </a:lnTo>
                <a:lnTo>
                  <a:pt x="786424" y="25822"/>
                </a:lnTo>
                <a:lnTo>
                  <a:pt x="799338" y="25272"/>
                </a:lnTo>
                <a:close/>
              </a:path>
              <a:path w="864615" h="84708">
                <a:moveTo>
                  <a:pt x="788543" y="77596"/>
                </a:moveTo>
                <a:lnTo>
                  <a:pt x="800481" y="51180"/>
                </a:lnTo>
                <a:lnTo>
                  <a:pt x="787484" y="51733"/>
                </a:lnTo>
                <a:lnTo>
                  <a:pt x="788543" y="77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378458" y="4386833"/>
            <a:ext cx="1898903" cy="792480"/>
          </a:xfrm>
          <a:custGeom>
            <a:avLst/>
            <a:gdLst/>
            <a:ahLst/>
            <a:cxnLst/>
            <a:rect l="l" t="t" r="r" b="b"/>
            <a:pathLst>
              <a:path w="1898903" h="792479">
                <a:moveTo>
                  <a:pt x="0" y="792480"/>
                </a:moveTo>
                <a:lnTo>
                  <a:pt x="1898903" y="792480"/>
                </a:lnTo>
                <a:lnTo>
                  <a:pt x="1898903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276980" y="4661408"/>
            <a:ext cx="1136904" cy="85471"/>
          </a:xfrm>
          <a:custGeom>
            <a:avLst/>
            <a:gdLst/>
            <a:ahLst/>
            <a:cxnLst/>
            <a:rect l="l" t="t" r="r" b="b"/>
            <a:pathLst>
              <a:path w="1136904" h="85471">
                <a:moveTo>
                  <a:pt x="1009904" y="27432"/>
                </a:moveTo>
                <a:lnTo>
                  <a:pt x="932180" y="29845"/>
                </a:lnTo>
                <a:lnTo>
                  <a:pt x="933069" y="55753"/>
                </a:lnTo>
                <a:lnTo>
                  <a:pt x="1010666" y="53340"/>
                </a:lnTo>
                <a:lnTo>
                  <a:pt x="1009904" y="27432"/>
                </a:lnTo>
                <a:close/>
              </a:path>
              <a:path w="1136904" h="85471">
                <a:moveTo>
                  <a:pt x="906272" y="30734"/>
                </a:moveTo>
                <a:lnTo>
                  <a:pt x="828548" y="33147"/>
                </a:lnTo>
                <a:lnTo>
                  <a:pt x="829437" y="59055"/>
                </a:lnTo>
                <a:lnTo>
                  <a:pt x="907161" y="56642"/>
                </a:lnTo>
                <a:lnTo>
                  <a:pt x="906272" y="30734"/>
                </a:lnTo>
                <a:close/>
              </a:path>
              <a:path w="1136904" h="85471">
                <a:moveTo>
                  <a:pt x="802767" y="34036"/>
                </a:moveTo>
                <a:lnTo>
                  <a:pt x="725043" y="36449"/>
                </a:lnTo>
                <a:lnTo>
                  <a:pt x="725805" y="62357"/>
                </a:lnTo>
                <a:lnTo>
                  <a:pt x="803529" y="59944"/>
                </a:lnTo>
                <a:lnTo>
                  <a:pt x="802767" y="34036"/>
                </a:lnTo>
                <a:close/>
              </a:path>
              <a:path w="1136904" h="85471">
                <a:moveTo>
                  <a:pt x="699135" y="37338"/>
                </a:moveTo>
                <a:lnTo>
                  <a:pt x="621411" y="39751"/>
                </a:lnTo>
                <a:lnTo>
                  <a:pt x="622300" y="65659"/>
                </a:lnTo>
                <a:lnTo>
                  <a:pt x="699897" y="63246"/>
                </a:lnTo>
                <a:lnTo>
                  <a:pt x="699135" y="37338"/>
                </a:lnTo>
                <a:close/>
              </a:path>
              <a:path w="1136904" h="85471">
                <a:moveTo>
                  <a:pt x="595503" y="40640"/>
                </a:moveTo>
                <a:lnTo>
                  <a:pt x="517906" y="43053"/>
                </a:lnTo>
                <a:lnTo>
                  <a:pt x="518668" y="68961"/>
                </a:lnTo>
                <a:lnTo>
                  <a:pt x="596392" y="66548"/>
                </a:lnTo>
                <a:lnTo>
                  <a:pt x="595503" y="40640"/>
                </a:lnTo>
                <a:close/>
              </a:path>
              <a:path w="1136904" h="85471">
                <a:moveTo>
                  <a:pt x="491998" y="43942"/>
                </a:moveTo>
                <a:lnTo>
                  <a:pt x="414274" y="46355"/>
                </a:lnTo>
                <a:lnTo>
                  <a:pt x="415163" y="72263"/>
                </a:lnTo>
                <a:lnTo>
                  <a:pt x="492760" y="69850"/>
                </a:lnTo>
                <a:lnTo>
                  <a:pt x="491998" y="43942"/>
                </a:lnTo>
                <a:close/>
              </a:path>
              <a:path w="1136904" h="85471">
                <a:moveTo>
                  <a:pt x="388366" y="47244"/>
                </a:moveTo>
                <a:lnTo>
                  <a:pt x="310642" y="49657"/>
                </a:lnTo>
                <a:lnTo>
                  <a:pt x="311531" y="75565"/>
                </a:lnTo>
                <a:lnTo>
                  <a:pt x="389255" y="73152"/>
                </a:lnTo>
                <a:lnTo>
                  <a:pt x="388366" y="47244"/>
                </a:lnTo>
                <a:close/>
              </a:path>
              <a:path w="1136904" h="85471">
                <a:moveTo>
                  <a:pt x="284861" y="50546"/>
                </a:moveTo>
                <a:lnTo>
                  <a:pt x="207137" y="52959"/>
                </a:lnTo>
                <a:lnTo>
                  <a:pt x="207899" y="78867"/>
                </a:lnTo>
                <a:lnTo>
                  <a:pt x="285623" y="76454"/>
                </a:lnTo>
                <a:lnTo>
                  <a:pt x="284861" y="50546"/>
                </a:lnTo>
                <a:close/>
              </a:path>
              <a:path w="1136904" h="85471">
                <a:moveTo>
                  <a:pt x="181229" y="53848"/>
                </a:moveTo>
                <a:lnTo>
                  <a:pt x="103505" y="56261"/>
                </a:lnTo>
                <a:lnTo>
                  <a:pt x="104394" y="82169"/>
                </a:lnTo>
                <a:lnTo>
                  <a:pt x="182118" y="79756"/>
                </a:lnTo>
                <a:lnTo>
                  <a:pt x="181229" y="53848"/>
                </a:lnTo>
                <a:close/>
              </a:path>
              <a:path w="1136904" h="85471">
                <a:moveTo>
                  <a:pt x="77597" y="57150"/>
                </a:moveTo>
                <a:lnTo>
                  <a:pt x="0" y="59563"/>
                </a:lnTo>
                <a:lnTo>
                  <a:pt x="762" y="85471"/>
                </a:lnTo>
                <a:lnTo>
                  <a:pt x="78486" y="83058"/>
                </a:lnTo>
                <a:lnTo>
                  <a:pt x="77597" y="57150"/>
                </a:lnTo>
                <a:close/>
              </a:path>
              <a:path w="1136904" h="85471">
                <a:moveTo>
                  <a:pt x="1035812" y="26543"/>
                </a:moveTo>
                <a:lnTo>
                  <a:pt x="1036574" y="52451"/>
                </a:lnTo>
                <a:lnTo>
                  <a:pt x="1059602" y="51718"/>
                </a:lnTo>
                <a:lnTo>
                  <a:pt x="1072515" y="51308"/>
                </a:lnTo>
                <a:lnTo>
                  <a:pt x="1060450" y="77597"/>
                </a:lnTo>
                <a:lnTo>
                  <a:pt x="1136904" y="36322"/>
                </a:lnTo>
                <a:lnTo>
                  <a:pt x="1071753" y="25400"/>
                </a:lnTo>
                <a:lnTo>
                  <a:pt x="1058755" y="25813"/>
                </a:lnTo>
                <a:lnTo>
                  <a:pt x="1035812" y="26543"/>
                </a:lnTo>
                <a:close/>
              </a:path>
              <a:path w="1136904" h="85471">
                <a:moveTo>
                  <a:pt x="1071753" y="25400"/>
                </a:moveTo>
                <a:lnTo>
                  <a:pt x="1136904" y="36322"/>
                </a:lnTo>
                <a:lnTo>
                  <a:pt x="1057910" y="0"/>
                </a:lnTo>
                <a:lnTo>
                  <a:pt x="1058755" y="25813"/>
                </a:lnTo>
                <a:lnTo>
                  <a:pt x="1071753" y="25400"/>
                </a:lnTo>
                <a:close/>
              </a:path>
              <a:path w="1136904" h="85471">
                <a:moveTo>
                  <a:pt x="1060450" y="77597"/>
                </a:moveTo>
                <a:lnTo>
                  <a:pt x="1072515" y="51308"/>
                </a:lnTo>
                <a:lnTo>
                  <a:pt x="1059602" y="51718"/>
                </a:lnTo>
                <a:lnTo>
                  <a:pt x="1060450" y="775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83540" y="236845"/>
            <a:ext cx="538569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B</a:t>
            </a:r>
            <a:r>
              <a:rPr dirty="0" smtClean="0" sz="3600" spc="-154" b="1">
                <a:latin typeface="Arial"/>
                <a:cs typeface="Arial"/>
              </a:rPr>
              <a:t>as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0" b="1">
                <a:latin typeface="Arial"/>
                <a:cs typeface="Arial"/>
              </a:rPr>
              <a:t>c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F</a:t>
            </a:r>
            <a:r>
              <a:rPr dirty="0" smtClean="0" sz="3600" spc="-154" b="1">
                <a:latin typeface="Arial"/>
                <a:cs typeface="Arial"/>
              </a:rPr>
              <a:t>act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40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bou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M</a:t>
            </a:r>
            <a:r>
              <a:rPr dirty="0" smtClean="0" sz="3600" spc="-154" b="1">
                <a:latin typeface="Arial"/>
                <a:cs typeface="Arial"/>
              </a:rPr>
              <a:t>et</a:t>
            </a:r>
            <a:r>
              <a:rPr dirty="0" smtClean="0" sz="3600" spc="-159" b="1">
                <a:latin typeface="Arial"/>
                <a:cs typeface="Arial"/>
              </a:rPr>
              <a:t>ho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4" b="1">
                <a:latin typeface="Arial"/>
                <a:cs typeface="Arial"/>
              </a:rPr>
              <a:t>ve</a:t>
            </a:r>
            <a:r>
              <a:rPr dirty="0" smtClean="0" sz="3600" spc="-150" b="1">
                <a:latin typeface="Arial"/>
                <a:cs typeface="Arial"/>
              </a:rPr>
              <a:t>rr</a:t>
            </a:r>
            <a:r>
              <a:rPr dirty="0" smtClean="0" sz="3600" spc="-159" b="1">
                <a:latin typeface="Arial"/>
                <a:cs typeface="Arial"/>
              </a:rPr>
              <a:t>idi</a:t>
            </a: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4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F</a:t>
            </a:r>
            <a:r>
              <a:rPr dirty="0" smtClean="0" sz="3600" spc="-154" b="1">
                <a:latin typeface="Arial"/>
                <a:cs typeface="Arial"/>
              </a:rPr>
              <a:t>ac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0" b="1">
                <a:latin typeface="Arial"/>
                <a:cs typeface="Arial"/>
              </a:rPr>
              <a:t>V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3540" y="1577124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0473" y="1577124"/>
            <a:ext cx="2257172" cy="1151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666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‘fina</a:t>
            </a:r>
            <a:r>
              <a:rPr dirty="0" smtClean="0" sz="2400" spc="-9" b="1">
                <a:latin typeface="Arial"/>
                <a:cs typeface="Arial"/>
              </a:rPr>
              <a:t>l</a:t>
            </a:r>
            <a:r>
              <a:rPr dirty="0" smtClean="0" sz="2400" spc="0" b="1">
                <a:latin typeface="Arial"/>
                <a:cs typeface="Arial"/>
              </a:rPr>
              <a:t>’</a:t>
            </a:r>
            <a:r>
              <a:rPr dirty="0" smtClean="0" sz="2400" spc="13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Me</a:t>
            </a:r>
            <a:r>
              <a:rPr dirty="0" smtClean="0" sz="2400" spc="-9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h</a:t>
            </a:r>
            <a:r>
              <a:rPr dirty="0" smtClean="0" sz="2400" spc="-4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ds</a:t>
            </a:r>
            <a:endParaRPr sz="2400">
              <a:latin typeface="Arial"/>
              <a:cs typeface="Arial"/>
            </a:endParaRPr>
          </a:p>
          <a:p>
            <a:pPr marL="48666" marR="45765">
              <a:lnSpc>
                <a:spcPct val="95825"/>
              </a:lnSpc>
            </a:pPr>
            <a:r>
              <a:rPr dirty="0" smtClean="0" sz="2400" spc="0" b="1">
                <a:latin typeface="Arial"/>
                <a:cs typeface="Arial"/>
              </a:rPr>
              <a:t>su</a:t>
            </a:r>
            <a:r>
              <a:rPr dirty="0" smtClean="0" sz="2400" spc="-4" b="1">
                <a:latin typeface="Arial"/>
                <a:cs typeface="Arial"/>
              </a:rPr>
              <a:t>b</a:t>
            </a:r>
            <a:r>
              <a:rPr dirty="0" smtClean="0" sz="2400" spc="4" b="1">
                <a:latin typeface="Arial"/>
                <a:cs typeface="Arial"/>
              </a:rPr>
              <a:t>-</a:t>
            </a:r>
            <a:r>
              <a:rPr dirty="0" smtClean="0" sz="2400" spc="0" b="1">
                <a:latin typeface="Arial"/>
                <a:cs typeface="Arial"/>
              </a:rPr>
              <a:t>clas</a:t>
            </a:r>
            <a:r>
              <a:rPr dirty="0" smtClean="0" sz="2400" spc="-4" b="1">
                <a:latin typeface="Arial"/>
                <a:cs typeface="Arial"/>
              </a:rPr>
              <a:t>s</a:t>
            </a:r>
            <a:r>
              <a:rPr dirty="0" smtClean="0" sz="2400" spc="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  <a:spcBef>
                <a:spcPts val="2176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7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96311" y="1577124"/>
            <a:ext cx="35820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 b="1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03219" y="1577124"/>
            <a:ext cx="288379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 b="1">
                <a:latin typeface="Arial"/>
                <a:cs typeface="Arial"/>
              </a:rPr>
              <a:t>supe</a:t>
            </a:r>
            <a:r>
              <a:rPr dirty="0" smtClean="0" sz="2400" spc="0" b="1">
                <a:latin typeface="Arial"/>
                <a:cs typeface="Arial"/>
              </a:rPr>
              <a:t>r</a:t>
            </a:r>
            <a:r>
              <a:rPr dirty="0" smtClean="0" sz="2400" spc="4" b="1">
                <a:latin typeface="Arial"/>
                <a:cs typeface="Arial"/>
              </a:rPr>
              <a:t>-</a:t>
            </a:r>
            <a:r>
              <a:rPr dirty="0" smtClean="0" sz="2400" spc="0" b="1">
                <a:latin typeface="Arial"/>
                <a:cs typeface="Arial"/>
              </a:rPr>
              <a:t>class</a:t>
            </a:r>
            <a:r>
              <a:rPr dirty="0" smtClean="0" sz="2400" spc="284" b="1">
                <a:latin typeface="Arial"/>
                <a:cs typeface="Arial"/>
              </a:rPr>
              <a:t> </a:t>
            </a:r>
            <a:r>
              <a:rPr dirty="0" smtClean="0" sz="2400" spc="-4" b="1">
                <a:latin typeface="Arial"/>
                <a:cs typeface="Arial"/>
              </a:rPr>
              <a:t>cannot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37173" y="1577124"/>
            <a:ext cx="212046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14" b="1">
                <a:latin typeface="Arial"/>
                <a:cs typeface="Arial"/>
              </a:rPr>
              <a:t>b</a:t>
            </a:r>
            <a:r>
              <a:rPr dirty="0" smtClean="0" sz="2400" spc="0" b="1">
                <a:latin typeface="Arial"/>
                <a:cs typeface="Arial"/>
              </a:rPr>
              <a:t>e</a:t>
            </a:r>
            <a:r>
              <a:rPr dirty="0" smtClean="0" sz="2400" spc="27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o</a:t>
            </a:r>
            <a:r>
              <a:rPr dirty="0" smtClean="0" sz="2400" spc="-4" b="1">
                <a:latin typeface="Arial"/>
                <a:cs typeface="Arial"/>
              </a:rPr>
              <a:t>v</a:t>
            </a:r>
            <a:r>
              <a:rPr dirty="0" smtClean="0" sz="2400" spc="0" b="1">
                <a:latin typeface="Arial"/>
                <a:cs typeface="Arial"/>
              </a:rPr>
              <a:t>erridd</a:t>
            </a:r>
            <a:r>
              <a:rPr dirty="0" smtClean="0" sz="2400" spc="-4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06460" y="1577124"/>
            <a:ext cx="42928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9" b="1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0473" y="2733754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27677" y="2956585"/>
            <a:ext cx="2495942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84" b="1" u="heavy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94" b="1" u="heavy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396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sho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-9" b="1" u="heavy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3034" sz="2700" spc="386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-4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thod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final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0473" y="3739975"/>
            <a:ext cx="128346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50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0473" y="4105735"/>
            <a:ext cx="1344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2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</a:t>
            </a:r>
            <a:r>
              <a:rPr dirty="0" smtClean="0" sz="1200" spc="0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4" b="1">
                <a:latin typeface="Arial"/>
                <a:cs typeface="Arial"/>
              </a:rPr>
              <a:t>x</a:t>
            </a:r>
            <a:r>
              <a:rPr dirty="0" smtClean="0" sz="1200" spc="0" b="1">
                <a:latin typeface="Arial"/>
                <a:cs typeface="Arial"/>
              </a:rPr>
              <a:t>tends</a:t>
            </a:r>
            <a:r>
              <a:rPr dirty="0" smtClean="0" sz="1200" spc="-5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473" y="4288615"/>
            <a:ext cx="1075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12691" y="4440707"/>
            <a:ext cx="2213382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9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 b="1" u="heavy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ot</a:t>
            </a:r>
            <a:r>
              <a:rPr dirty="0" smtClean="0" baseline="3034" sz="2700" spc="-34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9" b="1" u="heavy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erride</a:t>
            </a:r>
            <a:r>
              <a:rPr dirty="0" smtClean="0" baseline="3034" sz="2700" spc="-39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 b="1" u="heavy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inal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12691" y="4715510"/>
            <a:ext cx="258502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dirty="0" smtClean="0" baseline="3034" sz="2700" spc="-4" b="1" u="heavy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r>
              <a:rPr dirty="0" smtClean="0" baseline="3034" sz="2700" spc="-25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-34" b="1" u="heavy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om</a:t>
            </a:r>
            <a:r>
              <a:rPr dirty="0" smtClean="0" baseline="3034" sz="2700" spc="14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-4" b="1" u="heavy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24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dirty="0" smtClean="0" baseline="3034" sz="2700" spc="4" b="1" u="heavy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19" b="1" u="heavy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4899" y="5294709"/>
            <a:ext cx="1295958" cy="543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dirty="0" smtClean="0" sz="1200" spc="-19" b="1">
                <a:latin typeface="Arial"/>
                <a:cs typeface="Arial"/>
              </a:rPr>
              <a:t>v</a:t>
            </a:r>
            <a:r>
              <a:rPr dirty="0" smtClean="0" sz="1200" spc="0" b="1">
                <a:latin typeface="Arial"/>
                <a:cs typeface="Arial"/>
              </a:rPr>
              <a:t>oid</a:t>
            </a:r>
            <a:r>
              <a:rPr dirty="0" smtClean="0" sz="1200" spc="25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di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pl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-29" b="1">
                <a:latin typeface="Arial"/>
                <a:cs typeface="Arial"/>
              </a:rPr>
              <a:t>y</a:t>
            </a:r>
            <a:r>
              <a:rPr dirty="0" smtClean="0" sz="1200" spc="0" b="1"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latin typeface="Arial"/>
                <a:cs typeface="Arial"/>
              </a:rPr>
              <a:t>}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End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-4" b="1">
                <a:latin typeface="Arial"/>
                <a:cs typeface="Arial"/>
              </a:rPr>
              <a:t>M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t</a:t>
            </a:r>
            <a:r>
              <a:rPr dirty="0" smtClean="0" sz="1200" spc="-4" b="1">
                <a:latin typeface="Arial"/>
                <a:cs typeface="Arial"/>
              </a:rPr>
              <a:t>h</a:t>
            </a:r>
            <a:r>
              <a:rPr dirty="0" smtClean="0" sz="1200" spc="0" b="1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8037" y="5545959"/>
            <a:ext cx="3379712" cy="919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590"/>
              </a:lnSpc>
              <a:spcBef>
                <a:spcPts val="179"/>
              </a:spcBef>
            </a:pPr>
            <a:r>
              <a:rPr dirty="0" smtClean="0" baseline="3693" sz="4800" spc="0" b="1">
                <a:solidFill>
                  <a:srgbClr val="FF0000"/>
                </a:solidFill>
                <a:latin typeface="Arial Black"/>
                <a:cs typeface="Arial Black"/>
              </a:rPr>
              <a:t>COM</a:t>
            </a:r>
            <a:r>
              <a:rPr dirty="0" smtClean="0" baseline="3693" sz="4800" spc="4" b="1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dirty="0" smtClean="0" baseline="3693" sz="4800" spc="0" b="1">
                <a:solidFill>
                  <a:srgbClr val="FF0000"/>
                </a:solidFill>
                <a:latin typeface="Arial Black"/>
                <a:cs typeface="Arial Black"/>
              </a:rPr>
              <a:t>ILE-TIME</a:t>
            </a:r>
            <a:endParaRPr sz="3200">
              <a:latin typeface="Arial Black"/>
              <a:cs typeface="Arial Black"/>
            </a:endParaRPr>
          </a:p>
          <a:p>
            <a:pPr marL="843114" marR="874271" algn="ctr">
              <a:lnSpc>
                <a:spcPts val="3654"/>
              </a:lnSpc>
              <a:spcBef>
                <a:spcPts val="3"/>
              </a:spcBef>
            </a:pPr>
            <a:r>
              <a:rPr dirty="0" smtClean="0" sz="3200" spc="0" b="1">
                <a:solidFill>
                  <a:srgbClr val="FF0000"/>
                </a:solidFill>
                <a:latin typeface="Arial Black"/>
                <a:cs typeface="Arial Black"/>
              </a:rPr>
              <a:t>ER</a:t>
            </a:r>
            <a:r>
              <a:rPr dirty="0" smtClean="0" sz="3200" spc="-50" b="1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dirty="0" smtClean="0" sz="3200" spc="0" b="1">
                <a:solidFill>
                  <a:srgbClr val="FF0000"/>
                </a:solidFill>
                <a:latin typeface="Arial Black"/>
                <a:cs typeface="Arial Black"/>
              </a:rPr>
              <a:t>OR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473" y="6026254"/>
            <a:ext cx="128925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latin typeface="Arial"/>
                <a:cs typeface="Arial"/>
              </a:rPr>
              <a:t>}//</a:t>
            </a:r>
            <a:r>
              <a:rPr dirty="0" smtClean="0" sz="1200" spc="4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E</a:t>
            </a:r>
            <a:r>
              <a:rPr dirty="0" smtClean="0" sz="1200" spc="0" b="1">
                <a:latin typeface="Arial"/>
                <a:cs typeface="Arial"/>
              </a:rPr>
              <a:t>nd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of</a:t>
            </a:r>
            <a:r>
              <a:rPr dirty="0" smtClean="0" sz="1200" spc="9" b="1">
                <a:latin typeface="Arial"/>
                <a:cs typeface="Arial"/>
              </a:rPr>
              <a:t> </a:t>
            </a:r>
            <a:r>
              <a:rPr dirty="0" smtClean="0" sz="1200" spc="4" b="1">
                <a:latin typeface="Arial"/>
                <a:cs typeface="Arial"/>
              </a:rPr>
              <a:t>c</a:t>
            </a:r>
            <a:r>
              <a:rPr dirty="0" smtClean="0" sz="1200" spc="0" b="1">
                <a:latin typeface="Arial"/>
                <a:cs typeface="Arial"/>
              </a:rPr>
              <a:t>l</a:t>
            </a:r>
            <a:r>
              <a:rPr dirty="0" smtClean="0" sz="1200" spc="4" b="1">
                <a:latin typeface="Arial"/>
                <a:cs typeface="Arial"/>
              </a:rPr>
              <a:t>a</a:t>
            </a:r>
            <a:r>
              <a:rPr dirty="0" smtClean="0" sz="1200" spc="4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s</a:t>
            </a:r>
            <a:r>
              <a:rPr dirty="0" smtClean="0" sz="1200" spc="-4" b="1">
                <a:latin typeface="Arial"/>
                <a:cs typeface="Arial"/>
              </a:rPr>
              <a:t> </a:t>
            </a:r>
            <a:r>
              <a:rPr dirty="0" smtClean="0" sz="1200" spc="0" b="1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8458" y="4386833"/>
            <a:ext cx="1898903" cy="792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7"/>
              </a:spcBef>
            </a:pPr>
            <a:endParaRPr sz="600"/>
          </a:p>
          <a:p>
            <a:pPr marL="239140">
              <a:lnSpc>
                <a:spcPct val="95825"/>
              </a:lnSpc>
            </a:pP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1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239140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39140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1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3698" y="2853690"/>
            <a:ext cx="2171700" cy="792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3901">
              <a:lnSpc>
                <a:spcPct val="95825"/>
              </a:lnSpc>
              <a:spcBef>
                <a:spcPts val="445"/>
              </a:spcBef>
            </a:pP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dirty="0" smtClean="0" sz="14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001F5F"/>
                </a:solidFill>
                <a:latin typeface="Arial"/>
                <a:cs typeface="Arial"/>
              </a:rPr>
              <a:t>al</a:t>
            </a:r>
            <a:r>
              <a:rPr dirty="0" smtClean="0" sz="1400" spc="-6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1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  <a:p>
            <a:pPr marL="223901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23901">
              <a:lnSpc>
                <a:spcPct val="95825"/>
              </a:lnSpc>
              <a:spcBef>
                <a:spcPts val="70"/>
              </a:spcBef>
            </a:pP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1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6122" y="3001264"/>
            <a:ext cx="5173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653702" y="4485386"/>
            <a:ext cx="5275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780193" y="4759960"/>
            <a:ext cx="5370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BD3DBB-9B44-4DF2-B228-AFA6D7F6B6EA}"/>
</file>

<file path=customXml/itemProps2.xml><?xml version="1.0" encoding="utf-8"?>
<ds:datastoreItem xmlns:ds="http://schemas.openxmlformats.org/officeDocument/2006/customXml" ds:itemID="{5E25D337-3AF7-4083-B8F0-1A3719DD8AAF}"/>
</file>

<file path=customXml/itemProps3.xml><?xml version="1.0" encoding="utf-8"?>
<ds:datastoreItem xmlns:ds="http://schemas.openxmlformats.org/officeDocument/2006/customXml" ds:itemID="{22124334-E108-4B19-8769-B84EB105BD7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