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0397B-F8E9-4AD7-9873-841BA328FF38}">
  <a:tblStyle styleId="{40F0397B-F8E9-4AD7-9873-841BA328F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8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RPi 2</a:t>
            </a:r>
            <a:r>
              <a:rPr lang="en-US" altLang="ko" dirty="0"/>
              <a:t>/3</a:t>
            </a:r>
            <a:r>
              <a:rPr lang="ko" dirty="0"/>
              <a:t>, I2C, Analog Sensor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IR Receiver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Longer leg of </a:t>
            </a:r>
            <a:r>
              <a:rPr lang="en-US" altLang="ko"/>
              <a:t>IR</a:t>
            </a:r>
            <a:r>
              <a:rPr lang="ko"/>
              <a:t> </a:t>
            </a:r>
            <a:r>
              <a:rPr lang="ko" dirty="0"/>
              <a:t>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IR Receiver can be used to detect motion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00" y="1476875"/>
            <a:ext cx="2054325" cy="20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Analog OUT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255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Turn on green LED of YL-40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Turn off the LED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 txBox="1"/>
          <p:nvPr/>
        </p:nvSpPr>
        <p:spPr>
          <a:xfrm>
            <a:off x="4212900" y="1124125"/>
            <a:ext cx="5038200" cy="34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v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bus.write_byte_data(address,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40, v)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python yl40w.py 0~255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30" name="Shape 130"/>
          <p:cNvSpPr txBox="1"/>
          <p:nvPr/>
        </p:nvSpPr>
        <p:spPr>
          <a:xfrm>
            <a:off x="106225" y="4597225"/>
            <a:ext cx="43065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https://github.com/jyheo/rpi2/blob/master/yl40w.py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Write a python program</a:t>
            </a:r>
            <a:endParaRPr lang="ko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To display temperature and light</a:t>
            </a:r>
            <a:endParaRPr lang="k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Motion detection LED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Detect motion using IR receiver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Once detecting motion, keep turning LED on for 3 seconds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</a:t>
            </a:r>
            <a:r>
              <a:rPr lang="ko" baseline="30000"/>
              <a:t>2</a:t>
            </a:r>
            <a:r>
              <a:rPr lang="ko"/>
              <a:t>C (I-squared-C)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Serial computer bus invented by Philips Semiconductor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Typically used for attaching lower-speed peripheral ICs to processors and microcontrollers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75" y="2370175"/>
            <a:ext cx="33337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972425" y="3551275"/>
            <a:ext cx="4834500" cy="6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 sample schematic with one master (a microcontroller), three slave nodes (an ADC, a DAC, and a microcontroller), and pull-up resistors Rp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026050" y="4245175"/>
            <a:ext cx="4095000" cy="4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https://en.wikipedia.org/wiki/I%C2%B2C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ADC, DAC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ADC - Analog to Digital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DAC - Digital to Analog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PCF8591t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3 ADC, 1 DAC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value range: 0~255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YL-40 board with PCF8591t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175" y="1889000"/>
            <a:ext cx="2917825" cy="29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7688075" y="2219000"/>
            <a:ext cx="932700" cy="12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AOUT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AIN0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AIN1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AIN2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AIN3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56175" y="3451700"/>
            <a:ext cx="640800" cy="10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SCL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SDA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GND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VCC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19425" y="2299000"/>
            <a:ext cx="428400" cy="7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P4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P5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P6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50375" y="2915775"/>
            <a:ext cx="4405800" cy="17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Jumper P4 for AIN1: R6 thermister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P5 to AIN0: R7 photocell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P6 to AIN3: The single turn 10K ohm resistance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Removing a jumper allows an input channel to be fed from one of the external pins, labelled accordingly.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</a:t>
            </a:r>
            <a:r>
              <a:rPr lang="en-US" altLang="ko" dirty="0" err="1"/>
              <a:t>i</a:t>
            </a:r>
            <a:endParaRPr lang="ko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Enable I2C in raspi-config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$ </a:t>
            </a:r>
            <a:r>
              <a:rPr lang="en-US" altLang="ko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endParaRPr lang="ko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05149-45E5-4FF0-A2A5-93B1C157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0" y="2369365"/>
            <a:ext cx="3367948" cy="2129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69BDE-C8F6-40E3-ACCE-79D2108C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57" y="2707750"/>
            <a:ext cx="3485177" cy="2203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0AC0A-E527-4D86-B646-8D5D47A2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038" y="2061867"/>
            <a:ext cx="4378851" cy="2769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RPi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Check if the I2C kernel module is loaded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lsmod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i2c-dev, i2c-bcm</a:t>
            </a:r>
            <a:r>
              <a:rPr lang="en-US" altLang="ko" dirty="0"/>
              <a:t>????</a:t>
            </a:r>
            <a:r>
              <a:rPr lang="ko" dirty="0"/>
              <a:t> must be listed!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Test</a:t>
            </a: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ko" dirty="0"/>
              <a:t>$ i2cdetect -y 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4699A2-E25F-422E-B34D-AB7C1A00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2351748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Wiring RPi and YL-40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graphicFrame>
        <p:nvGraphicFramePr>
          <p:cNvPr id="89" name="Shape 89"/>
          <p:cNvGraphicFramePr/>
          <p:nvPr>
            <p:extLst>
              <p:ext uri="{D42A27DB-BD31-4B8C-83A1-F6EECF244321}">
                <p14:modId xmlns:p14="http://schemas.microsoft.com/office/powerpoint/2010/main" val="4262393966"/>
              </p:ext>
            </p:extLst>
          </p:nvPr>
        </p:nvGraphicFramePr>
        <p:xfrm>
          <a:off x="952500" y="1619250"/>
          <a:ext cx="2050600" cy="1981050"/>
        </p:xfrm>
        <a:graphic>
          <a:graphicData uri="http://schemas.openxmlformats.org/drawingml/2006/table">
            <a:tbl>
              <a:tblPr>
                <a:noFill/>
                <a:tableStyleId>{40F0397B-F8E9-4AD7-9873-841BA328FF38}</a:tableStyleId>
              </a:tblPr>
              <a:tblGrid>
                <a:gridCol w="102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YL-40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RPi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VCC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3V3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Photocell on YL-40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 txBox="1"/>
          <p:nvPr/>
        </p:nvSpPr>
        <p:spPr>
          <a:xfrm>
            <a:off x="3977050" y="192950"/>
            <a:ext cx="4373700" cy="47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bus.write_byte(address, input_addr)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aread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aread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97" name="Shape 97"/>
          <p:cNvSpPr txBox="1"/>
          <p:nvPr/>
        </p:nvSpPr>
        <p:spPr>
          <a:xfrm>
            <a:off x="6832675" y="1785177"/>
            <a:ext cx="2240400" cy="12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AIN0 0x40: photocell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AIN1 0x41: thermister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AIN3 0x43: registance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Temperature Sensor - LM35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LM35 1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OUT to YL-40 AIN2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GND to RPi GND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00" y="1195625"/>
            <a:ext cx="2852149" cy="19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Vibration Sensor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One leg of Vibration 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00" y="1578150"/>
            <a:ext cx="2998351" cy="24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627</Words>
  <Application>Microsoft Office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Consolas</vt:lpstr>
      <vt:lpstr>Simple Light</vt:lpstr>
      <vt:lpstr>RPi 2/3, I2C, Analog Sensor</vt:lpstr>
      <vt:lpstr>I2C (I-squared-C)</vt:lpstr>
      <vt:lpstr>ADC, DAC</vt:lpstr>
      <vt:lpstr>Enable I2C in RPi</vt:lpstr>
      <vt:lpstr>Enable I2C in RPi</vt:lpstr>
      <vt:lpstr>Wiring RPi and YL-40</vt:lpstr>
      <vt:lpstr>Photocell on YL-40</vt:lpstr>
      <vt:lpstr>Temperature Sensor - LM35</vt:lpstr>
      <vt:lpstr>Vibration Sensor</vt:lpstr>
      <vt:lpstr>IR Receiver</vt:lpstr>
      <vt:lpstr>Analog OUT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2/3, I2C, Analog Sensor</dc:title>
  <cp:lastModifiedBy>Aniket Kumar [CSE - 2018]</cp:lastModifiedBy>
  <cp:revision>8</cp:revision>
  <dcterms:modified xsi:type="dcterms:W3CDTF">2020-09-12T21:27:06Z</dcterms:modified>
</cp:coreProperties>
</file>