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9D60BD-79D3-4B5C-923D-9316870C93DC}">
  <a:tblStyle styleId="{BE9D60BD-79D3-4B5C-923D-9316870C93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ial_Peripheral_Interface_B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RPi2 SPI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8x8 Dot Matrix LED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Raspberry Pi 2 SPI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SPI?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Serial Peripheral Interface bus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u="sng" dirty="0">
                <a:solidFill>
                  <a:schemeClr val="hlink"/>
                </a:solidFill>
                <a:hlinkClick r:id="rId3"/>
              </a:rPr>
              <a:t>https://en.wikipedia.org/wiki/Serial_Peripheral_Interface_Bus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7777"/>
              <a:buFont typeface="Arial"/>
            </a:pPr>
            <a:r>
              <a:rPr lang="ko" dirty="0"/>
              <a:t>8x8 Dot Matrix with MAX7219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ko" dirty="0"/>
              <a:t>MAX7219: SPI to 8x8 Dot matrix LED or 8 segments LED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720" y="2929595"/>
            <a:ext cx="2120000" cy="14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Enable SPI &amp; Install MAX7219 driver for Python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Enable SPI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$ sudo raspi-config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8 Advanced options &gt; A6 SPI &gt; Yes (Would you like the SPI interface enabled?) &gt; OK &gt; Yes (Would you like the SPI kernel module to be loaded by default?) &gt; OK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reboot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Install driver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$ sudo apt-get install python-dev python-pip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$ sudo pip install spidev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$ git clone https://github.com/rm-hull/max7219.git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$ cd max7219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$ sudo python setup.py install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Wiring MAX7219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75" name="Shape 75"/>
          <p:cNvGraphicFramePr/>
          <p:nvPr/>
        </p:nvGraphicFramePr>
        <p:xfrm>
          <a:off x="559750" y="1431925"/>
          <a:ext cx="5210700" cy="2498250"/>
        </p:xfrm>
        <a:graphic>
          <a:graphicData uri="http://schemas.openxmlformats.org/drawingml/2006/table">
            <a:tbl>
              <a:tblPr>
                <a:noFill/>
                <a:tableStyleId>{BE9D60BD-79D3-4B5C-923D-9316870C93DC}</a:tableStyleId>
              </a:tblPr>
              <a:tblGrid>
                <a:gridCol w="85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37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>
                          <a:solidFill>
                            <a:srgbClr val="333333"/>
                          </a:solidFill>
                        </a:rPr>
                        <a:t>Name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>
                          <a:solidFill>
                            <a:srgbClr val="333333"/>
                          </a:solidFill>
                        </a:rPr>
                        <a:t>Remarks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>
                          <a:solidFill>
                            <a:srgbClr val="333333"/>
                          </a:solidFill>
                        </a:rPr>
                        <a:t>RPi Pin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>
                          <a:solidFill>
                            <a:srgbClr val="333333"/>
                          </a:solidFill>
                        </a:rPr>
                        <a:t>RPi Function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7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VCC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+5V Power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2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5V0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7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GND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Ground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6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GND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37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DIN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Data In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19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GPIO 10 (MOSI)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37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CS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Chip Select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24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GPIO 8 (SPI CE0)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37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CLK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Clock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23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GPIO 11 (SPI CLK)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6" name="Shape 76" descr="20151027_01072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73" y="394938"/>
            <a:ext cx="2448902" cy="4353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Running matrix_test.py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28571"/>
            </a:pPr>
            <a:r>
              <a:rPr lang="ko" sz="1400"/>
              <a:t>$ sudo python examples/matrix_test.py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How to use MAX7219 driver for Python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007650" y="1066725"/>
            <a:ext cx="4234200" cy="258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max7219.led </a:t>
            </a: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led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device </a:t>
            </a: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led.matrix()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#device.show_message("Hello world!")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device.pixel(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i, 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time.sleep(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device.pixel(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i, 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time.sleep(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4137850" y="4703625"/>
            <a:ext cx="4920300" cy="3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https://github.com/jyheo/rpi2/blob/master/matrix.py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On-screen Show (16:9)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Consolas</vt:lpstr>
      <vt:lpstr>Simple Light</vt:lpstr>
      <vt:lpstr>RPi2 SPI 8x8 Dot Matrix LED</vt:lpstr>
      <vt:lpstr>Raspberry Pi 2 SPI</vt:lpstr>
      <vt:lpstr>Enable SPI &amp; Install MAX7219 driver for Python</vt:lpstr>
      <vt:lpstr>Wiring MAX7219</vt:lpstr>
      <vt:lpstr>Running matrix_test.py</vt:lpstr>
      <vt:lpstr>How to use MAX7219 driver for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RPi2 SPI 8x8 Dot Matrix LED</dc:title>
  <cp:lastModifiedBy>Aniket Kumar [CSE - 2018]</cp:lastModifiedBy>
  <cp:revision>1</cp:revision>
  <dcterms:modified xsi:type="dcterms:W3CDTF">2020-09-12T21:29:09Z</dcterms:modified>
</cp:coreProperties>
</file>