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AD2"/>
          </a:solidFill>
        </a:fill>
      </a:tcStyle>
    </a:wholeTbl>
    <a:band2H>
      <a:tcTxStyle b="def" i="def"/>
      <a:tcStyle>
        <a:tcBdr/>
        <a:fill>
          <a:solidFill>
            <a:srgbClr val="E7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ADA"/>
          </a:solidFill>
        </a:fill>
      </a:tcStyle>
    </a:wholeTbl>
    <a:band2H>
      <a:tcTxStyle b="def" i="def"/>
      <a:tcStyle>
        <a:tcBdr/>
        <a:fill>
          <a:solidFill>
            <a:srgbClr val="FBE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ADA"/>
          </a:solidFill>
        </a:fill>
      </a:tcStyle>
    </a:wholeTbl>
    <a:band2H>
      <a:tcTxStyle b="def" i="def"/>
      <a:tcStyle>
        <a:tcBdr/>
        <a:fill>
          <a:solidFill>
            <a:srgbClr val="FBE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A"/>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1"/>
        </a:fontRef>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7" name="Shape 427"/>
          <p:cNvSpPr/>
          <p:nvPr>
            <p:ph type="sldImg"/>
          </p:nvPr>
        </p:nvSpPr>
        <p:spPr>
          <a:xfrm>
            <a:off x="1143000" y="685800"/>
            <a:ext cx="4572000" cy="3429000"/>
          </a:xfrm>
          <a:prstGeom prst="rect">
            <a:avLst/>
          </a:prstGeom>
        </p:spPr>
        <p:txBody>
          <a:bodyPr/>
          <a:lstStyle/>
          <a:p>
            <a:pPr/>
          </a:p>
        </p:txBody>
      </p:sp>
      <p:sp>
        <p:nvSpPr>
          <p:cNvPr id="428" name="Shape 4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grpSp>
        <p:nvGrpSpPr>
          <p:cNvPr id="38" name="Google Shape;9;p2"/>
          <p:cNvGrpSpPr/>
          <p:nvPr/>
        </p:nvGrpSpPr>
        <p:grpSpPr>
          <a:xfrm>
            <a:off x="7362352" y="1723711"/>
            <a:ext cx="1781639" cy="3419799"/>
            <a:chOff x="68" y="68"/>
            <a:chExt cx="1781637" cy="3419798"/>
          </a:xfrm>
        </p:grpSpPr>
        <p:sp>
          <p:nvSpPr>
            <p:cNvPr id="11" name="Google Shape;10;p2"/>
            <p:cNvSpPr/>
            <p:nvPr/>
          </p:nvSpPr>
          <p:spPr>
            <a:xfrm>
              <a:off x="461588" y="68"/>
              <a:ext cx="1320118" cy="13210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1;p2"/>
            <p:cNvSpPr/>
            <p:nvPr/>
          </p:nvSpPr>
          <p:spPr>
            <a:xfrm>
              <a:off x="387350" y="219425"/>
              <a:ext cx="865994"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2;p2"/>
            <p:cNvSpPr/>
            <p:nvPr/>
          </p:nvSpPr>
          <p:spPr>
            <a:xfrm>
              <a:off x="1458798" y="219425"/>
              <a:ext cx="322908"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3;p2"/>
            <p:cNvSpPr/>
            <p:nvPr/>
          </p:nvSpPr>
          <p:spPr>
            <a:xfrm>
              <a:off x="1048641" y="437893"/>
              <a:ext cx="733065"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4;p2"/>
            <p:cNvSpPr/>
            <p:nvPr/>
          </p:nvSpPr>
          <p:spPr>
            <a:xfrm>
              <a:off x="1341415" y="657249"/>
              <a:ext cx="440292"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5;p2"/>
            <p:cNvSpPr/>
            <p:nvPr/>
          </p:nvSpPr>
          <p:spPr>
            <a:xfrm>
              <a:off x="593696" y="657249"/>
              <a:ext cx="597670"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 name="Google Shape;16;p2"/>
            <p:cNvSpPr/>
            <p:nvPr/>
          </p:nvSpPr>
          <p:spPr>
            <a:xfrm>
              <a:off x="286267" y="876608"/>
              <a:ext cx="1495439" cy="13210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 name="Google Shape;17;p2"/>
            <p:cNvSpPr/>
            <p:nvPr/>
          </p:nvSpPr>
          <p:spPr>
            <a:xfrm>
              <a:off x="901878" y="1095965"/>
              <a:ext cx="879828" cy="132108"/>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18;p2"/>
            <p:cNvSpPr/>
            <p:nvPr/>
          </p:nvSpPr>
          <p:spPr>
            <a:xfrm>
              <a:off x="1458798" y="1315322"/>
              <a:ext cx="322908"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19;p2"/>
            <p:cNvSpPr/>
            <p:nvPr/>
          </p:nvSpPr>
          <p:spPr>
            <a:xfrm>
              <a:off x="387350" y="437893"/>
              <a:ext cx="499052"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0;p2"/>
            <p:cNvSpPr/>
            <p:nvPr/>
          </p:nvSpPr>
          <p:spPr>
            <a:xfrm>
              <a:off x="623007" y="2411219"/>
              <a:ext cx="322908"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 name="Google Shape;21;p2"/>
            <p:cNvSpPr/>
            <p:nvPr/>
          </p:nvSpPr>
          <p:spPr>
            <a:xfrm>
              <a:off x="124779" y="2411219"/>
              <a:ext cx="322086"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22;p2"/>
            <p:cNvSpPr/>
            <p:nvPr/>
          </p:nvSpPr>
          <p:spPr>
            <a:xfrm>
              <a:off x="755115" y="1533789"/>
              <a:ext cx="1026591" cy="132931"/>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3;p2"/>
            <p:cNvSpPr/>
            <p:nvPr/>
          </p:nvSpPr>
          <p:spPr>
            <a:xfrm>
              <a:off x="387350" y="1753146"/>
              <a:ext cx="807234"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4;p2"/>
            <p:cNvSpPr/>
            <p:nvPr/>
          </p:nvSpPr>
          <p:spPr>
            <a:xfrm>
              <a:off x="1341415" y="1753146"/>
              <a:ext cx="440292"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5;p2"/>
            <p:cNvSpPr/>
            <p:nvPr/>
          </p:nvSpPr>
          <p:spPr>
            <a:xfrm>
              <a:off x="534935" y="1315322"/>
              <a:ext cx="733065"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6;p2"/>
            <p:cNvSpPr/>
            <p:nvPr/>
          </p:nvSpPr>
          <p:spPr>
            <a:xfrm>
              <a:off x="1048641" y="1972504"/>
              <a:ext cx="733065" cy="13210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7;p2"/>
            <p:cNvSpPr/>
            <p:nvPr/>
          </p:nvSpPr>
          <p:spPr>
            <a:xfrm>
              <a:off x="1458798" y="2191862"/>
              <a:ext cx="322908" cy="132108"/>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8;p2"/>
            <p:cNvSpPr/>
            <p:nvPr/>
          </p:nvSpPr>
          <p:spPr>
            <a:xfrm>
              <a:off x="593696" y="1972504"/>
              <a:ext cx="322839" cy="13210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9;p2"/>
            <p:cNvSpPr/>
            <p:nvPr/>
          </p:nvSpPr>
          <p:spPr>
            <a:xfrm>
              <a:off x="1048641" y="2411219"/>
              <a:ext cx="733065" cy="13204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0;p2"/>
            <p:cNvSpPr/>
            <p:nvPr/>
          </p:nvSpPr>
          <p:spPr>
            <a:xfrm>
              <a:off x="461588" y="2191862"/>
              <a:ext cx="862706" cy="132108"/>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31;p2"/>
            <p:cNvSpPr/>
            <p:nvPr/>
          </p:nvSpPr>
          <p:spPr>
            <a:xfrm>
              <a:off x="286267" y="2630508"/>
              <a:ext cx="1495439" cy="13210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2;p2"/>
            <p:cNvSpPr/>
            <p:nvPr/>
          </p:nvSpPr>
          <p:spPr>
            <a:xfrm>
              <a:off x="1370726" y="2849043"/>
              <a:ext cx="410980"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3;p2"/>
            <p:cNvSpPr/>
            <p:nvPr/>
          </p:nvSpPr>
          <p:spPr>
            <a:xfrm>
              <a:off x="417553" y="2849043"/>
              <a:ext cx="773812"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4;p2"/>
            <p:cNvSpPr/>
            <p:nvPr/>
          </p:nvSpPr>
          <p:spPr>
            <a:xfrm>
              <a:off x="68" y="3068401"/>
              <a:ext cx="833326"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5;p2"/>
            <p:cNvSpPr/>
            <p:nvPr/>
          </p:nvSpPr>
          <p:spPr>
            <a:xfrm>
              <a:off x="985841" y="3068401"/>
              <a:ext cx="795865" cy="132930"/>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6;p2"/>
            <p:cNvSpPr/>
            <p:nvPr/>
          </p:nvSpPr>
          <p:spPr>
            <a:xfrm>
              <a:off x="667043" y="3287759"/>
              <a:ext cx="1114663" cy="132108"/>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9" name="Google Shape;37;p2"/>
          <p:cNvSpPr/>
          <p:nvPr/>
        </p:nvSpPr>
        <p:spPr>
          <a:xfrm>
            <a:off x="1962450" y="68"/>
            <a:ext cx="2721800" cy="38728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0" name="Google Shape;38;p2"/>
          <p:cNvSpPr/>
          <p:nvPr/>
        </p:nvSpPr>
        <p:spPr>
          <a:xfrm>
            <a:off x="873881" y="68"/>
            <a:ext cx="664511" cy="38728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41" name="Google Shape;39;p2"/>
          <p:cNvSpPr/>
          <p:nvPr/>
        </p:nvSpPr>
        <p:spPr>
          <a:xfrm>
            <a:off x="1049202" y="938684"/>
            <a:ext cx="211962" cy="385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19" y="0"/>
                </a:moveTo>
                <a:lnTo>
                  <a:pt x="0" y="20227"/>
                </a:lnTo>
                <a:lnTo>
                  <a:pt x="5897" y="21600"/>
                </a:lnTo>
                <a:lnTo>
                  <a:pt x="21600" y="1415"/>
                </a:lnTo>
                <a:lnTo>
                  <a:pt x="15619"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42" name="Google Shape;40;p2"/>
          <p:cNvSpPr/>
          <p:nvPr/>
        </p:nvSpPr>
        <p:spPr>
          <a:xfrm>
            <a:off x="873881" y="1008813"/>
            <a:ext cx="167173" cy="245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04" y="0"/>
                </a:moveTo>
                <a:lnTo>
                  <a:pt x="0" y="10764"/>
                </a:lnTo>
                <a:lnTo>
                  <a:pt x="15804" y="21600"/>
                </a:lnTo>
                <a:lnTo>
                  <a:pt x="21600" y="17652"/>
                </a:lnTo>
                <a:lnTo>
                  <a:pt x="11486" y="10764"/>
                </a:lnTo>
                <a:lnTo>
                  <a:pt x="21600" y="3948"/>
                </a:lnTo>
                <a:lnTo>
                  <a:pt x="15804"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43" name="Google Shape;41;p2"/>
          <p:cNvSpPr/>
          <p:nvPr/>
        </p:nvSpPr>
        <p:spPr>
          <a:xfrm>
            <a:off x="1268491" y="1008813"/>
            <a:ext cx="167995" cy="245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68" y="0"/>
                </a:moveTo>
                <a:lnTo>
                  <a:pt x="0" y="3948"/>
                </a:lnTo>
                <a:lnTo>
                  <a:pt x="10065" y="10764"/>
                </a:lnTo>
                <a:lnTo>
                  <a:pt x="0" y="17652"/>
                </a:lnTo>
                <a:lnTo>
                  <a:pt x="5768" y="21600"/>
                </a:lnTo>
                <a:lnTo>
                  <a:pt x="21600" y="10764"/>
                </a:lnTo>
                <a:lnTo>
                  <a:pt x="5768"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44" name="Google Shape;42;p2"/>
          <p:cNvSpPr/>
          <p:nvPr/>
        </p:nvSpPr>
        <p:spPr>
          <a:xfrm>
            <a:off x="3516088" y="4983665"/>
            <a:ext cx="1054259" cy="15984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5" name="Google Shape;43;p2"/>
          <p:cNvSpPr/>
          <p:nvPr/>
        </p:nvSpPr>
        <p:spPr>
          <a:xfrm>
            <a:off x="1160340" y="4983665"/>
            <a:ext cx="2152690" cy="159845"/>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46" name="Google Shape;44;p2"/>
          <p:cNvSpPr/>
          <p:nvPr/>
        </p:nvSpPr>
        <p:spPr>
          <a:xfrm>
            <a:off x="1805333" y="4452017"/>
            <a:ext cx="3750855" cy="160667"/>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47" name="Google Shape;45;p2"/>
          <p:cNvSpPr/>
          <p:nvPr/>
        </p:nvSpPr>
        <p:spPr>
          <a:xfrm>
            <a:off x="68" y="4452017"/>
            <a:ext cx="1490509" cy="16066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48" name="Google Shape;46;p2"/>
          <p:cNvSpPr/>
          <p:nvPr/>
        </p:nvSpPr>
        <p:spPr>
          <a:xfrm>
            <a:off x="596092" y="4717875"/>
            <a:ext cx="3218386" cy="16059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9" name="Google Shape;47;p2"/>
          <p:cNvSpPr/>
          <p:nvPr/>
        </p:nvSpPr>
        <p:spPr>
          <a:xfrm>
            <a:off x="68" y="4717875"/>
            <a:ext cx="364478" cy="160598"/>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50" name="Google Shape;48;p2"/>
          <p:cNvSpPr/>
          <p:nvPr/>
        </p:nvSpPr>
        <p:spPr>
          <a:xfrm>
            <a:off x="68" y="4983665"/>
            <a:ext cx="828464" cy="159845"/>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51" name="Title Text"/>
          <p:cNvSpPr txBox="1"/>
          <p:nvPr>
            <p:ph type="title"/>
          </p:nvPr>
        </p:nvSpPr>
        <p:spPr>
          <a:xfrm>
            <a:off x="718574" y="1369045"/>
            <a:ext cx="8520602" cy="1910401"/>
          </a:xfrm>
          <a:prstGeom prst="rect">
            <a:avLst/>
          </a:prstGeom>
        </p:spPr>
        <p:txBody>
          <a:bodyPr lIns="0" tIns="0" rIns="0" bIns="0" anchor="b">
            <a:normAutofit fontScale="100000" lnSpcReduction="0"/>
          </a:bodyPr>
          <a:lstStyle>
            <a:lvl1pPr>
              <a:lnSpc>
                <a:spcPct val="80000"/>
              </a:lnSpc>
              <a:defRPr sz="7400"/>
            </a:lvl1pPr>
          </a:lstStyle>
          <a:p>
            <a:pPr/>
            <a:r>
              <a:t>Title Text</a:t>
            </a:r>
          </a:p>
        </p:txBody>
      </p:sp>
      <p:sp>
        <p:nvSpPr>
          <p:cNvPr id="52" name="Body Level One…"/>
          <p:cNvSpPr txBox="1"/>
          <p:nvPr>
            <p:ph type="body" sz="quarter" idx="1"/>
          </p:nvPr>
        </p:nvSpPr>
        <p:spPr>
          <a:xfrm>
            <a:off x="769050" y="3396100"/>
            <a:ext cx="8520601" cy="792601"/>
          </a:xfrm>
          <a:prstGeom prst="rect">
            <a:avLst/>
          </a:prstGeom>
        </p:spPr>
        <p:txBody>
          <a:bodyPr lIns="0" tIns="0" rIns="0" bIns="0">
            <a:normAutofit fontScale="100000" lnSpcReduction="0"/>
          </a:bodyPr>
          <a:lstStyle>
            <a:lvl1pPr marL="342900" indent="-228600">
              <a:lnSpc>
                <a:spcPct val="100000"/>
              </a:lnSpc>
              <a:buClrTx/>
              <a:buSzTx/>
              <a:buFontTx/>
              <a:buNone/>
              <a:defRPr sz="2100"/>
            </a:lvl1pPr>
            <a:lvl2pPr marL="342900" indent="254000">
              <a:lnSpc>
                <a:spcPct val="100000"/>
              </a:lnSpc>
              <a:buClrTx/>
              <a:buSzTx/>
              <a:buFontTx/>
              <a:buNone/>
              <a:defRPr sz="2100"/>
            </a:lvl2pPr>
            <a:lvl3pPr marL="342900" indent="711200">
              <a:lnSpc>
                <a:spcPct val="100000"/>
              </a:lnSpc>
              <a:buClrTx/>
              <a:buSzTx/>
              <a:buFontTx/>
              <a:buNone/>
              <a:defRPr sz="2100"/>
            </a:lvl3pPr>
            <a:lvl4pPr marL="342900" indent="1168400">
              <a:lnSpc>
                <a:spcPct val="100000"/>
              </a:lnSpc>
              <a:buClrTx/>
              <a:buSzTx/>
              <a:buFontTx/>
              <a:buNone/>
              <a:defRPr sz="2100"/>
            </a:lvl4pPr>
            <a:lvl5pPr marL="342900" indent="16256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_1">
    <p:spTree>
      <p:nvGrpSpPr>
        <p:cNvPr id="1" name=""/>
        <p:cNvGrpSpPr/>
        <p:nvPr/>
      </p:nvGrpSpPr>
      <p:grpSpPr>
        <a:xfrm>
          <a:off x="0" y="0"/>
          <a:ext cx="0" cy="0"/>
          <a:chOff x="0" y="0"/>
          <a:chExt cx="0" cy="0"/>
        </a:xfrm>
      </p:grpSpPr>
      <p:sp>
        <p:nvSpPr>
          <p:cNvPr id="191" name="Google Shape;140;p11"/>
          <p:cNvSpPr/>
          <p:nvPr/>
        </p:nvSpPr>
        <p:spPr>
          <a:xfrm>
            <a:off x="7928639" y="81"/>
            <a:ext cx="1215275" cy="40185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92" name="Google Shape;141;p11"/>
          <p:cNvSpPr/>
          <p:nvPr/>
        </p:nvSpPr>
        <p:spPr>
          <a:xfrm>
            <a:off x="3511524" y="783785"/>
            <a:ext cx="5632331" cy="2353697"/>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93" name="Title Text"/>
          <p:cNvSpPr txBox="1"/>
          <p:nvPr>
            <p:ph type="title"/>
          </p:nvPr>
        </p:nvSpPr>
        <p:spPr>
          <a:xfrm>
            <a:off x="3762375" y="1012300"/>
            <a:ext cx="4915200" cy="1940101"/>
          </a:xfrm>
          <a:prstGeom prst="rect">
            <a:avLst/>
          </a:prstGeom>
        </p:spPr>
        <p:txBody>
          <a:bodyPr lIns="0" tIns="0" rIns="0" bIns="0" anchor="ctr">
            <a:normAutofit fontScale="100000" lnSpcReduction="0"/>
          </a:bodyPr>
          <a:lstStyle>
            <a:lvl1pPr algn="r">
              <a:defRPr sz="3500">
                <a:solidFill>
                  <a:schemeClr val="accent1"/>
                </a:solidFill>
              </a:defRPr>
            </a:lvl1pPr>
          </a:lstStyle>
          <a:p>
            <a:pPr/>
            <a:r>
              <a:t>Title Text</a:t>
            </a:r>
          </a:p>
        </p:txBody>
      </p:sp>
      <p:sp>
        <p:nvSpPr>
          <p:cNvPr id="194" name="Google Shape;143;p11"/>
          <p:cNvSpPr/>
          <p:nvPr/>
        </p:nvSpPr>
        <p:spPr>
          <a:xfrm>
            <a:off x="5865073" y="3429581"/>
            <a:ext cx="1215343" cy="259603"/>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95" name="Google Shape;144;p11"/>
          <p:cNvSpPr/>
          <p:nvPr/>
        </p:nvSpPr>
        <p:spPr>
          <a:xfrm>
            <a:off x="8018967" y="3429581"/>
            <a:ext cx="1124958" cy="25962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96" name="Google Shape;145;p11"/>
          <p:cNvSpPr/>
          <p:nvPr/>
        </p:nvSpPr>
        <p:spPr>
          <a:xfrm>
            <a:off x="7083824" y="3429581"/>
            <a:ext cx="259696" cy="259603"/>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97" name="Google Shape;146;p11"/>
          <p:cNvSpPr/>
          <p:nvPr/>
        </p:nvSpPr>
        <p:spPr>
          <a:xfrm>
            <a:off x="7496637" y="3429581"/>
            <a:ext cx="259646" cy="259624"/>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05" name="Body Level One…"/>
          <p:cNvSpPr txBox="1"/>
          <p:nvPr>
            <p:ph type="body" sz="quarter" idx="1"/>
          </p:nvPr>
        </p:nvSpPr>
        <p:spPr>
          <a:xfrm>
            <a:off x="311699" y="3306869"/>
            <a:ext cx="8520602" cy="651001"/>
          </a:xfrm>
          <a:prstGeom prst="rect">
            <a:avLst/>
          </a:prstGeom>
        </p:spPr>
        <p:txBody>
          <a:bodyPr>
            <a:normAutofit fontScale="100000" lnSpcReduction="0"/>
          </a:bodyPr>
          <a:lstStyle>
            <a:lvl1pPr indent="-330200" algn="ctr">
              <a:buSzPts val="1600"/>
              <a:defRPr sz="1600"/>
            </a:lvl1pPr>
            <a:lvl2pPr marL="914400" indent="-330200" algn="ctr">
              <a:buSzPts val="1600"/>
              <a:defRPr sz="1600"/>
            </a:lvl2pPr>
            <a:lvl3pPr marL="1371600" indent="-330200" algn="ctr">
              <a:buSzPts val="1600"/>
              <a:defRPr sz="1600"/>
            </a:lvl3pPr>
            <a:lvl4pPr marL="1828800" indent="-330200" algn="ctr">
              <a:buSzPts val="1600"/>
              <a:defRPr sz="1600"/>
            </a:lvl4pPr>
            <a:lvl5pPr marL="2286000" indent="-330200" algn="ctr">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206" name="Google Shape;149;p12"/>
          <p:cNvSpPr/>
          <p:nvPr/>
        </p:nvSpPr>
        <p:spPr>
          <a:xfrm rot="10800000">
            <a:off x="2751806" y="4243801"/>
            <a:ext cx="6390891" cy="904549"/>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207" name="Google Shape;150;p12"/>
          <p:cNvSpPr/>
          <p:nvPr/>
        </p:nvSpPr>
        <p:spPr>
          <a:xfrm rot="10800000">
            <a:off x="1361249" y="1501676"/>
            <a:ext cx="7779127" cy="1524549"/>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08" name="Google Shape;151;p12"/>
          <p:cNvSpPr/>
          <p:nvPr/>
        </p:nvSpPr>
        <p:spPr>
          <a:xfrm rot="10800000">
            <a:off x="2" y="183"/>
            <a:ext cx="5789089" cy="505368"/>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209" name="Google Shape;152;p12"/>
          <p:cNvSpPr/>
          <p:nvPr/>
        </p:nvSpPr>
        <p:spPr>
          <a:xfrm rot="10800000">
            <a:off x="149" y="1501999"/>
            <a:ext cx="1103882" cy="35518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210" name="Google Shape;153;p12"/>
          <p:cNvSpPr/>
          <p:nvPr/>
        </p:nvSpPr>
        <p:spPr>
          <a:xfrm rot="10800000">
            <a:off x="532567" y="912523"/>
            <a:ext cx="1055360" cy="35517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211" name="Google Shape;154;p12"/>
          <p:cNvSpPr/>
          <p:nvPr/>
        </p:nvSpPr>
        <p:spPr>
          <a:xfrm rot="10800000">
            <a:off x="7173253" y="912516"/>
            <a:ext cx="1970501" cy="35518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212" name="Google Shape;155;p12"/>
          <p:cNvSpPr/>
          <p:nvPr/>
        </p:nvSpPr>
        <p:spPr>
          <a:xfrm rot="10800000">
            <a:off x="1814476" y="912516"/>
            <a:ext cx="1600012" cy="355187"/>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13" name="Google Shape;156;p12"/>
          <p:cNvSpPr/>
          <p:nvPr/>
        </p:nvSpPr>
        <p:spPr>
          <a:xfrm rot="10800000">
            <a:off x="4523683" y="323048"/>
            <a:ext cx="2095392" cy="35672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14" name="Google Shape;157;p12"/>
          <p:cNvSpPr/>
          <p:nvPr/>
        </p:nvSpPr>
        <p:spPr>
          <a:xfrm rot="10800000">
            <a:off x="7381057" y="3345806"/>
            <a:ext cx="1762839" cy="355195"/>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15" name="Google Shape;158;p12"/>
          <p:cNvSpPr/>
          <p:nvPr/>
        </p:nvSpPr>
        <p:spPr>
          <a:xfrm rot="10800000">
            <a:off x="112" y="2085052"/>
            <a:ext cx="1785322" cy="35672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16" name="Google Shape;159;p12"/>
          <p:cNvSpPr/>
          <p:nvPr/>
        </p:nvSpPr>
        <p:spPr>
          <a:xfrm rot="10800000">
            <a:off x="656319" y="4788327"/>
            <a:ext cx="2628726" cy="355173"/>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17" name="Title Text"/>
          <p:cNvSpPr txBox="1"/>
          <p:nvPr>
            <p:ph type="title"/>
          </p:nvPr>
        </p:nvSpPr>
        <p:spPr>
          <a:xfrm>
            <a:off x="311699" y="1847850"/>
            <a:ext cx="8520602" cy="1382701"/>
          </a:xfrm>
          <a:prstGeom prst="rect">
            <a:avLst/>
          </a:prstGeom>
        </p:spPr>
        <p:txBody>
          <a:bodyPr lIns="0" tIns="0" rIns="0" bIns="0" anchor="b">
            <a:normAutofit fontScale="100000" lnSpcReduction="0"/>
          </a:bodyPr>
          <a:lstStyle>
            <a:lvl1pPr algn="ctr">
              <a:defRPr sz="12500"/>
            </a:lvl1pPr>
          </a:lstStyle>
          <a:p>
            <a:pPr/>
            <a:r>
              <a:t>Title Text</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grpSp>
        <p:nvGrpSpPr>
          <p:cNvPr id="250" name="Google Shape;163;p14"/>
          <p:cNvGrpSpPr/>
          <p:nvPr/>
        </p:nvGrpSpPr>
        <p:grpSpPr>
          <a:xfrm>
            <a:off x="-26" y="2816318"/>
            <a:ext cx="9144048" cy="948286"/>
            <a:chOff x="0" y="32"/>
            <a:chExt cx="9144046" cy="948285"/>
          </a:xfrm>
        </p:grpSpPr>
        <p:sp>
          <p:nvSpPr>
            <p:cNvPr id="232" name="Google Shape;164;p14"/>
            <p:cNvSpPr/>
            <p:nvPr/>
          </p:nvSpPr>
          <p:spPr>
            <a:xfrm>
              <a:off x="5439509" y="816499"/>
              <a:ext cx="142124"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3" name="Google Shape;165;p14"/>
            <p:cNvSpPr/>
            <p:nvPr/>
          </p:nvSpPr>
          <p:spPr>
            <a:xfrm>
              <a:off x="5723731" y="816499"/>
              <a:ext cx="2948775"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4" name="Google Shape;166;p14"/>
            <p:cNvSpPr/>
            <p:nvPr/>
          </p:nvSpPr>
          <p:spPr>
            <a:xfrm>
              <a:off x="4574620" y="544471"/>
              <a:ext cx="1353803"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67;p14"/>
            <p:cNvSpPr/>
            <p:nvPr/>
          </p:nvSpPr>
          <p:spPr>
            <a:xfrm>
              <a:off x="5129368" y="32"/>
              <a:ext cx="1148795"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68;p14"/>
            <p:cNvSpPr/>
            <p:nvPr/>
          </p:nvSpPr>
          <p:spPr>
            <a:xfrm>
              <a:off x="3376773" y="816499"/>
              <a:ext cx="142124"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69;p14"/>
            <p:cNvSpPr/>
            <p:nvPr/>
          </p:nvSpPr>
          <p:spPr>
            <a:xfrm>
              <a:off x="3077703" y="32"/>
              <a:ext cx="370366"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8" name="Google Shape;170;p14"/>
            <p:cNvSpPr/>
            <p:nvPr/>
          </p:nvSpPr>
          <p:spPr>
            <a:xfrm>
              <a:off x="3542884" y="32"/>
              <a:ext cx="139468"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9" name="Google Shape;171;p14"/>
            <p:cNvSpPr/>
            <p:nvPr/>
          </p:nvSpPr>
          <p:spPr>
            <a:xfrm>
              <a:off x="3723875" y="272059"/>
              <a:ext cx="366173"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72;p14"/>
            <p:cNvSpPr/>
            <p:nvPr/>
          </p:nvSpPr>
          <p:spPr>
            <a:xfrm>
              <a:off x="2734794" y="272059"/>
              <a:ext cx="891623"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73;p14"/>
            <p:cNvSpPr/>
            <p:nvPr/>
          </p:nvSpPr>
          <p:spPr>
            <a:xfrm>
              <a:off x="864856" y="816499"/>
              <a:ext cx="142124"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2" name="Google Shape;174;p14"/>
            <p:cNvSpPr/>
            <p:nvPr/>
          </p:nvSpPr>
          <p:spPr>
            <a:xfrm>
              <a:off x="1149078" y="816499"/>
              <a:ext cx="2031648"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3" name="Google Shape;175;p14"/>
            <p:cNvSpPr/>
            <p:nvPr/>
          </p:nvSpPr>
          <p:spPr>
            <a:xfrm>
              <a:off x="-1" y="544471"/>
              <a:ext cx="1353803"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176;p14"/>
            <p:cNvSpPr/>
            <p:nvPr/>
          </p:nvSpPr>
          <p:spPr>
            <a:xfrm>
              <a:off x="824088" y="32"/>
              <a:ext cx="1337802"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177;p14"/>
            <p:cNvSpPr/>
            <p:nvPr/>
          </p:nvSpPr>
          <p:spPr>
            <a:xfrm>
              <a:off x="582170" y="32"/>
              <a:ext cx="139436"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178;p14"/>
            <p:cNvSpPr/>
            <p:nvPr/>
          </p:nvSpPr>
          <p:spPr>
            <a:xfrm>
              <a:off x="8756444" y="816499"/>
              <a:ext cx="142124"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7" name="Google Shape;179;p14"/>
            <p:cNvSpPr/>
            <p:nvPr/>
          </p:nvSpPr>
          <p:spPr>
            <a:xfrm>
              <a:off x="7790243" y="544471"/>
              <a:ext cx="1353803" cy="131819"/>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8" name="Google Shape;180;p14"/>
            <p:cNvSpPr/>
            <p:nvPr/>
          </p:nvSpPr>
          <p:spPr>
            <a:xfrm>
              <a:off x="6982155" y="32"/>
              <a:ext cx="1154907"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181;p14"/>
            <p:cNvSpPr/>
            <p:nvPr/>
          </p:nvSpPr>
          <p:spPr>
            <a:xfrm>
              <a:off x="8279072" y="32"/>
              <a:ext cx="139820" cy="131435"/>
            </a:xfrm>
            <a:prstGeom prst="rect">
              <a:avLst/>
            </a:prstGeom>
            <a:solidFill>
              <a:srgbClr val="FFFFFF">
                <a:alpha val="627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51" name="Title Text"/>
          <p:cNvSpPr txBox="1"/>
          <p:nvPr>
            <p:ph type="title"/>
          </p:nvPr>
        </p:nvSpPr>
        <p:spPr>
          <a:xfrm>
            <a:off x="6355374" y="-142872"/>
            <a:ext cx="1435801" cy="430501"/>
          </a:xfrm>
          <a:prstGeom prst="rect">
            <a:avLst/>
          </a:prstGeom>
        </p:spPr>
        <p:txBody>
          <a:bodyPr lIns="0" tIns="0" rIns="0" bIns="0" anchor="b">
            <a:normAutofit fontScale="100000" lnSpcReduction="0"/>
          </a:bodyPr>
          <a:lstStyle>
            <a:lvl1pPr algn="ctr">
              <a:defRPr sz="2200"/>
            </a:lvl1pPr>
          </a:lstStyle>
          <a:p>
            <a:pPr/>
            <a:r>
              <a:t>Title Text</a:t>
            </a:r>
          </a:p>
        </p:txBody>
      </p:sp>
      <p:sp>
        <p:nvSpPr>
          <p:cNvPr id="252" name="Body Level One…"/>
          <p:cNvSpPr txBox="1"/>
          <p:nvPr>
            <p:ph type="body" sz="quarter" idx="1"/>
          </p:nvPr>
        </p:nvSpPr>
        <p:spPr>
          <a:xfrm>
            <a:off x="6040625" y="1928649"/>
            <a:ext cx="2066401" cy="430501"/>
          </a:xfrm>
          <a:prstGeom prst="rect">
            <a:avLst/>
          </a:prstGeom>
        </p:spPr>
        <p:txBody>
          <a:bodyPr lIns="0" tIns="0" rIns="0" bIns="0">
            <a:normAutofit fontScale="100000" lnSpcReduction="0"/>
          </a:bodyPr>
          <a:lstStyle>
            <a:lvl1pPr marL="342900" indent="-228600" algn="ctr">
              <a:buClrTx/>
              <a:buSzTx/>
              <a:buFontTx/>
              <a:buNone/>
              <a:defRPr sz="1400"/>
            </a:lvl1pPr>
            <a:lvl2pPr marL="342900" indent="254000" algn="ctr">
              <a:buClrTx/>
              <a:buSzTx/>
              <a:buFontTx/>
              <a:buNone/>
              <a:defRPr sz="1400"/>
            </a:lvl2pPr>
            <a:lvl3pPr marL="342900" indent="711200" algn="ctr">
              <a:buClrTx/>
              <a:buSzTx/>
              <a:buFontTx/>
              <a:buNone/>
              <a:defRPr sz="1400"/>
            </a:lvl3pPr>
            <a:lvl4pPr marL="342900" indent="1168400" algn="ctr">
              <a:buClrTx/>
              <a:buSzTx/>
              <a:buFontTx/>
              <a:buNone/>
              <a:defRPr sz="1400"/>
            </a:lvl4pPr>
            <a:lvl5pPr marL="342900" indent="1625600" algn="ctr">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spTree>
      <p:nvGrpSpPr>
        <p:cNvPr id="1" name=""/>
        <p:cNvGrpSpPr/>
        <p:nvPr/>
      </p:nvGrpSpPr>
      <p:grpSpPr>
        <a:xfrm>
          <a:off x="0" y="0"/>
          <a:ext cx="0" cy="0"/>
          <a:chOff x="0" y="0"/>
          <a:chExt cx="0" cy="0"/>
        </a:xfrm>
      </p:grpSpPr>
      <p:sp>
        <p:nvSpPr>
          <p:cNvPr id="260" name="Google Shape;192;p15"/>
          <p:cNvSpPr/>
          <p:nvPr/>
        </p:nvSpPr>
        <p:spPr>
          <a:xfrm>
            <a:off x="29" y="1584891"/>
            <a:ext cx="4361891" cy="241323"/>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61" name="Google Shape;193;p15"/>
          <p:cNvSpPr/>
          <p:nvPr/>
        </p:nvSpPr>
        <p:spPr>
          <a:xfrm>
            <a:off x="6076300" y="1584891"/>
            <a:ext cx="1243659" cy="241352"/>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62" name="Google Shape;194;p15"/>
          <p:cNvSpPr/>
          <p:nvPr/>
        </p:nvSpPr>
        <p:spPr>
          <a:xfrm>
            <a:off x="2172065" y="3002644"/>
            <a:ext cx="1243574" cy="240870"/>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63" name="Google Shape;195;p15"/>
          <p:cNvSpPr/>
          <p:nvPr/>
        </p:nvSpPr>
        <p:spPr>
          <a:xfrm>
            <a:off x="4667291" y="3002650"/>
            <a:ext cx="4476799" cy="240855"/>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64" name="Google Shape;196;p15"/>
          <p:cNvSpPr/>
          <p:nvPr/>
        </p:nvSpPr>
        <p:spPr>
          <a:xfrm>
            <a:off x="4552959" y="1584891"/>
            <a:ext cx="1342458" cy="241323"/>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65" name="Title Text"/>
          <p:cNvSpPr txBox="1"/>
          <p:nvPr>
            <p:ph type="title"/>
          </p:nvPr>
        </p:nvSpPr>
        <p:spPr>
          <a:xfrm>
            <a:off x="2189800" y="1848349"/>
            <a:ext cx="2163901" cy="240901"/>
          </a:xfrm>
          <a:prstGeom prst="rect">
            <a:avLst/>
          </a:prstGeom>
        </p:spPr>
        <p:txBody>
          <a:bodyPr lIns="0" tIns="0" rIns="0" bIns="0" anchor="b">
            <a:normAutofit fontScale="100000" lnSpcReduction="0"/>
          </a:bodyPr>
          <a:lstStyle>
            <a:lvl1pPr>
              <a:defRPr sz="3500"/>
            </a:lvl1pPr>
          </a:lstStyle>
          <a:p>
            <a:pPr/>
            <a:r>
              <a:t>Title Text</a:t>
            </a:r>
          </a:p>
        </p:txBody>
      </p:sp>
      <p:sp>
        <p:nvSpPr>
          <p:cNvPr id="266" name="Body Level One…"/>
          <p:cNvSpPr txBox="1"/>
          <p:nvPr>
            <p:ph type="body" sz="quarter" idx="1"/>
          </p:nvPr>
        </p:nvSpPr>
        <p:spPr>
          <a:xfrm>
            <a:off x="2189801" y="2162324"/>
            <a:ext cx="2163901" cy="426601"/>
          </a:xfrm>
          <a:prstGeom prst="rect">
            <a:avLst/>
          </a:prstGeom>
        </p:spPr>
        <p:txBody>
          <a:bodyPr lIns="0" tIns="0" rIns="0" bIns="0">
            <a:normAutofit fontScale="100000" lnSpcReduction="0"/>
          </a:bodyPr>
          <a:lstStyle>
            <a:lvl1pPr marL="342900" indent="-228600">
              <a:lnSpc>
                <a:spcPct val="100000"/>
              </a:lnSpc>
              <a:buClrTx/>
              <a:buSzTx/>
              <a:buFontTx/>
              <a:buNone/>
              <a:defRPr b="1" sz="2200">
                <a:latin typeface="Overpass Mono"/>
                <a:ea typeface="Overpass Mono"/>
                <a:cs typeface="Overpass Mono"/>
                <a:sym typeface="Overpass Mono"/>
              </a:defRPr>
            </a:lvl1pPr>
            <a:lvl2pPr marL="342900" indent="254000">
              <a:lnSpc>
                <a:spcPct val="100000"/>
              </a:lnSpc>
              <a:buClrTx/>
              <a:buSzTx/>
              <a:buFontTx/>
              <a:buNone/>
              <a:defRPr b="1" sz="2200">
                <a:latin typeface="Overpass Mono"/>
                <a:ea typeface="Overpass Mono"/>
                <a:cs typeface="Overpass Mono"/>
                <a:sym typeface="Overpass Mono"/>
              </a:defRPr>
            </a:lvl2pPr>
            <a:lvl3pPr marL="342900" indent="711200">
              <a:lnSpc>
                <a:spcPct val="100000"/>
              </a:lnSpc>
              <a:buClrTx/>
              <a:buSzTx/>
              <a:buFontTx/>
              <a:buNone/>
              <a:defRPr b="1" sz="2200">
                <a:latin typeface="Overpass Mono"/>
                <a:ea typeface="Overpass Mono"/>
                <a:cs typeface="Overpass Mono"/>
                <a:sym typeface="Overpass Mono"/>
              </a:defRPr>
            </a:lvl3pPr>
            <a:lvl4pPr marL="342900" indent="1168400">
              <a:lnSpc>
                <a:spcPct val="100000"/>
              </a:lnSpc>
              <a:buClrTx/>
              <a:buSzTx/>
              <a:buFontTx/>
              <a:buNone/>
              <a:defRPr b="1" sz="2200">
                <a:latin typeface="Overpass Mono"/>
                <a:ea typeface="Overpass Mono"/>
                <a:cs typeface="Overpass Mono"/>
                <a:sym typeface="Overpass Mono"/>
              </a:defRPr>
            </a:lvl4pPr>
            <a:lvl5pPr marL="342900" indent="1625600">
              <a:lnSpc>
                <a:spcPct val="100000"/>
              </a:lnSpc>
              <a:buClrTx/>
              <a:buSzTx/>
              <a:buFontTx/>
              <a:buNone/>
              <a:defRPr b="1" sz="2200">
                <a:latin typeface="Overpass Mono"/>
                <a:ea typeface="Overpass Mono"/>
                <a:cs typeface="Overpass Mono"/>
                <a:sym typeface="Overpass Mono"/>
              </a:defRPr>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
    <p:spTree>
      <p:nvGrpSpPr>
        <p:cNvPr id="1" name=""/>
        <p:cNvGrpSpPr/>
        <p:nvPr/>
      </p:nvGrpSpPr>
      <p:grpSpPr>
        <a:xfrm>
          <a:off x="0" y="0"/>
          <a:ext cx="0" cy="0"/>
          <a:chOff x="0" y="0"/>
          <a:chExt cx="0" cy="0"/>
        </a:xfrm>
      </p:grpSpPr>
      <p:sp>
        <p:nvSpPr>
          <p:cNvPr id="274" name="Title Text"/>
          <p:cNvSpPr txBox="1"/>
          <p:nvPr>
            <p:ph type="title"/>
          </p:nvPr>
        </p:nvSpPr>
        <p:spPr>
          <a:xfrm>
            <a:off x="2266008" y="1775349"/>
            <a:ext cx="2163901" cy="356701"/>
          </a:xfrm>
          <a:prstGeom prst="rect">
            <a:avLst/>
          </a:prstGeom>
        </p:spPr>
        <p:txBody>
          <a:bodyPr lIns="0" tIns="0" rIns="0" bIns="0" anchor="b">
            <a:normAutofit fontScale="100000" lnSpcReduction="0"/>
          </a:bodyPr>
          <a:lstStyle>
            <a:lvl1pPr>
              <a:defRPr sz="2200"/>
            </a:lvl1pPr>
          </a:lstStyle>
          <a:p>
            <a:pPr/>
            <a:r>
              <a:t>Title Text</a:t>
            </a:r>
          </a:p>
        </p:txBody>
      </p:sp>
      <p:sp>
        <p:nvSpPr>
          <p:cNvPr id="275" name="Body Level One…"/>
          <p:cNvSpPr txBox="1"/>
          <p:nvPr>
            <p:ph type="body" sz="quarter" idx="1"/>
          </p:nvPr>
        </p:nvSpPr>
        <p:spPr>
          <a:xfrm>
            <a:off x="4714175" y="2208198"/>
            <a:ext cx="2163901" cy="413101"/>
          </a:xfrm>
          <a:prstGeom prst="rect">
            <a:avLst/>
          </a:prstGeom>
        </p:spPr>
        <p:txBody>
          <a:bodyPr lIns="0" tIns="0" rIns="0" bIns="0">
            <a:normAutofit fontScale="100000" lnSpcReduction="0"/>
          </a:bodyPr>
          <a:lstStyle>
            <a:lvl1pPr marL="342900" indent="-228600" algn="r">
              <a:lnSpc>
                <a:spcPct val="100000"/>
              </a:lnSpc>
              <a:buClrTx/>
              <a:buSzTx/>
              <a:buFontTx/>
              <a:buNone/>
              <a:defRPr sz="1400"/>
            </a:lvl1pPr>
            <a:lvl2pPr marL="342900" indent="254000" algn="r">
              <a:lnSpc>
                <a:spcPct val="100000"/>
              </a:lnSpc>
              <a:buClrTx/>
              <a:buSzTx/>
              <a:buFontTx/>
              <a:buNone/>
              <a:defRPr sz="1400"/>
            </a:lvl2pPr>
            <a:lvl3pPr marL="342900" indent="711200" algn="r">
              <a:lnSpc>
                <a:spcPct val="100000"/>
              </a:lnSpc>
              <a:buClrTx/>
              <a:buSzTx/>
              <a:buFontTx/>
              <a:buNone/>
              <a:defRPr sz="1400"/>
            </a:lvl3pPr>
            <a:lvl4pPr marL="342900" indent="1168400" algn="r">
              <a:lnSpc>
                <a:spcPct val="100000"/>
              </a:lnSpc>
              <a:buClrTx/>
              <a:buSzTx/>
              <a:buFontTx/>
              <a:buNone/>
              <a:defRPr sz="1400"/>
            </a:lvl4pPr>
            <a:lvl5pPr marL="342900" indent="1625600" algn="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4">
    <p:spTree>
      <p:nvGrpSpPr>
        <p:cNvPr id="1" name=""/>
        <p:cNvGrpSpPr/>
        <p:nvPr/>
      </p:nvGrpSpPr>
      <p:grpSpPr>
        <a:xfrm>
          <a:off x="0" y="0"/>
          <a:ext cx="0" cy="0"/>
          <a:chOff x="0" y="0"/>
          <a:chExt cx="0" cy="0"/>
        </a:xfrm>
      </p:grpSpPr>
      <p:sp>
        <p:nvSpPr>
          <p:cNvPr id="283" name="Google Shape;218;p17"/>
          <p:cNvSpPr/>
          <p:nvPr/>
        </p:nvSpPr>
        <p:spPr>
          <a:xfrm>
            <a:off x="6200895" y="1515866"/>
            <a:ext cx="2943108" cy="241323"/>
          </a:xfrm>
          <a:prstGeom prst="rect">
            <a:avLst/>
          </a:prstGeom>
          <a:solidFill>
            <a:srgbClr val="FFFFFF">
              <a:alpha val="18820"/>
            </a:srgbClr>
          </a:solidFill>
          <a:ln w="12700">
            <a:miter lim="400000"/>
          </a:ln>
        </p:spPr>
        <p:txBody>
          <a:bodyPr lIns="0" tIns="0" rIns="0" bIns="0" anchor="ctr"/>
          <a:lstStyle/>
          <a:p>
            <a:pPr>
              <a:defRPr>
                <a:solidFill>
                  <a:srgbClr val="000000"/>
                </a:solidFill>
              </a:defRPr>
            </a:pPr>
          </a:p>
        </p:txBody>
      </p:sp>
      <p:sp>
        <p:nvSpPr>
          <p:cNvPr id="284" name="Body Level One…"/>
          <p:cNvSpPr txBox="1"/>
          <p:nvPr>
            <p:ph type="body" sz="quarter" idx="1"/>
          </p:nvPr>
        </p:nvSpPr>
        <p:spPr>
          <a:xfrm>
            <a:off x="5438699" y="1973024"/>
            <a:ext cx="3124201" cy="2130901"/>
          </a:xfrm>
          <a:prstGeom prst="rect">
            <a:avLst/>
          </a:prstGeom>
        </p:spPr>
        <p:txBody>
          <a:bodyPr>
            <a:normAutofit fontScale="100000" lnSpcReduction="0"/>
          </a:bodyPr>
          <a:lstStyle>
            <a:lvl1pPr indent="-330200" algn="r">
              <a:lnSpc>
                <a:spcPct val="100000"/>
              </a:lnSpc>
              <a:buSzPts val="1600"/>
              <a:defRPr sz="1600"/>
            </a:lvl1pPr>
            <a:lvl2pPr marL="914400" indent="-330200" algn="r">
              <a:lnSpc>
                <a:spcPct val="100000"/>
              </a:lnSpc>
              <a:buSzPts val="1600"/>
              <a:defRPr sz="1600"/>
            </a:lvl2pPr>
            <a:lvl3pPr marL="1371600" indent="-330200" algn="r">
              <a:lnSpc>
                <a:spcPct val="100000"/>
              </a:lnSpc>
              <a:buSzPts val="1600"/>
              <a:defRPr sz="1600"/>
            </a:lvl3pPr>
            <a:lvl4pPr marL="1828800" indent="-330200" algn="r">
              <a:lnSpc>
                <a:spcPct val="100000"/>
              </a:lnSpc>
              <a:buSzPts val="1600"/>
              <a:defRPr sz="1600"/>
            </a:lvl4pPr>
            <a:lvl5pPr marL="2286000" indent="-330200" algn="r">
              <a:lnSpc>
                <a:spcPct val="100000"/>
              </a:lnSpc>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285" name="Title Text"/>
          <p:cNvSpPr txBox="1"/>
          <p:nvPr>
            <p:ph type="title"/>
          </p:nvPr>
        </p:nvSpPr>
        <p:spPr>
          <a:xfrm>
            <a:off x="5438775" y="1168325"/>
            <a:ext cx="3124200" cy="669001"/>
          </a:xfrm>
          <a:prstGeom prst="rect">
            <a:avLst/>
          </a:prstGeom>
        </p:spPr>
        <p:txBody>
          <a:bodyPr>
            <a:normAutofit fontScale="100000" lnSpcReduction="0"/>
          </a:bodyPr>
          <a:lstStyle>
            <a:lvl1pPr algn="r">
              <a:defRPr sz="3000">
                <a:solidFill>
                  <a:schemeClr val="accent2"/>
                </a:solidFill>
              </a:defRPr>
            </a:lvl1pPr>
          </a:lstStyle>
          <a:p>
            <a:pPr/>
            <a:r>
              <a:t>Title Text</a:t>
            </a:r>
          </a:p>
        </p:txBody>
      </p:sp>
      <p:sp>
        <p:nvSpPr>
          <p:cNvPr id="286" name="Google Shape;221;p17"/>
          <p:cNvSpPr/>
          <p:nvPr/>
        </p:nvSpPr>
        <p:spPr>
          <a:xfrm>
            <a:off x="8318333" y="5018325"/>
            <a:ext cx="825620" cy="125179"/>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87" name="Google Shape;222;p17"/>
          <p:cNvSpPr/>
          <p:nvPr/>
        </p:nvSpPr>
        <p:spPr>
          <a:xfrm>
            <a:off x="6473454" y="5018325"/>
            <a:ext cx="1685831" cy="125179"/>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88" name="Google Shape;223;p17"/>
          <p:cNvSpPr/>
          <p:nvPr/>
        </p:nvSpPr>
        <p:spPr>
          <a:xfrm>
            <a:off x="6031569" y="4810180"/>
            <a:ext cx="2520406" cy="125769"/>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89" name="Google Shape;224;p17"/>
          <p:cNvSpPr/>
          <p:nvPr/>
        </p:nvSpPr>
        <p:spPr>
          <a:xfrm>
            <a:off x="5564797" y="4810180"/>
            <a:ext cx="285433" cy="125769"/>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2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
    <p:spTree>
      <p:nvGrpSpPr>
        <p:cNvPr id="1" name=""/>
        <p:cNvGrpSpPr/>
        <p:nvPr/>
      </p:nvGrpSpPr>
      <p:grpSpPr>
        <a:xfrm>
          <a:off x="0" y="0"/>
          <a:ext cx="0" cy="0"/>
          <a:chOff x="0" y="0"/>
          <a:chExt cx="0" cy="0"/>
        </a:xfrm>
      </p:grpSpPr>
      <p:sp>
        <p:nvSpPr>
          <p:cNvPr id="297" name="Google Shape;226;p18"/>
          <p:cNvSpPr/>
          <p:nvPr/>
        </p:nvSpPr>
        <p:spPr>
          <a:xfrm flipH="1">
            <a:off x="111" y="2089949"/>
            <a:ext cx="1766474" cy="35672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298" name="Google Shape;227;p18"/>
          <p:cNvSpPr/>
          <p:nvPr/>
        </p:nvSpPr>
        <p:spPr>
          <a:xfrm flipH="1">
            <a:off x="6715606" y="2089949"/>
            <a:ext cx="2070788" cy="356724"/>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299" name="Google Shape;228;p18"/>
          <p:cNvSpPr/>
          <p:nvPr/>
        </p:nvSpPr>
        <p:spPr>
          <a:xfrm flipH="1">
            <a:off x="1229530" y="1500449"/>
            <a:ext cx="1104094"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00" name="Google Shape;229;p18"/>
          <p:cNvSpPr/>
          <p:nvPr/>
        </p:nvSpPr>
        <p:spPr>
          <a:xfrm flipH="1">
            <a:off x="240" y="2679428"/>
            <a:ext cx="2247457"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01" name="Google Shape;230;p18"/>
          <p:cNvSpPr/>
          <p:nvPr/>
        </p:nvSpPr>
        <p:spPr>
          <a:xfrm flipH="1">
            <a:off x="23" y="1500449"/>
            <a:ext cx="1037938" cy="35674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02" name="Google Shape;231;p18"/>
          <p:cNvSpPr/>
          <p:nvPr/>
        </p:nvSpPr>
        <p:spPr>
          <a:xfrm flipH="1">
            <a:off x="1299983" y="3268903"/>
            <a:ext cx="1104068"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03" name="Google Shape;232;p18"/>
          <p:cNvSpPr/>
          <p:nvPr/>
        </p:nvSpPr>
        <p:spPr>
          <a:xfrm flipH="1">
            <a:off x="8105944" y="3268903"/>
            <a:ext cx="1037939" cy="35519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04" name="Google Shape;233;p18"/>
          <p:cNvSpPr/>
          <p:nvPr/>
        </p:nvSpPr>
        <p:spPr>
          <a:xfrm flipH="1">
            <a:off x="8039880" y="1500455"/>
            <a:ext cx="1103882"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05" name="Google Shape;234;p18"/>
          <p:cNvSpPr/>
          <p:nvPr/>
        </p:nvSpPr>
        <p:spPr>
          <a:xfrm flipH="1">
            <a:off x="5478250" y="1500455"/>
            <a:ext cx="2365681"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06" name="Google Shape;235;p18"/>
          <p:cNvSpPr/>
          <p:nvPr/>
        </p:nvSpPr>
        <p:spPr>
          <a:xfrm flipH="1">
            <a:off x="6896104" y="912525"/>
            <a:ext cx="2247618" cy="355173"/>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307" name="Google Shape;236;p18"/>
          <p:cNvSpPr/>
          <p:nvPr/>
        </p:nvSpPr>
        <p:spPr>
          <a:xfrm>
            <a:off x="2094075" y="1123150"/>
            <a:ext cx="4955557" cy="402040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08"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3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sp>
        <p:nvSpPr>
          <p:cNvPr id="316" name="Google Shape;239;p19"/>
          <p:cNvSpPr/>
          <p:nvPr/>
        </p:nvSpPr>
        <p:spPr>
          <a:xfrm>
            <a:off x="1817725" y="0"/>
            <a:ext cx="7326301" cy="39060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17" name="Body Level One…"/>
          <p:cNvSpPr txBox="1"/>
          <p:nvPr>
            <p:ph type="body" sz="quarter" idx="1"/>
          </p:nvPr>
        </p:nvSpPr>
        <p:spPr>
          <a:xfrm>
            <a:off x="4579525" y="2388199"/>
            <a:ext cx="3932700" cy="2130901"/>
          </a:xfrm>
          <a:prstGeom prst="rect">
            <a:avLst/>
          </a:prstGeom>
        </p:spPr>
        <p:txBody>
          <a:bodyPr>
            <a:normAutofit fontScale="100000" lnSpcReduction="0"/>
          </a:bodyPr>
          <a:lstStyle>
            <a:lvl1pPr indent="-330200" algn="r">
              <a:lnSpc>
                <a:spcPct val="100000"/>
              </a:lnSpc>
              <a:buSzPts val="1600"/>
              <a:defRPr sz="1600"/>
            </a:lvl1pPr>
            <a:lvl2pPr marL="961571" indent="-377371" algn="r">
              <a:lnSpc>
                <a:spcPct val="100000"/>
              </a:lnSpc>
              <a:buSzPts val="1600"/>
              <a:defRPr sz="1600"/>
            </a:lvl2pPr>
            <a:lvl3pPr marL="1417864" indent="-370114" algn="r">
              <a:lnSpc>
                <a:spcPct val="100000"/>
              </a:lnSpc>
              <a:buSzPts val="1600"/>
              <a:defRPr sz="1600"/>
            </a:lvl3pPr>
            <a:lvl4pPr marL="1875064" indent="-370114" algn="r">
              <a:lnSpc>
                <a:spcPct val="100000"/>
              </a:lnSpc>
              <a:buSzPts val="1600"/>
              <a:defRPr sz="1600"/>
            </a:lvl4pPr>
            <a:lvl5pPr marL="2331357" indent="-362857" algn="r">
              <a:lnSpc>
                <a:spcPct val="100000"/>
              </a:lnSpc>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18" name="Title Text"/>
          <p:cNvSpPr txBox="1"/>
          <p:nvPr>
            <p:ph type="title"/>
          </p:nvPr>
        </p:nvSpPr>
        <p:spPr>
          <a:xfrm>
            <a:off x="4579530" y="1714799"/>
            <a:ext cx="3963301" cy="669001"/>
          </a:xfrm>
          <a:prstGeom prst="rect">
            <a:avLst/>
          </a:prstGeom>
        </p:spPr>
        <p:txBody>
          <a:bodyPr>
            <a:normAutofit fontScale="100000" lnSpcReduction="0"/>
          </a:bodyPr>
          <a:lstStyle>
            <a:lvl1pPr algn="r">
              <a:defRPr sz="3000">
                <a:solidFill>
                  <a:schemeClr val="accent2"/>
                </a:solidFill>
              </a:defRPr>
            </a:lvl1pPr>
          </a:lstStyle>
          <a:p>
            <a:pPr/>
            <a:r>
              <a:t>Title Text</a:t>
            </a:r>
          </a:p>
        </p:txBody>
      </p:sp>
      <p:sp>
        <p:nvSpPr>
          <p:cNvPr id="319" name="Google Shape;242;p19"/>
          <p:cNvSpPr/>
          <p:nvPr/>
        </p:nvSpPr>
        <p:spPr>
          <a:xfrm>
            <a:off x="15" y="2156652"/>
            <a:ext cx="2107882" cy="128749"/>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20" name="Google Shape;243;p19"/>
          <p:cNvSpPr/>
          <p:nvPr/>
        </p:nvSpPr>
        <p:spPr>
          <a:xfrm>
            <a:off x="2107985" y="2156652"/>
            <a:ext cx="1115523" cy="128749"/>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21" name="Google Shape;244;p19"/>
          <p:cNvSpPr/>
          <p:nvPr/>
        </p:nvSpPr>
        <p:spPr>
          <a:xfrm>
            <a:off x="430907" y="2369871"/>
            <a:ext cx="1645012" cy="128734"/>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22" name="Google Shape;245;p19"/>
          <p:cNvSpPr/>
          <p:nvPr/>
        </p:nvSpPr>
        <p:spPr>
          <a:xfrm>
            <a:off x="1597826" y="2369871"/>
            <a:ext cx="478142" cy="12873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23" name="Google Shape;246;p19"/>
          <p:cNvSpPr/>
          <p:nvPr/>
        </p:nvSpPr>
        <p:spPr>
          <a:xfrm>
            <a:off x="2665769" y="2369871"/>
            <a:ext cx="557762" cy="12873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24" name="Google Shape;247;p19"/>
          <p:cNvSpPr/>
          <p:nvPr/>
        </p:nvSpPr>
        <p:spPr>
          <a:xfrm>
            <a:off x="15" y="3222728"/>
            <a:ext cx="1472720" cy="128377"/>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25" name="Google Shape;248;p19"/>
          <p:cNvSpPr/>
          <p:nvPr/>
        </p:nvSpPr>
        <p:spPr>
          <a:xfrm>
            <a:off x="2202117" y="2369871"/>
            <a:ext cx="128750" cy="128734"/>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26" name="Google Shape;249;p19"/>
          <p:cNvSpPr/>
          <p:nvPr/>
        </p:nvSpPr>
        <p:spPr>
          <a:xfrm>
            <a:off x="2406787" y="2369871"/>
            <a:ext cx="128734" cy="128734"/>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27" name="Google Shape;250;p19"/>
          <p:cNvSpPr/>
          <p:nvPr/>
        </p:nvSpPr>
        <p:spPr>
          <a:xfrm>
            <a:off x="2061088" y="2796291"/>
            <a:ext cx="128750" cy="128750"/>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28" name="Google Shape;251;p19"/>
          <p:cNvSpPr/>
          <p:nvPr/>
        </p:nvSpPr>
        <p:spPr>
          <a:xfrm>
            <a:off x="1856435" y="2796291"/>
            <a:ext cx="128377"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29" name="Google Shape;252;p19"/>
          <p:cNvSpPr/>
          <p:nvPr/>
        </p:nvSpPr>
        <p:spPr>
          <a:xfrm>
            <a:off x="641520" y="2796291"/>
            <a:ext cx="128734"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30" name="Google Shape;253;p19"/>
          <p:cNvSpPr/>
          <p:nvPr/>
        </p:nvSpPr>
        <p:spPr>
          <a:xfrm>
            <a:off x="3094800" y="2583073"/>
            <a:ext cx="128750"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31" name="Google Shape;254;p19"/>
          <p:cNvSpPr/>
          <p:nvPr/>
        </p:nvSpPr>
        <p:spPr>
          <a:xfrm>
            <a:off x="191649" y="2369871"/>
            <a:ext cx="128734" cy="128734"/>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32" name="Google Shape;255;p19"/>
          <p:cNvSpPr/>
          <p:nvPr/>
        </p:nvSpPr>
        <p:spPr>
          <a:xfrm>
            <a:off x="1339588" y="3009138"/>
            <a:ext cx="1644638"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33" name="Google Shape;256;p19"/>
          <p:cNvSpPr/>
          <p:nvPr/>
        </p:nvSpPr>
        <p:spPr>
          <a:xfrm>
            <a:off x="1339588" y="3009138"/>
            <a:ext cx="478126" cy="12875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34" name="Google Shape;257;p19"/>
          <p:cNvSpPr/>
          <p:nvPr/>
        </p:nvSpPr>
        <p:spPr>
          <a:xfrm>
            <a:off x="15" y="3009509"/>
            <a:ext cx="749761" cy="128377"/>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35" name="Google Shape;258;p19"/>
          <p:cNvSpPr/>
          <p:nvPr/>
        </p:nvSpPr>
        <p:spPr>
          <a:xfrm>
            <a:off x="1084686" y="3009138"/>
            <a:ext cx="128750"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36" name="Google Shape;259;p19"/>
          <p:cNvSpPr/>
          <p:nvPr/>
        </p:nvSpPr>
        <p:spPr>
          <a:xfrm>
            <a:off x="879662" y="3009138"/>
            <a:ext cx="128750"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37" name="Google Shape;260;p19"/>
          <p:cNvSpPr/>
          <p:nvPr/>
        </p:nvSpPr>
        <p:spPr>
          <a:xfrm>
            <a:off x="533978" y="3435573"/>
            <a:ext cx="128750" cy="128734"/>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38" name="Google Shape;261;p19"/>
          <p:cNvSpPr/>
          <p:nvPr/>
        </p:nvSpPr>
        <p:spPr>
          <a:xfrm>
            <a:off x="338621" y="3435573"/>
            <a:ext cx="128750" cy="12873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39" name="Google Shape;262;p19"/>
          <p:cNvSpPr/>
          <p:nvPr/>
        </p:nvSpPr>
        <p:spPr>
          <a:xfrm>
            <a:off x="142890" y="3435573"/>
            <a:ext cx="128750" cy="128734"/>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40" name="Google Shape;263;p19"/>
          <p:cNvSpPr/>
          <p:nvPr/>
        </p:nvSpPr>
        <p:spPr>
          <a:xfrm>
            <a:off x="3094800" y="3009138"/>
            <a:ext cx="128750" cy="128750"/>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41" name="Google Shape;264;p19"/>
          <p:cNvSpPr/>
          <p:nvPr/>
        </p:nvSpPr>
        <p:spPr>
          <a:xfrm>
            <a:off x="1676347" y="2583073"/>
            <a:ext cx="1314954" cy="12875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42" name="Google Shape;265;p19"/>
          <p:cNvSpPr/>
          <p:nvPr/>
        </p:nvSpPr>
        <p:spPr>
          <a:xfrm>
            <a:off x="2267247" y="2796291"/>
            <a:ext cx="956266" cy="128750"/>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343" name="Google Shape;266;p19"/>
          <p:cNvSpPr/>
          <p:nvPr/>
        </p:nvSpPr>
        <p:spPr>
          <a:xfrm>
            <a:off x="641520" y="2796291"/>
            <a:ext cx="896354" cy="128750"/>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44" name="Google Shape;267;p19"/>
          <p:cNvSpPr/>
          <p:nvPr/>
        </p:nvSpPr>
        <p:spPr>
          <a:xfrm>
            <a:off x="15" y="2796291"/>
            <a:ext cx="449481"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45" name="Google Shape;268;p19"/>
          <p:cNvSpPr/>
          <p:nvPr/>
        </p:nvSpPr>
        <p:spPr>
          <a:xfrm>
            <a:off x="1676347" y="3222355"/>
            <a:ext cx="1547142" cy="128749"/>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46" name="Google Shape;269;p19"/>
          <p:cNvSpPr/>
          <p:nvPr/>
        </p:nvSpPr>
        <p:spPr>
          <a:xfrm>
            <a:off x="2522505" y="3435573"/>
            <a:ext cx="701020" cy="12873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47" name="Google Shape;270;p19"/>
          <p:cNvSpPr/>
          <p:nvPr/>
        </p:nvSpPr>
        <p:spPr>
          <a:xfrm>
            <a:off x="15" y="2583073"/>
            <a:ext cx="1277743" cy="12875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48" name="Google Shape;271;p19"/>
          <p:cNvSpPr/>
          <p:nvPr/>
        </p:nvSpPr>
        <p:spPr>
          <a:xfrm>
            <a:off x="812313" y="3435573"/>
            <a:ext cx="1562768" cy="128734"/>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49" name="Google Shape;272;p19"/>
          <p:cNvSpPr/>
          <p:nvPr/>
        </p:nvSpPr>
        <p:spPr>
          <a:xfrm>
            <a:off x="3223553" y="1474215"/>
            <a:ext cx="1086505" cy="2772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670"/>
                </a:lnTo>
                <a:lnTo>
                  <a:pt x="2293" y="2670"/>
                </a:lnTo>
                <a:cubicBezTo>
                  <a:pt x="6828" y="2737"/>
                  <a:pt x="9099" y="3696"/>
                  <a:pt x="9099" y="5543"/>
                </a:cubicBezTo>
                <a:lnTo>
                  <a:pt x="9099" y="7285"/>
                </a:lnTo>
                <a:cubicBezTo>
                  <a:pt x="9099" y="9236"/>
                  <a:pt x="10822" y="10390"/>
                  <a:pt x="14269" y="10749"/>
                </a:cubicBezTo>
                <a:lnTo>
                  <a:pt x="14269" y="10851"/>
                </a:lnTo>
                <a:cubicBezTo>
                  <a:pt x="10822" y="11210"/>
                  <a:pt x="9099" y="12364"/>
                  <a:pt x="9099" y="14315"/>
                </a:cubicBezTo>
                <a:lnTo>
                  <a:pt x="9099" y="16060"/>
                </a:lnTo>
                <a:cubicBezTo>
                  <a:pt x="9099" y="17942"/>
                  <a:pt x="6828" y="18907"/>
                  <a:pt x="2293" y="18959"/>
                </a:cubicBezTo>
                <a:lnTo>
                  <a:pt x="0" y="18959"/>
                </a:lnTo>
                <a:lnTo>
                  <a:pt x="0" y="21600"/>
                </a:lnTo>
                <a:lnTo>
                  <a:pt x="2293" y="21600"/>
                </a:lnTo>
                <a:cubicBezTo>
                  <a:pt x="6746" y="21565"/>
                  <a:pt x="10260" y="21040"/>
                  <a:pt x="12834" y="20023"/>
                </a:cubicBezTo>
                <a:cubicBezTo>
                  <a:pt x="15408" y="19005"/>
                  <a:pt x="16696" y="17539"/>
                  <a:pt x="16696" y="15622"/>
                </a:cubicBezTo>
                <a:lnTo>
                  <a:pt x="16696" y="14008"/>
                </a:lnTo>
                <a:cubicBezTo>
                  <a:pt x="16696" y="13425"/>
                  <a:pt x="16977" y="12964"/>
                  <a:pt x="17546" y="12622"/>
                </a:cubicBezTo>
                <a:cubicBezTo>
                  <a:pt x="18108" y="12280"/>
                  <a:pt x="18900" y="12109"/>
                  <a:pt x="19898" y="12109"/>
                </a:cubicBezTo>
                <a:lnTo>
                  <a:pt x="21600" y="12109"/>
                </a:lnTo>
                <a:lnTo>
                  <a:pt x="21600" y="9468"/>
                </a:lnTo>
                <a:lnTo>
                  <a:pt x="19898" y="9468"/>
                </a:lnTo>
                <a:cubicBezTo>
                  <a:pt x="18900" y="9468"/>
                  <a:pt x="18108" y="9297"/>
                  <a:pt x="17546" y="8955"/>
                </a:cubicBezTo>
                <a:cubicBezTo>
                  <a:pt x="16977" y="8613"/>
                  <a:pt x="16696" y="8149"/>
                  <a:pt x="16696" y="7569"/>
                </a:cubicBezTo>
                <a:lnTo>
                  <a:pt x="16696" y="6004"/>
                </a:lnTo>
                <a:cubicBezTo>
                  <a:pt x="16696" y="4070"/>
                  <a:pt x="15416" y="2600"/>
                  <a:pt x="12864" y="1591"/>
                </a:cubicBezTo>
                <a:cubicBezTo>
                  <a:pt x="10312" y="583"/>
                  <a:pt x="6791" y="52"/>
                  <a:pt x="2293" y="0"/>
                </a:cubicBezTo>
                <a:close/>
              </a:path>
            </a:pathLst>
          </a:custGeom>
          <a:solidFill>
            <a:srgbClr val="FFFFFF">
              <a:alpha val="6270"/>
            </a:srgbClr>
          </a:solidFill>
          <a:ln w="12700">
            <a:miter lim="400000"/>
          </a:ln>
        </p:spPr>
        <p:txBody>
          <a:bodyPr lIns="0" tIns="0" rIns="0" bIns="0" anchor="ctr"/>
          <a:lstStyle/>
          <a:p>
            <a:pPr>
              <a:defRPr>
                <a:solidFill>
                  <a:srgbClr val="000000"/>
                </a:solidFill>
              </a:defRPr>
            </a:pPr>
          </a:p>
        </p:txBody>
      </p:sp>
      <p:sp>
        <p:nvSpPr>
          <p:cNvPr id="350" name="Google Shape;273;p19"/>
          <p:cNvSpPr/>
          <p:nvPr/>
        </p:nvSpPr>
        <p:spPr>
          <a:xfrm>
            <a:off x="-12" y="4446899"/>
            <a:ext cx="1086600" cy="69660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spTree>
      <p:nvGrpSpPr>
        <p:cNvPr id="1" name=""/>
        <p:cNvGrpSpPr/>
        <p:nvPr/>
      </p:nvGrpSpPr>
      <p:grpSpPr>
        <a:xfrm>
          <a:off x="0" y="0"/>
          <a:ext cx="0" cy="0"/>
          <a:chOff x="0" y="0"/>
          <a:chExt cx="0" cy="0"/>
        </a:xfrm>
      </p:grpSpPr>
      <p:sp>
        <p:nvSpPr>
          <p:cNvPr id="358" name="Google Shape;275;p20"/>
          <p:cNvSpPr/>
          <p:nvPr/>
        </p:nvSpPr>
        <p:spPr>
          <a:xfrm>
            <a:off x="5445881" y="1359975"/>
            <a:ext cx="3697218" cy="120854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59" name="Google Shape;276;p20"/>
          <p:cNvSpPr/>
          <p:nvPr/>
        </p:nvSpPr>
        <p:spPr>
          <a:xfrm>
            <a:off x="-900" y="2568525"/>
            <a:ext cx="3697218" cy="1208545"/>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60" name="Google Shape;277;p20"/>
          <p:cNvSpPr/>
          <p:nvPr/>
        </p:nvSpPr>
        <p:spPr>
          <a:xfrm>
            <a:off x="-906" y="-3217"/>
            <a:ext cx="3697218" cy="356992"/>
          </a:xfrm>
          <a:prstGeom prst="rect">
            <a:avLst/>
          </a:prstGeom>
          <a:solidFill>
            <a:srgbClr val="FFFFFF">
              <a:alpha val="18820"/>
            </a:srgbClr>
          </a:solidFill>
          <a:ln w="12700">
            <a:miter lim="400000"/>
          </a:ln>
        </p:spPr>
        <p:txBody>
          <a:bodyPr lIns="0" tIns="0" rIns="0" bIns="0" anchor="ctr"/>
          <a:lstStyle/>
          <a:p>
            <a:pPr>
              <a:defRPr>
                <a:solidFill>
                  <a:srgbClr val="000000"/>
                </a:solidFill>
              </a:defRPr>
            </a:pPr>
          </a:p>
        </p:txBody>
      </p:sp>
      <p:sp>
        <p:nvSpPr>
          <p:cNvPr id="361" name="Google Shape;278;p20"/>
          <p:cNvSpPr/>
          <p:nvPr/>
        </p:nvSpPr>
        <p:spPr>
          <a:xfrm>
            <a:off x="-905" y="3584655"/>
            <a:ext cx="417184" cy="384801"/>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62" name="Google Shape;279;p20"/>
          <p:cNvSpPr/>
          <p:nvPr/>
        </p:nvSpPr>
        <p:spPr>
          <a:xfrm>
            <a:off x="8017623" y="1161102"/>
            <a:ext cx="1125473" cy="384833"/>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363" name="Body Level One…"/>
          <p:cNvSpPr txBox="1"/>
          <p:nvPr>
            <p:ph type="body" sz="quarter" idx="1"/>
          </p:nvPr>
        </p:nvSpPr>
        <p:spPr>
          <a:xfrm>
            <a:off x="5626675" y="1941426"/>
            <a:ext cx="2391601" cy="466201"/>
          </a:xfrm>
          <a:prstGeom prst="rect">
            <a:avLst/>
          </a:prstGeom>
        </p:spPr>
        <p:txBody>
          <a:bodyPr lIns="0" tIns="0" rIns="0" bIns="0">
            <a:normAutofit fontScale="100000" lnSpcReduction="0"/>
          </a:bodyPr>
          <a:lstStyle>
            <a:lvl1pPr marL="342900" indent="-228600">
              <a:lnSpc>
                <a:spcPct val="100000"/>
              </a:lnSpc>
              <a:buClrTx/>
              <a:buSzTx/>
              <a:buFontTx/>
              <a:buNone/>
              <a:defRPr sz="1400">
                <a:solidFill>
                  <a:schemeClr val="accent1"/>
                </a:solidFill>
              </a:defRPr>
            </a:lvl1pPr>
            <a:lvl2pPr marL="342900" indent="254000">
              <a:lnSpc>
                <a:spcPct val="100000"/>
              </a:lnSpc>
              <a:buClrTx/>
              <a:buSzTx/>
              <a:buFontTx/>
              <a:buNone/>
              <a:defRPr sz="1400">
                <a:solidFill>
                  <a:schemeClr val="accent1"/>
                </a:solidFill>
              </a:defRPr>
            </a:lvl2pPr>
            <a:lvl3pPr marL="342900" indent="711200">
              <a:lnSpc>
                <a:spcPct val="100000"/>
              </a:lnSpc>
              <a:buClrTx/>
              <a:buSzTx/>
              <a:buFontTx/>
              <a:buNone/>
              <a:defRPr sz="1400">
                <a:solidFill>
                  <a:schemeClr val="accent1"/>
                </a:solidFill>
              </a:defRPr>
            </a:lvl3pPr>
            <a:lvl4pPr marL="342900" indent="1168400">
              <a:lnSpc>
                <a:spcPct val="100000"/>
              </a:lnSpc>
              <a:buClrTx/>
              <a:buSzTx/>
              <a:buFontTx/>
              <a:buNone/>
              <a:defRPr sz="1400">
                <a:solidFill>
                  <a:schemeClr val="accent1"/>
                </a:solidFill>
              </a:defRPr>
            </a:lvl4pPr>
            <a:lvl5pPr marL="342900" indent="1625600">
              <a:lnSpc>
                <a:spcPct val="100000"/>
              </a:lnSpc>
              <a:buClrTx/>
              <a:buSzTx/>
              <a:buFontTx/>
              <a:buNone/>
              <a:defRPr sz="1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64" name="Title Text"/>
          <p:cNvSpPr txBox="1"/>
          <p:nvPr>
            <p:ph type="title"/>
          </p:nvPr>
        </p:nvSpPr>
        <p:spPr>
          <a:xfrm>
            <a:off x="1125100" y="2794024"/>
            <a:ext cx="2395801" cy="263402"/>
          </a:xfrm>
          <a:prstGeom prst="rect">
            <a:avLst/>
          </a:prstGeom>
        </p:spPr>
        <p:txBody>
          <a:bodyPr lIns="0" tIns="0" rIns="0" bIns="0" anchor="ctr">
            <a:normAutofit fontScale="100000" lnSpcReduction="0"/>
          </a:bodyPr>
          <a:lstStyle>
            <a:lvl1pPr algn="r">
              <a:defRPr sz="2200"/>
            </a:lvl1pPr>
          </a:lstStyle>
          <a:p>
            <a:pPr/>
            <a:r>
              <a:t>Title Text</a:t>
            </a:r>
          </a:p>
        </p:txBody>
      </p:sp>
      <p:sp>
        <p:nvSpPr>
          <p:cNvPr id="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3">
    <p:spTree>
      <p:nvGrpSpPr>
        <p:cNvPr id="1" name=""/>
        <p:cNvGrpSpPr/>
        <p:nvPr/>
      </p:nvGrpSpPr>
      <p:grpSpPr>
        <a:xfrm>
          <a:off x="0" y="0"/>
          <a:ext cx="0" cy="0"/>
          <a:chOff x="0" y="0"/>
          <a:chExt cx="0" cy="0"/>
        </a:xfrm>
      </p:grpSpPr>
      <p:sp>
        <p:nvSpPr>
          <p:cNvPr id="60" name="Google Shape;52;p3"/>
          <p:cNvSpPr/>
          <p:nvPr/>
        </p:nvSpPr>
        <p:spPr>
          <a:xfrm>
            <a:off x="-1" y="4357823"/>
            <a:ext cx="6633523" cy="78532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61" name="Google Shape;53;p3"/>
          <p:cNvSpPr/>
          <p:nvPr/>
        </p:nvSpPr>
        <p:spPr>
          <a:xfrm>
            <a:off x="8355575" y="4357823"/>
            <a:ext cx="788386" cy="785321"/>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62" name="Google Shape;54;p3"/>
          <p:cNvSpPr/>
          <p:nvPr/>
        </p:nvSpPr>
        <p:spPr>
          <a:xfrm>
            <a:off x="1982161" y="-8776"/>
            <a:ext cx="7220085" cy="272414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63" name="Title Text"/>
          <p:cNvSpPr txBox="1"/>
          <p:nvPr>
            <p:ph type="title"/>
          </p:nvPr>
        </p:nvSpPr>
        <p:spPr>
          <a:xfrm>
            <a:off x="2951850" y="700249"/>
            <a:ext cx="3240301" cy="669001"/>
          </a:xfrm>
          <a:prstGeom prst="rect">
            <a:avLst/>
          </a:prstGeom>
        </p:spPr>
        <p:txBody>
          <a:bodyPr>
            <a:normAutofit fontScale="100000" lnSpcReduction="0"/>
          </a:bodyPr>
          <a:lstStyle>
            <a:lvl1pPr algn="ctr">
              <a:defRPr sz="4300">
                <a:solidFill>
                  <a:schemeClr val="accent1"/>
                </a:solidFill>
              </a:defRPr>
            </a:lvl1pPr>
          </a:lstStyle>
          <a:p>
            <a:pPr/>
            <a:r>
              <a:t>Title Text</a:t>
            </a:r>
          </a:p>
        </p:txBody>
      </p:sp>
      <p:sp>
        <p:nvSpPr>
          <p:cNvPr id="64" name="Body Level One…"/>
          <p:cNvSpPr txBox="1"/>
          <p:nvPr>
            <p:ph type="body" sz="quarter" idx="1"/>
          </p:nvPr>
        </p:nvSpPr>
        <p:spPr>
          <a:xfrm>
            <a:off x="2951850" y="1515875"/>
            <a:ext cx="3240301" cy="1208400"/>
          </a:xfrm>
          <a:prstGeom prst="rect">
            <a:avLst/>
          </a:prstGeom>
        </p:spPr>
        <p:txBody>
          <a:bodyPr lIns="0" tIns="0" rIns="0" bIns="0">
            <a:normAutofit fontScale="100000" lnSpcReduction="0"/>
          </a:bodyPr>
          <a:lstStyle>
            <a:lvl1pPr marL="342900" indent="-228600" algn="ctr">
              <a:lnSpc>
                <a:spcPct val="100000"/>
              </a:lnSpc>
              <a:buClrTx/>
              <a:buSzTx/>
              <a:buFontTx/>
              <a:buNone/>
              <a:defRPr sz="1600">
                <a:solidFill>
                  <a:schemeClr val="accent1"/>
                </a:solidFill>
              </a:defRPr>
            </a:lvl1pPr>
            <a:lvl2pPr marL="342900" indent="254000" algn="ctr">
              <a:lnSpc>
                <a:spcPct val="100000"/>
              </a:lnSpc>
              <a:buClrTx/>
              <a:buSzTx/>
              <a:buFontTx/>
              <a:buNone/>
              <a:defRPr sz="1600">
                <a:solidFill>
                  <a:schemeClr val="accent1"/>
                </a:solidFill>
              </a:defRPr>
            </a:lvl2pPr>
            <a:lvl3pPr marL="342900" indent="711200" algn="ctr">
              <a:lnSpc>
                <a:spcPct val="100000"/>
              </a:lnSpc>
              <a:buClrTx/>
              <a:buSzTx/>
              <a:buFontTx/>
              <a:buNone/>
              <a:defRPr sz="1600">
                <a:solidFill>
                  <a:schemeClr val="accent1"/>
                </a:solidFill>
              </a:defRPr>
            </a:lvl3pPr>
            <a:lvl4pPr marL="342900" indent="1168400" algn="ctr">
              <a:lnSpc>
                <a:spcPct val="100000"/>
              </a:lnSpc>
              <a:buClrTx/>
              <a:buSzTx/>
              <a:buFontTx/>
              <a:buNone/>
              <a:defRPr sz="1600">
                <a:solidFill>
                  <a:schemeClr val="accent1"/>
                </a:solidFill>
              </a:defRPr>
            </a:lvl4pPr>
            <a:lvl5pPr marL="342900" indent="1625600" algn="ctr">
              <a:lnSpc>
                <a:spcPct val="100000"/>
              </a:lnSpc>
              <a:buClrTx/>
              <a:buSzTx/>
              <a:buFontTx/>
              <a:buNone/>
              <a:defRPr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Google Shape;58;p3"/>
          <p:cNvSpPr/>
          <p:nvPr/>
        </p:nvSpPr>
        <p:spPr>
          <a:xfrm>
            <a:off x="7377315" y="2089949"/>
            <a:ext cx="1766474" cy="35672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66" name="Google Shape;59;p3"/>
          <p:cNvSpPr/>
          <p:nvPr/>
        </p:nvSpPr>
        <p:spPr>
          <a:xfrm>
            <a:off x="357506" y="2089949"/>
            <a:ext cx="2070789" cy="356724"/>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67" name="Google Shape;60;p3"/>
          <p:cNvSpPr/>
          <p:nvPr/>
        </p:nvSpPr>
        <p:spPr>
          <a:xfrm>
            <a:off x="6810278" y="1500449"/>
            <a:ext cx="1104093"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68" name="Google Shape;61;p3"/>
          <p:cNvSpPr/>
          <p:nvPr/>
        </p:nvSpPr>
        <p:spPr>
          <a:xfrm>
            <a:off x="6896203" y="2679428"/>
            <a:ext cx="2247456"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69" name="Google Shape;62;p3"/>
          <p:cNvSpPr/>
          <p:nvPr/>
        </p:nvSpPr>
        <p:spPr>
          <a:xfrm>
            <a:off x="8105939" y="1500449"/>
            <a:ext cx="1037939" cy="356745"/>
          </a:xfrm>
          <a:prstGeom prst="rect">
            <a:avLst/>
          </a:prstGeom>
          <a:solidFill>
            <a:srgbClr val="FFFFFF">
              <a:alpha val="56470"/>
            </a:srgbClr>
          </a:solidFill>
          <a:ln w="12700">
            <a:miter lim="400000"/>
          </a:ln>
        </p:spPr>
        <p:txBody>
          <a:bodyPr lIns="0" tIns="0" rIns="0" bIns="0" anchor="ctr"/>
          <a:lstStyle/>
          <a:p>
            <a:pPr>
              <a:defRPr>
                <a:solidFill>
                  <a:srgbClr val="000000"/>
                </a:solidFill>
              </a:defRPr>
            </a:pPr>
          </a:p>
        </p:txBody>
      </p:sp>
      <p:sp>
        <p:nvSpPr>
          <p:cNvPr id="70" name="Google Shape;63;p3"/>
          <p:cNvSpPr/>
          <p:nvPr/>
        </p:nvSpPr>
        <p:spPr>
          <a:xfrm>
            <a:off x="6739849" y="3268903"/>
            <a:ext cx="1104069"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71" name="Google Shape;64;p3"/>
          <p:cNvSpPr/>
          <p:nvPr/>
        </p:nvSpPr>
        <p:spPr>
          <a:xfrm>
            <a:off x="17" y="3268903"/>
            <a:ext cx="1037939" cy="355194"/>
          </a:xfrm>
          <a:prstGeom prst="rect">
            <a:avLst/>
          </a:prstGeom>
          <a:solidFill>
            <a:srgbClr val="FFFFFF">
              <a:alpha val="50199"/>
            </a:srgbClr>
          </a:solidFill>
          <a:ln w="12700">
            <a:miter lim="400000"/>
          </a:ln>
        </p:spPr>
        <p:txBody>
          <a:bodyPr lIns="0" tIns="0" rIns="0" bIns="0" anchor="ctr"/>
          <a:lstStyle/>
          <a:p>
            <a:pPr>
              <a:defRPr>
                <a:solidFill>
                  <a:srgbClr val="000000"/>
                </a:solidFill>
              </a:defRPr>
            </a:pPr>
          </a:p>
        </p:txBody>
      </p:sp>
      <p:sp>
        <p:nvSpPr>
          <p:cNvPr id="72" name="Google Shape;65;p3"/>
          <p:cNvSpPr/>
          <p:nvPr/>
        </p:nvSpPr>
        <p:spPr>
          <a:xfrm>
            <a:off x="138" y="1500455"/>
            <a:ext cx="1103882"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73" name="Google Shape;66;p3"/>
          <p:cNvSpPr/>
          <p:nvPr/>
        </p:nvSpPr>
        <p:spPr>
          <a:xfrm>
            <a:off x="1299972" y="1500449"/>
            <a:ext cx="490622"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
    <p:spTree>
      <p:nvGrpSpPr>
        <p:cNvPr id="1" name=""/>
        <p:cNvGrpSpPr/>
        <p:nvPr/>
      </p:nvGrpSpPr>
      <p:grpSpPr>
        <a:xfrm>
          <a:off x="0" y="0"/>
          <a:ext cx="0" cy="0"/>
          <a:chOff x="0" y="0"/>
          <a:chExt cx="0" cy="0"/>
        </a:xfrm>
      </p:grpSpPr>
      <p:sp>
        <p:nvSpPr>
          <p:cNvPr id="372" name="Body Level One…"/>
          <p:cNvSpPr txBox="1"/>
          <p:nvPr>
            <p:ph type="body" idx="1"/>
          </p:nvPr>
        </p:nvSpPr>
        <p:spPr>
          <a:xfrm>
            <a:off x="719999" y="1132374"/>
            <a:ext cx="7704002" cy="3294002"/>
          </a:xfrm>
          <a:prstGeom prst="rect">
            <a:avLst/>
          </a:prstGeom>
        </p:spPr>
        <p:txBody>
          <a:bodyPr>
            <a:normAutofit fontScale="100000" lnSpcReduction="0"/>
          </a:bodyPr>
          <a:lstStyle>
            <a:lvl1pPr>
              <a:lnSpc>
                <a:spcPct val="100000"/>
              </a:lnSpc>
              <a:buSzPts val="1200"/>
              <a:buFontTx/>
              <a:buAutoNum type="arabicPeriod" startAt="1"/>
              <a:defRPr sz="1200"/>
            </a:lvl1pPr>
            <a:lvl2pPr marL="914400" indent="-317500">
              <a:lnSpc>
                <a:spcPct val="100000"/>
              </a:lnSpc>
              <a:buSzPts val="1200"/>
              <a:buFontTx/>
              <a:buAutoNum type="alphaLcPeriod" startAt="1"/>
              <a:defRPr sz="1200"/>
            </a:lvl2pPr>
            <a:lvl3pPr marL="1371600" indent="-317500">
              <a:lnSpc>
                <a:spcPct val="100000"/>
              </a:lnSpc>
              <a:buSzPts val="1200"/>
              <a:buFontTx/>
              <a:buAutoNum type="romanLcPeriod" startAt="1"/>
              <a:defRPr sz="1200"/>
            </a:lvl3pPr>
            <a:lvl4pPr marL="1828800" indent="-317500">
              <a:lnSpc>
                <a:spcPct val="100000"/>
              </a:lnSpc>
              <a:buSzPts val="1200"/>
              <a:buFontTx/>
              <a:buAutoNum type="arabicPeriod" startAt="1"/>
              <a:defRPr sz="1200"/>
            </a:lvl4pPr>
            <a:lvl5pPr marL="2286000" indent="-317500">
              <a:lnSpc>
                <a:spcPct val="100000"/>
              </a:lnSpc>
              <a:buSzPts val="1200"/>
              <a:buFontTx/>
              <a:buAutoNum type="alphaLcPeriod" startAt="1"/>
              <a:defRPr sz="1200"/>
            </a:lvl5pPr>
          </a:lstStyle>
          <a:p>
            <a:pPr/>
            <a:r>
              <a:t>Body Level One</a:t>
            </a:r>
          </a:p>
          <a:p>
            <a:pPr lvl="1"/>
            <a:r>
              <a:t>Body Level Two</a:t>
            </a:r>
          </a:p>
          <a:p>
            <a:pPr lvl="2"/>
            <a:r>
              <a:t>Body Level Three</a:t>
            </a:r>
          </a:p>
          <a:p>
            <a:pPr lvl="3"/>
            <a:r>
              <a:t>Body Level Four</a:t>
            </a:r>
          </a:p>
          <a:p>
            <a:pPr lvl="4"/>
            <a:r>
              <a:t>Body Level Five</a:t>
            </a:r>
          </a:p>
        </p:txBody>
      </p:sp>
      <p:sp>
        <p:nvSpPr>
          <p:cNvPr id="373"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3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spTree>
      <p:nvGrpSpPr>
        <p:cNvPr id="1" name=""/>
        <p:cNvGrpSpPr/>
        <p:nvPr/>
      </p:nvGrpSpPr>
      <p:grpSpPr>
        <a:xfrm>
          <a:off x="0" y="0"/>
          <a:ext cx="0" cy="0"/>
          <a:chOff x="0" y="0"/>
          <a:chExt cx="0" cy="0"/>
        </a:xfrm>
      </p:grpSpPr>
      <p:sp>
        <p:nvSpPr>
          <p:cNvPr id="381" name="Body Level One…"/>
          <p:cNvSpPr txBox="1"/>
          <p:nvPr>
            <p:ph type="body" sz="quarter" idx="1"/>
          </p:nvPr>
        </p:nvSpPr>
        <p:spPr>
          <a:xfrm>
            <a:off x="6416723" y="2283124"/>
            <a:ext cx="1895701" cy="664201"/>
          </a:xfrm>
          <a:prstGeom prst="rect">
            <a:avLst/>
          </a:prstGeom>
        </p:spPr>
        <p:txBody>
          <a:bodyPr>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82" name="Title Text"/>
          <p:cNvSpPr txBox="1"/>
          <p:nvPr>
            <p:ph type="title"/>
          </p:nvPr>
        </p:nvSpPr>
        <p:spPr>
          <a:xfrm>
            <a:off x="6385848" y="1753324"/>
            <a:ext cx="1957502" cy="529801"/>
          </a:xfrm>
          <a:prstGeom prst="rect">
            <a:avLst/>
          </a:prstGeom>
          <a:solidFill>
            <a:schemeClr val="accent2"/>
          </a:solidFill>
        </p:spPr>
        <p:txBody>
          <a:bodyPr anchor="b">
            <a:normAutofit fontScale="100000" lnSpcReduction="0"/>
          </a:bodyPr>
          <a:lstStyle>
            <a:lvl1pPr algn="ctr">
              <a:defRPr sz="2200">
                <a:solidFill>
                  <a:schemeClr val="accent1"/>
                </a:solidFill>
              </a:defRPr>
            </a:lvl1pPr>
          </a:lstStyle>
          <a:p>
            <a:pPr/>
            <a:r>
              <a:t>Title Text</a:t>
            </a:r>
          </a:p>
        </p:txBody>
      </p:sp>
      <p:sp>
        <p:nvSpPr>
          <p:cNvPr id="383" name="Google Shape;301;p22"/>
          <p:cNvSpPr/>
          <p:nvPr/>
        </p:nvSpPr>
        <p:spPr>
          <a:xfrm flipH="1">
            <a:off x="-41" y="1952320"/>
            <a:ext cx="7790204" cy="131809"/>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84" name="Google Shape;302;p22"/>
          <p:cNvSpPr/>
          <p:nvPr/>
        </p:nvSpPr>
        <p:spPr>
          <a:xfrm flipH="1">
            <a:off x="933395" y="3495631"/>
            <a:ext cx="8210589" cy="131788"/>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3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2">
    <p:spTree>
      <p:nvGrpSpPr>
        <p:cNvPr id="1" name=""/>
        <p:cNvGrpSpPr/>
        <p:nvPr/>
      </p:nvGrpSpPr>
      <p:grpSpPr>
        <a:xfrm>
          <a:off x="0" y="0"/>
          <a:ext cx="0" cy="0"/>
          <a:chOff x="0" y="0"/>
          <a:chExt cx="0" cy="0"/>
        </a:xfrm>
      </p:grpSpPr>
      <p:sp>
        <p:nvSpPr>
          <p:cNvPr id="392"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393" name="Google Shape;307;p23"/>
          <p:cNvSpPr/>
          <p:nvPr/>
        </p:nvSpPr>
        <p:spPr>
          <a:xfrm flipH="1">
            <a:off x="70" y="128"/>
            <a:ext cx="1371533" cy="35672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394" name="Google Shape;308;p23"/>
          <p:cNvSpPr/>
          <p:nvPr/>
        </p:nvSpPr>
        <p:spPr>
          <a:xfrm>
            <a:off x="8355575" y="4357823"/>
            <a:ext cx="788386" cy="785321"/>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395" name="Google Shape;309;p23"/>
          <p:cNvSpPr/>
          <p:nvPr/>
        </p:nvSpPr>
        <p:spPr>
          <a:xfrm flipH="1">
            <a:off x="7353373" y="4786420"/>
            <a:ext cx="1371534" cy="35672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5">
    <p:spTree>
      <p:nvGrpSpPr>
        <p:cNvPr id="1" name=""/>
        <p:cNvGrpSpPr/>
        <p:nvPr/>
      </p:nvGrpSpPr>
      <p:grpSpPr>
        <a:xfrm>
          <a:off x="0" y="0"/>
          <a:ext cx="0" cy="0"/>
          <a:chOff x="0" y="0"/>
          <a:chExt cx="0" cy="0"/>
        </a:xfrm>
      </p:grpSpPr>
      <p:sp>
        <p:nvSpPr>
          <p:cNvPr id="403" name="Body Level One…"/>
          <p:cNvSpPr txBox="1"/>
          <p:nvPr>
            <p:ph type="body" sz="quarter" idx="1"/>
          </p:nvPr>
        </p:nvSpPr>
        <p:spPr>
          <a:xfrm>
            <a:off x="3423599" y="1473000"/>
            <a:ext cx="2296501" cy="457201"/>
          </a:xfrm>
          <a:prstGeom prst="rect">
            <a:avLst/>
          </a:prstGeom>
        </p:spPr>
        <p:txBody>
          <a:bodyPr lIns="0" tIns="0" rIns="0" bIns="0">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404" name="Title Text"/>
          <p:cNvSpPr txBox="1"/>
          <p:nvPr>
            <p:ph type="title"/>
          </p:nvPr>
        </p:nvSpPr>
        <p:spPr>
          <a:xfrm>
            <a:off x="3423749" y="934700"/>
            <a:ext cx="2296501" cy="457201"/>
          </a:xfrm>
          <a:prstGeom prst="rect">
            <a:avLst/>
          </a:prstGeom>
          <a:solidFill>
            <a:schemeClr val="accent2"/>
          </a:solidFill>
        </p:spPr>
        <p:txBody>
          <a:bodyPr anchor="ctr">
            <a:normAutofit fontScale="100000" lnSpcReduction="0"/>
          </a:bodyPr>
          <a:lstStyle>
            <a:lvl1pPr algn="ctr">
              <a:defRPr sz="2200">
                <a:solidFill>
                  <a:schemeClr val="accent1"/>
                </a:solidFill>
              </a:defRPr>
            </a:lvl1pPr>
          </a:lstStyle>
          <a:p>
            <a:pPr/>
            <a:r>
              <a:t>Title Text</a:t>
            </a:r>
          </a:p>
        </p:txBody>
      </p:sp>
      <p:sp>
        <p:nvSpPr>
          <p:cNvPr id="405" name="Google Shape;317;p24"/>
          <p:cNvSpPr/>
          <p:nvPr/>
        </p:nvSpPr>
        <p:spPr>
          <a:xfrm>
            <a:off x="7377315" y="2089949"/>
            <a:ext cx="1766474" cy="35672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406" name="Google Shape;318;p24"/>
          <p:cNvSpPr/>
          <p:nvPr/>
        </p:nvSpPr>
        <p:spPr>
          <a:xfrm>
            <a:off x="357506" y="2089949"/>
            <a:ext cx="2070789" cy="356724"/>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407" name="Google Shape;319;p24"/>
          <p:cNvSpPr/>
          <p:nvPr/>
        </p:nvSpPr>
        <p:spPr>
          <a:xfrm>
            <a:off x="6810278" y="1500449"/>
            <a:ext cx="1104093"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408" name="Google Shape;320;p24"/>
          <p:cNvSpPr/>
          <p:nvPr/>
        </p:nvSpPr>
        <p:spPr>
          <a:xfrm>
            <a:off x="6896203" y="2679428"/>
            <a:ext cx="2247456"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409" name="Google Shape;321;p24"/>
          <p:cNvSpPr/>
          <p:nvPr/>
        </p:nvSpPr>
        <p:spPr>
          <a:xfrm>
            <a:off x="8105939" y="1500449"/>
            <a:ext cx="1037939" cy="356745"/>
          </a:xfrm>
          <a:prstGeom prst="rect">
            <a:avLst/>
          </a:prstGeom>
          <a:solidFill>
            <a:srgbClr val="FFFFFF">
              <a:alpha val="56470"/>
            </a:srgbClr>
          </a:solidFill>
          <a:ln w="12700">
            <a:miter lim="400000"/>
          </a:ln>
        </p:spPr>
        <p:txBody>
          <a:bodyPr lIns="0" tIns="0" rIns="0" bIns="0" anchor="ctr"/>
          <a:lstStyle/>
          <a:p>
            <a:pPr>
              <a:defRPr>
                <a:solidFill>
                  <a:srgbClr val="000000"/>
                </a:solidFill>
              </a:defRPr>
            </a:pPr>
          </a:p>
        </p:txBody>
      </p:sp>
      <p:sp>
        <p:nvSpPr>
          <p:cNvPr id="410" name="Google Shape;322;p24"/>
          <p:cNvSpPr/>
          <p:nvPr/>
        </p:nvSpPr>
        <p:spPr>
          <a:xfrm>
            <a:off x="6739849" y="3268903"/>
            <a:ext cx="1104069"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411" name="Google Shape;323;p24"/>
          <p:cNvSpPr/>
          <p:nvPr/>
        </p:nvSpPr>
        <p:spPr>
          <a:xfrm>
            <a:off x="17" y="3268903"/>
            <a:ext cx="1037939" cy="355194"/>
          </a:xfrm>
          <a:prstGeom prst="rect">
            <a:avLst/>
          </a:prstGeom>
          <a:solidFill>
            <a:srgbClr val="FFFFFF">
              <a:alpha val="50199"/>
            </a:srgbClr>
          </a:solidFill>
          <a:ln w="12700">
            <a:miter lim="400000"/>
          </a:ln>
        </p:spPr>
        <p:txBody>
          <a:bodyPr lIns="0" tIns="0" rIns="0" bIns="0" anchor="ctr"/>
          <a:lstStyle/>
          <a:p>
            <a:pPr>
              <a:defRPr>
                <a:solidFill>
                  <a:srgbClr val="000000"/>
                </a:solidFill>
              </a:defRPr>
            </a:pPr>
          </a:p>
        </p:txBody>
      </p:sp>
      <p:sp>
        <p:nvSpPr>
          <p:cNvPr id="412" name="Google Shape;324;p24"/>
          <p:cNvSpPr/>
          <p:nvPr/>
        </p:nvSpPr>
        <p:spPr>
          <a:xfrm>
            <a:off x="138" y="1500455"/>
            <a:ext cx="1103882"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413" name="Google Shape;325;p24"/>
          <p:cNvSpPr/>
          <p:nvPr/>
        </p:nvSpPr>
        <p:spPr>
          <a:xfrm>
            <a:off x="1299972" y="1500449"/>
            <a:ext cx="490622"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4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81" name="Google Shape;68;p4"/>
          <p:cNvSpPr/>
          <p:nvPr/>
        </p:nvSpPr>
        <p:spPr>
          <a:xfrm>
            <a:off x="-1" y="3268903"/>
            <a:ext cx="667421" cy="355194"/>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82" name="Google Shape;69;p4"/>
          <p:cNvSpPr/>
          <p:nvPr/>
        </p:nvSpPr>
        <p:spPr>
          <a:xfrm>
            <a:off x="7960251" y="323033"/>
            <a:ext cx="1183484" cy="35518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83" name="Google Shape;70;p4"/>
          <p:cNvSpPr/>
          <p:nvPr/>
        </p:nvSpPr>
        <p:spPr>
          <a:xfrm>
            <a:off x="7173253" y="912516"/>
            <a:ext cx="1970501" cy="355187"/>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84" name="Google Shape;71;p4"/>
          <p:cNvSpPr/>
          <p:nvPr/>
        </p:nvSpPr>
        <p:spPr>
          <a:xfrm>
            <a:off x="7173253" y="2089940"/>
            <a:ext cx="1970501" cy="356730"/>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85" name="Google Shape;72;p4"/>
          <p:cNvSpPr/>
          <p:nvPr/>
        </p:nvSpPr>
        <p:spPr>
          <a:xfrm>
            <a:off x="128" y="2089940"/>
            <a:ext cx="552713" cy="356730"/>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86" name="Google Shape;73;p4"/>
          <p:cNvSpPr/>
          <p:nvPr/>
        </p:nvSpPr>
        <p:spPr>
          <a:xfrm>
            <a:off x="8773373" y="1500455"/>
            <a:ext cx="370491" cy="35673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7" name="Google Shape;74;p4"/>
          <p:cNvSpPr/>
          <p:nvPr/>
        </p:nvSpPr>
        <p:spPr>
          <a:xfrm>
            <a:off x="8039851" y="3268906"/>
            <a:ext cx="1103882" cy="355187"/>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88" name="Google Shape;75;p4"/>
          <p:cNvSpPr/>
          <p:nvPr/>
        </p:nvSpPr>
        <p:spPr>
          <a:xfrm>
            <a:off x="7555951" y="3858390"/>
            <a:ext cx="1587794" cy="355188"/>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89" name="Google Shape;76;p4"/>
          <p:cNvSpPr/>
          <p:nvPr/>
        </p:nvSpPr>
        <p:spPr>
          <a:xfrm>
            <a:off x="128" y="4446330"/>
            <a:ext cx="1183484" cy="356730"/>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90" name="Google Shape;77;p4"/>
          <p:cNvSpPr/>
          <p:nvPr/>
        </p:nvSpPr>
        <p:spPr>
          <a:xfrm>
            <a:off x="128" y="3858390"/>
            <a:ext cx="1970501" cy="355188"/>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91" name="Google Shape;78;p4"/>
          <p:cNvSpPr/>
          <p:nvPr/>
        </p:nvSpPr>
        <p:spPr>
          <a:xfrm>
            <a:off x="2325887" y="3858390"/>
            <a:ext cx="866491" cy="355188"/>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92" name="Google Shape;79;p4"/>
          <p:cNvSpPr/>
          <p:nvPr/>
        </p:nvSpPr>
        <p:spPr>
          <a:xfrm>
            <a:off x="96" y="2679428"/>
            <a:ext cx="1485720" cy="35519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93" name="Google Shape;80;p4"/>
          <p:cNvSpPr/>
          <p:nvPr/>
        </p:nvSpPr>
        <p:spPr>
          <a:xfrm>
            <a:off x="896261" y="3268906"/>
            <a:ext cx="370491" cy="355187"/>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94" name="Google Shape;81;p4"/>
          <p:cNvSpPr/>
          <p:nvPr/>
        </p:nvSpPr>
        <p:spPr>
          <a:xfrm>
            <a:off x="128" y="1500455"/>
            <a:ext cx="1103882" cy="356731"/>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95" name="Google Shape;82;p4"/>
          <p:cNvSpPr/>
          <p:nvPr/>
        </p:nvSpPr>
        <p:spPr>
          <a:xfrm>
            <a:off x="359423" y="912525"/>
            <a:ext cx="1228497" cy="355173"/>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96" name="Google Shape;83;p4"/>
          <p:cNvSpPr/>
          <p:nvPr/>
        </p:nvSpPr>
        <p:spPr>
          <a:xfrm>
            <a:off x="5395693" y="323033"/>
            <a:ext cx="2171112" cy="355187"/>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7" name="Google Shape;84;p4"/>
          <p:cNvSpPr/>
          <p:nvPr/>
        </p:nvSpPr>
        <p:spPr>
          <a:xfrm>
            <a:off x="5729396" y="3858390"/>
            <a:ext cx="1600011" cy="355188"/>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98" name="Google Shape;85;p4"/>
          <p:cNvSpPr/>
          <p:nvPr/>
        </p:nvSpPr>
        <p:spPr>
          <a:xfrm>
            <a:off x="1577071" y="4446328"/>
            <a:ext cx="3118587" cy="35672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9" name="Title Text"/>
          <p:cNvSpPr txBox="1"/>
          <p:nvPr>
            <p:ph type="title"/>
          </p:nvPr>
        </p:nvSpPr>
        <p:spPr>
          <a:xfrm>
            <a:off x="454800" y="2714625"/>
            <a:ext cx="8425200" cy="447900"/>
          </a:xfrm>
          <a:prstGeom prst="rect">
            <a:avLst/>
          </a:prstGeom>
        </p:spPr>
        <p:txBody>
          <a:bodyPr lIns="0" tIns="0" rIns="0" bIns="0" anchor="ctr">
            <a:normAutofit fontScale="100000" lnSpcReduction="0"/>
          </a:bodyPr>
          <a:lstStyle>
            <a:lvl1pPr algn="ctr">
              <a:defRPr sz="3600"/>
            </a:lvl1pPr>
          </a:lstStyle>
          <a:p>
            <a:pPr/>
            <a:r>
              <a:t>Title Text</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07" name="Google Shape;89;p5"/>
          <p:cNvSpPr/>
          <p:nvPr/>
        </p:nvSpPr>
        <p:spPr>
          <a:xfrm>
            <a:off x="20" y="1515866"/>
            <a:ext cx="2943108" cy="241323"/>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08" name="Body Level One…"/>
          <p:cNvSpPr txBox="1"/>
          <p:nvPr>
            <p:ph type="body" sz="quarter" idx="1"/>
          </p:nvPr>
        </p:nvSpPr>
        <p:spPr>
          <a:xfrm>
            <a:off x="609498" y="1973024"/>
            <a:ext cx="3512701" cy="2130901"/>
          </a:xfrm>
          <a:prstGeom prst="rect">
            <a:avLst/>
          </a:prstGeom>
        </p:spPr>
        <p:txBody>
          <a:bodyPr>
            <a:normAutofit fontScale="100000" lnSpcReduction="0"/>
          </a:bodyPr>
          <a:lstStyle>
            <a:lvl1pPr indent="-330200">
              <a:lnSpc>
                <a:spcPct val="100000"/>
              </a:lnSpc>
              <a:buSzPts val="1600"/>
              <a:defRPr sz="1600"/>
            </a:lvl1pPr>
            <a:lvl2pPr marL="914400" indent="-330200">
              <a:lnSpc>
                <a:spcPct val="100000"/>
              </a:lnSpc>
              <a:buSzPts val="1600"/>
              <a:defRPr sz="1600"/>
            </a:lvl2pPr>
            <a:lvl3pPr marL="1371600" indent="-330200">
              <a:lnSpc>
                <a:spcPct val="100000"/>
              </a:lnSpc>
              <a:buSzPts val="1600"/>
              <a:defRPr sz="1600"/>
            </a:lvl3pPr>
            <a:lvl4pPr marL="1828800" indent="-330200">
              <a:lnSpc>
                <a:spcPct val="100000"/>
              </a:lnSpc>
              <a:buSzPts val="1600"/>
              <a:defRPr sz="1600"/>
            </a:lvl4pPr>
            <a:lvl5pPr marL="2286000" indent="-330200">
              <a:lnSpc>
                <a:spcPct val="100000"/>
              </a:lnSpc>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109" name="Title Text"/>
          <p:cNvSpPr txBox="1"/>
          <p:nvPr>
            <p:ph type="title"/>
          </p:nvPr>
        </p:nvSpPr>
        <p:spPr>
          <a:xfrm>
            <a:off x="560825" y="1168325"/>
            <a:ext cx="3561301" cy="669001"/>
          </a:xfrm>
          <a:prstGeom prst="rect">
            <a:avLst/>
          </a:prstGeom>
        </p:spPr>
        <p:txBody>
          <a:bodyPr>
            <a:normAutofit fontScale="100000" lnSpcReduction="0"/>
          </a:bodyPr>
          <a:lstStyle>
            <a:lvl1pPr>
              <a:defRPr sz="3000">
                <a:solidFill>
                  <a:schemeClr val="accent2"/>
                </a:solidFill>
              </a:defRPr>
            </a:lvl1pPr>
          </a:lstStyle>
          <a:p>
            <a:pPr/>
            <a:r>
              <a:t>Title Text</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17"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118" name="Body Level One…"/>
          <p:cNvSpPr txBox="1"/>
          <p:nvPr>
            <p:ph type="body" sz="quarter" idx="1"/>
          </p:nvPr>
        </p:nvSpPr>
        <p:spPr>
          <a:xfrm>
            <a:off x="2773575" y="3108999"/>
            <a:ext cx="2226601" cy="843901"/>
          </a:xfrm>
          <a:prstGeom prst="rect">
            <a:avLst/>
          </a:prstGeom>
        </p:spPr>
        <p:txBody>
          <a:bodyPr>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19" name="Google Shape;98;p6"/>
          <p:cNvSpPr/>
          <p:nvPr/>
        </p:nvSpPr>
        <p:spPr>
          <a:xfrm flipH="1">
            <a:off x="7772470" y="128"/>
            <a:ext cx="1371534" cy="356724"/>
          </a:xfrm>
          <a:prstGeom prst="rect">
            <a:avLst/>
          </a:prstGeom>
          <a:solidFill>
            <a:srgbClr val="FFFFFF">
              <a:alpha val="31370"/>
            </a:srgbClr>
          </a:solidFill>
          <a:ln w="12700">
            <a:miter lim="400000"/>
          </a:ln>
        </p:spPr>
        <p:txBody>
          <a:bodyPr lIns="0" tIns="0" rIns="0" bIns="0" anchor="ctr"/>
          <a:lstStyle/>
          <a:p>
            <a:pPr>
              <a:defRPr>
                <a:solidFill>
                  <a:srgbClr val="000000"/>
                </a:solidFill>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27"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35"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136" name="Body Level One…"/>
          <p:cNvSpPr txBox="1"/>
          <p:nvPr>
            <p:ph type="body" sz="quarter" idx="1"/>
          </p:nvPr>
        </p:nvSpPr>
        <p:spPr>
          <a:xfrm>
            <a:off x="1456725" y="1617100"/>
            <a:ext cx="1960801" cy="1037701"/>
          </a:xfrm>
          <a:prstGeom prst="rect">
            <a:avLst/>
          </a:prstGeom>
        </p:spPr>
        <p:txBody>
          <a:bodyPr anchor="ctr">
            <a:normAutofit fontScale="100000" lnSpcReduction="0"/>
          </a:bodyPr>
          <a:lstStyle>
            <a:lvl1pPr marL="342900" indent="-228600">
              <a:lnSpc>
                <a:spcPct val="100000"/>
              </a:lnSpc>
              <a:buClrTx/>
              <a:buSzTx/>
              <a:buFontTx/>
              <a:buNone/>
              <a:defRPr sz="1600"/>
            </a:lvl1pPr>
            <a:lvl2pPr marL="342900" indent="254000">
              <a:lnSpc>
                <a:spcPct val="100000"/>
              </a:lnSpc>
              <a:buClrTx/>
              <a:buSzTx/>
              <a:buFontTx/>
              <a:buNone/>
              <a:defRPr sz="1600"/>
            </a:lvl2pPr>
            <a:lvl3pPr marL="342900" indent="711200">
              <a:lnSpc>
                <a:spcPct val="100000"/>
              </a:lnSpc>
              <a:buClrTx/>
              <a:buSzTx/>
              <a:buFontTx/>
              <a:buNone/>
              <a:defRPr sz="1600"/>
            </a:lvl3pPr>
            <a:lvl4pPr marL="342900" indent="1168400">
              <a:lnSpc>
                <a:spcPct val="100000"/>
              </a:lnSpc>
              <a:buClrTx/>
              <a:buSzTx/>
              <a:buFontTx/>
              <a:buNone/>
              <a:defRPr sz="1600"/>
            </a:lvl4pPr>
            <a:lvl5pPr marL="342900" indent="16256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7" name="Google Shape;104;p8"/>
          <p:cNvSpPr/>
          <p:nvPr/>
        </p:nvSpPr>
        <p:spPr>
          <a:xfrm>
            <a:off x="26" y="2689848"/>
            <a:ext cx="2770845" cy="1033355"/>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138" name="Google Shape;105;p8"/>
          <p:cNvSpPr/>
          <p:nvPr/>
        </p:nvSpPr>
        <p:spPr>
          <a:xfrm>
            <a:off x="11" y="0"/>
            <a:ext cx="1278135" cy="442748"/>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_1">
    <p:spTree>
      <p:nvGrpSpPr>
        <p:cNvPr id="1" name=""/>
        <p:cNvGrpSpPr/>
        <p:nvPr/>
      </p:nvGrpSpPr>
      <p:grpSpPr>
        <a:xfrm>
          <a:off x="0" y="0"/>
          <a:ext cx="0" cy="0"/>
          <a:chOff x="0" y="0"/>
          <a:chExt cx="0" cy="0"/>
        </a:xfrm>
      </p:grpSpPr>
      <p:sp>
        <p:nvSpPr>
          <p:cNvPr id="146" name="Google Shape;107;p9"/>
          <p:cNvSpPr/>
          <p:nvPr/>
        </p:nvSpPr>
        <p:spPr>
          <a:xfrm flipH="1">
            <a:off x="155" y="323033"/>
            <a:ext cx="1183484" cy="355187"/>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47" name="Google Shape;108;p9"/>
          <p:cNvSpPr/>
          <p:nvPr/>
        </p:nvSpPr>
        <p:spPr>
          <a:xfrm flipH="1">
            <a:off x="203" y="912525"/>
            <a:ext cx="3076170" cy="355173"/>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148" name="Google Shape;109;p9"/>
          <p:cNvSpPr/>
          <p:nvPr/>
        </p:nvSpPr>
        <p:spPr>
          <a:xfrm flipH="1">
            <a:off x="111" y="2089949"/>
            <a:ext cx="1766474" cy="35672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149" name="Google Shape;110;p9"/>
          <p:cNvSpPr/>
          <p:nvPr/>
        </p:nvSpPr>
        <p:spPr>
          <a:xfrm flipH="1">
            <a:off x="6715606" y="2089949"/>
            <a:ext cx="2070788" cy="356724"/>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150" name="Google Shape;111;p9"/>
          <p:cNvSpPr/>
          <p:nvPr/>
        </p:nvSpPr>
        <p:spPr>
          <a:xfrm flipH="1">
            <a:off x="1229530" y="1500449"/>
            <a:ext cx="1104094" cy="35674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51" name="Google Shape;112;p9"/>
          <p:cNvSpPr/>
          <p:nvPr/>
        </p:nvSpPr>
        <p:spPr>
          <a:xfrm flipH="1">
            <a:off x="240" y="2679428"/>
            <a:ext cx="2247457"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52" name="Google Shape;113;p9"/>
          <p:cNvSpPr/>
          <p:nvPr/>
        </p:nvSpPr>
        <p:spPr>
          <a:xfrm flipH="1">
            <a:off x="23" y="1500449"/>
            <a:ext cx="1037938" cy="35674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53" name="Google Shape;114;p9"/>
          <p:cNvSpPr/>
          <p:nvPr/>
        </p:nvSpPr>
        <p:spPr>
          <a:xfrm flipH="1">
            <a:off x="157" y="3268906"/>
            <a:ext cx="1103882" cy="355187"/>
          </a:xfrm>
          <a:prstGeom prst="rect">
            <a:avLst/>
          </a:prstGeom>
          <a:solidFill>
            <a:srgbClr val="FFFFFF">
              <a:alpha val="1960"/>
            </a:srgbClr>
          </a:solidFill>
          <a:ln w="12700">
            <a:miter lim="400000"/>
          </a:ln>
        </p:spPr>
        <p:txBody>
          <a:bodyPr lIns="0" tIns="0" rIns="0" bIns="0" anchor="ctr"/>
          <a:lstStyle/>
          <a:p>
            <a:pPr>
              <a:defRPr>
                <a:solidFill>
                  <a:srgbClr val="000000"/>
                </a:solidFill>
              </a:defRPr>
            </a:pPr>
          </a:p>
        </p:txBody>
      </p:sp>
      <p:sp>
        <p:nvSpPr>
          <p:cNvPr id="154" name="Google Shape;115;p9"/>
          <p:cNvSpPr/>
          <p:nvPr/>
        </p:nvSpPr>
        <p:spPr>
          <a:xfrm flipH="1">
            <a:off x="1299941" y="3268903"/>
            <a:ext cx="490733"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55" name="Google Shape;116;p9"/>
          <p:cNvSpPr/>
          <p:nvPr/>
        </p:nvSpPr>
        <p:spPr>
          <a:xfrm flipH="1">
            <a:off x="131" y="3858378"/>
            <a:ext cx="1457194" cy="35519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56" name="Google Shape;117;p9"/>
          <p:cNvSpPr/>
          <p:nvPr/>
        </p:nvSpPr>
        <p:spPr>
          <a:xfrm flipH="1">
            <a:off x="7377317" y="3858378"/>
            <a:ext cx="1766474" cy="355195"/>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57" name="Google Shape;118;p9"/>
          <p:cNvSpPr/>
          <p:nvPr/>
        </p:nvSpPr>
        <p:spPr>
          <a:xfrm flipH="1">
            <a:off x="7488714" y="2679428"/>
            <a:ext cx="1655078" cy="355194"/>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158" name="Google Shape;119;p9"/>
          <p:cNvSpPr/>
          <p:nvPr/>
        </p:nvSpPr>
        <p:spPr>
          <a:xfrm flipH="1">
            <a:off x="8105944" y="3268903"/>
            <a:ext cx="1037939" cy="355194"/>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59" name="Google Shape;120;p9"/>
          <p:cNvSpPr/>
          <p:nvPr/>
        </p:nvSpPr>
        <p:spPr>
          <a:xfrm flipH="1">
            <a:off x="8039880" y="1500455"/>
            <a:ext cx="1103882"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60" name="Google Shape;121;p9"/>
          <p:cNvSpPr/>
          <p:nvPr/>
        </p:nvSpPr>
        <p:spPr>
          <a:xfrm flipH="1">
            <a:off x="5478250" y="1500455"/>
            <a:ext cx="2365681" cy="356731"/>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61" name="Google Shape;122;p9"/>
          <p:cNvSpPr/>
          <p:nvPr/>
        </p:nvSpPr>
        <p:spPr>
          <a:xfrm flipH="1">
            <a:off x="6896104" y="912525"/>
            <a:ext cx="2247618" cy="355173"/>
          </a:xfrm>
          <a:prstGeom prst="rect">
            <a:avLst/>
          </a:prstGeom>
          <a:solidFill>
            <a:srgbClr val="FFFFFF">
              <a:alpha val="12548"/>
            </a:srgbClr>
          </a:solidFill>
          <a:ln w="12700">
            <a:miter lim="400000"/>
          </a:ln>
        </p:spPr>
        <p:txBody>
          <a:bodyPr lIns="0" tIns="0" rIns="0" bIns="0" anchor="ctr"/>
          <a:lstStyle/>
          <a:p>
            <a:pPr>
              <a:defRPr>
                <a:solidFill>
                  <a:srgbClr val="000000"/>
                </a:solidFill>
              </a:defRPr>
            </a:pPr>
          </a:p>
        </p:txBody>
      </p:sp>
      <p:sp>
        <p:nvSpPr>
          <p:cNvPr id="162" name="Google Shape;123;p9"/>
          <p:cNvSpPr/>
          <p:nvPr/>
        </p:nvSpPr>
        <p:spPr>
          <a:xfrm flipH="1">
            <a:off x="3895731" y="323025"/>
            <a:ext cx="4819378" cy="35519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63" name="Google Shape;124;p9"/>
          <p:cNvSpPr/>
          <p:nvPr/>
        </p:nvSpPr>
        <p:spPr>
          <a:xfrm flipH="1">
            <a:off x="2611629" y="4446328"/>
            <a:ext cx="6532371" cy="356724"/>
          </a:xfrm>
          <a:prstGeom prst="rect">
            <a:avLst/>
          </a:prstGeom>
          <a:solidFill>
            <a:srgbClr val="FFFFFF">
              <a:alpha val="6270"/>
            </a:srgbClr>
          </a:solidFill>
          <a:ln w="12700">
            <a:miter lim="400000"/>
          </a:ln>
        </p:spPr>
        <p:txBody>
          <a:bodyPr lIns="0" tIns="0" rIns="0" bIns="0" anchor="ctr"/>
          <a:lstStyle/>
          <a:p>
            <a:pPr>
              <a:defRPr>
                <a:solidFill>
                  <a:srgbClr val="000000"/>
                </a:solidFill>
              </a:defRPr>
            </a:pPr>
          </a:p>
        </p:txBody>
      </p:sp>
      <p:sp>
        <p:nvSpPr>
          <p:cNvPr id="164" name="Google Shape;125;p9"/>
          <p:cNvSpPr/>
          <p:nvPr/>
        </p:nvSpPr>
        <p:spPr>
          <a:xfrm>
            <a:off x="2094067" y="1123142"/>
            <a:ext cx="4955558" cy="301231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65" name="Google Shape;126;p9"/>
          <p:cNvSpPr/>
          <p:nvPr/>
        </p:nvSpPr>
        <p:spPr>
          <a:xfrm>
            <a:off x="4277738" y="1545757"/>
            <a:ext cx="191019" cy="298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48" y="0"/>
                </a:moveTo>
                <a:lnTo>
                  <a:pt x="0" y="10814"/>
                </a:lnTo>
                <a:lnTo>
                  <a:pt x="16848" y="21600"/>
                </a:lnTo>
                <a:lnTo>
                  <a:pt x="21600" y="18558"/>
                </a:lnTo>
                <a:lnTo>
                  <a:pt x="9503" y="10814"/>
                </a:lnTo>
                <a:lnTo>
                  <a:pt x="21600" y="3042"/>
                </a:lnTo>
                <a:lnTo>
                  <a:pt x="16848"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166" name="Google Shape;127;p9"/>
          <p:cNvSpPr/>
          <p:nvPr/>
        </p:nvSpPr>
        <p:spPr>
          <a:xfrm>
            <a:off x="4674542" y="1545757"/>
            <a:ext cx="191412" cy="298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42" y="0"/>
                </a:moveTo>
                <a:lnTo>
                  <a:pt x="0" y="3042"/>
                </a:lnTo>
                <a:lnTo>
                  <a:pt x="12120" y="10814"/>
                </a:lnTo>
                <a:lnTo>
                  <a:pt x="0" y="18558"/>
                </a:lnTo>
                <a:lnTo>
                  <a:pt x="4742" y="21600"/>
                </a:lnTo>
                <a:lnTo>
                  <a:pt x="21600" y="10814"/>
                </a:lnTo>
                <a:lnTo>
                  <a:pt x="4742"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167" name="Google Shape;128;p9"/>
          <p:cNvSpPr/>
          <p:nvPr/>
        </p:nvSpPr>
        <p:spPr>
          <a:xfrm>
            <a:off x="4508063" y="1516186"/>
            <a:ext cx="127204" cy="357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91" y="0"/>
                </a:moveTo>
                <a:lnTo>
                  <a:pt x="0" y="20894"/>
                </a:lnTo>
                <a:lnTo>
                  <a:pt x="9904" y="21600"/>
                </a:lnTo>
                <a:lnTo>
                  <a:pt x="21600" y="704"/>
                </a:lnTo>
                <a:lnTo>
                  <a:pt x="11691"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168" name="Google Shape;129;p9"/>
          <p:cNvSpPr/>
          <p:nvPr/>
        </p:nvSpPr>
        <p:spPr>
          <a:xfrm flipH="1">
            <a:off x="1647954" y="3858378"/>
            <a:ext cx="1766547" cy="355195"/>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69" name="Google Shape;130;p9"/>
          <p:cNvSpPr/>
          <p:nvPr/>
        </p:nvSpPr>
        <p:spPr>
          <a:xfrm flipH="1">
            <a:off x="6667517" y="3268903"/>
            <a:ext cx="1246814" cy="355194"/>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70" name="Google Shape;131;p9"/>
          <p:cNvSpPr/>
          <p:nvPr/>
        </p:nvSpPr>
        <p:spPr>
          <a:xfrm flipH="1">
            <a:off x="5729416" y="912525"/>
            <a:ext cx="985625" cy="355173"/>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71" name="Body Level One…"/>
          <p:cNvSpPr txBox="1"/>
          <p:nvPr>
            <p:ph type="body" sz="quarter" idx="1"/>
          </p:nvPr>
        </p:nvSpPr>
        <p:spPr>
          <a:xfrm>
            <a:off x="2521799" y="2340324"/>
            <a:ext cx="4100402" cy="808501"/>
          </a:xfrm>
          <a:prstGeom prst="rect">
            <a:avLst/>
          </a:prstGeom>
        </p:spPr>
        <p:txBody>
          <a:bodyPr lIns="0" tIns="0" rIns="0" bIns="0" anchor="ctr">
            <a:normAutofit fontScale="100000" lnSpcReduction="0"/>
          </a:bodyPr>
          <a:lstStyle>
            <a:lvl1pPr marL="342900" indent="-228600" algn="ctr">
              <a:lnSpc>
                <a:spcPct val="100000"/>
              </a:lnSpc>
              <a:buClrTx/>
              <a:buSzTx/>
              <a:buFontTx/>
              <a:buNone/>
              <a:defRPr b="1" sz="1600">
                <a:solidFill>
                  <a:schemeClr val="accent1"/>
                </a:solidFill>
                <a:latin typeface="Overpass Mono"/>
                <a:ea typeface="Overpass Mono"/>
                <a:cs typeface="Overpass Mono"/>
                <a:sym typeface="Overpass Mono"/>
              </a:defRPr>
            </a:lvl1pPr>
            <a:lvl2pPr marL="342900" indent="254000" algn="ctr">
              <a:lnSpc>
                <a:spcPct val="100000"/>
              </a:lnSpc>
              <a:buClrTx/>
              <a:buSzTx/>
              <a:buFontTx/>
              <a:buNone/>
              <a:defRPr b="1" sz="1600">
                <a:solidFill>
                  <a:schemeClr val="accent1"/>
                </a:solidFill>
                <a:latin typeface="Overpass Mono"/>
                <a:ea typeface="Overpass Mono"/>
                <a:cs typeface="Overpass Mono"/>
                <a:sym typeface="Overpass Mono"/>
              </a:defRPr>
            </a:lvl2pPr>
            <a:lvl3pPr marL="342900" indent="711200" algn="ctr">
              <a:lnSpc>
                <a:spcPct val="100000"/>
              </a:lnSpc>
              <a:buClrTx/>
              <a:buSzTx/>
              <a:buFontTx/>
              <a:buNone/>
              <a:defRPr b="1" sz="1600">
                <a:solidFill>
                  <a:schemeClr val="accent1"/>
                </a:solidFill>
                <a:latin typeface="Overpass Mono"/>
                <a:ea typeface="Overpass Mono"/>
                <a:cs typeface="Overpass Mono"/>
                <a:sym typeface="Overpass Mono"/>
              </a:defRPr>
            </a:lvl3pPr>
            <a:lvl4pPr marL="342900" indent="1168400" algn="ctr">
              <a:lnSpc>
                <a:spcPct val="100000"/>
              </a:lnSpc>
              <a:buClrTx/>
              <a:buSzTx/>
              <a:buFontTx/>
              <a:buNone/>
              <a:defRPr b="1" sz="1600">
                <a:solidFill>
                  <a:schemeClr val="accent1"/>
                </a:solidFill>
                <a:latin typeface="Overpass Mono"/>
                <a:ea typeface="Overpass Mono"/>
                <a:cs typeface="Overpass Mono"/>
                <a:sym typeface="Overpass Mono"/>
              </a:defRPr>
            </a:lvl4pPr>
            <a:lvl5pPr marL="342900" indent="1625600" algn="ctr">
              <a:lnSpc>
                <a:spcPct val="100000"/>
              </a:lnSpc>
              <a:buClrTx/>
              <a:buSzTx/>
              <a:buFontTx/>
              <a:buNone/>
              <a:defRPr b="1" sz="1600">
                <a:solidFill>
                  <a:schemeClr val="accent1"/>
                </a:solidFill>
                <a:latin typeface="Overpass Mono"/>
                <a:ea typeface="Overpass Mono"/>
                <a:cs typeface="Overpass Mono"/>
                <a:sym typeface="Overpass Mono"/>
              </a:defRPr>
            </a:lvl5pPr>
          </a:lstStyle>
          <a:p>
            <a:pPr/>
            <a:r>
              <a:t>Body Level One</a:t>
            </a:r>
          </a:p>
          <a:p>
            <a:pPr lvl="1"/>
            <a:r>
              <a:t>Body Level Two</a:t>
            </a:r>
          </a:p>
          <a:p>
            <a:pPr lvl="2"/>
            <a:r>
              <a:t>Body Level Three</a:t>
            </a:r>
          </a:p>
          <a:p>
            <a:pPr lvl="3"/>
            <a:r>
              <a:t>Body Level Four</a:t>
            </a:r>
          </a:p>
          <a:p>
            <a:pPr lvl="4"/>
            <a:r>
              <a:t>Body Level Five</a:t>
            </a:r>
          </a:p>
        </p:txBody>
      </p:sp>
      <p:sp>
        <p:nvSpPr>
          <p:cNvPr id="172" name="Title Text"/>
          <p:cNvSpPr txBox="1"/>
          <p:nvPr>
            <p:ph type="title"/>
          </p:nvPr>
        </p:nvSpPr>
        <p:spPr>
          <a:xfrm>
            <a:off x="2521799" y="3221225"/>
            <a:ext cx="4100402" cy="402901"/>
          </a:xfrm>
          <a:prstGeom prst="rect">
            <a:avLst/>
          </a:prstGeom>
        </p:spPr>
        <p:txBody>
          <a:bodyPr lIns="0" tIns="0" rIns="0" bIns="0">
            <a:normAutofit fontScale="100000" lnSpcReduction="0"/>
          </a:bodyPr>
          <a:lstStyle>
            <a:lvl1pPr algn="ctr">
              <a:defRPr b="0" sz="2200">
                <a:solidFill>
                  <a:schemeClr val="accent1"/>
                </a:solidFill>
                <a:latin typeface="Anaheim"/>
                <a:ea typeface="Anaheim"/>
                <a:cs typeface="Anaheim"/>
                <a:sym typeface="Anaheim"/>
              </a:defRPr>
            </a:lvl1pPr>
          </a:lstStyle>
          <a:p>
            <a:pPr/>
            <a:r>
              <a:t>Title Text</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80" name="Body Level One…"/>
          <p:cNvSpPr txBox="1"/>
          <p:nvPr>
            <p:ph type="body" sz="quarter" idx="1"/>
          </p:nvPr>
        </p:nvSpPr>
        <p:spPr>
          <a:xfrm>
            <a:off x="5247749" y="2169549"/>
            <a:ext cx="2467501" cy="1455601"/>
          </a:xfrm>
          <a:prstGeom prst="rect">
            <a:avLst/>
          </a:prstGeom>
        </p:spPr>
        <p:txBody>
          <a:bodyPr anchor="ctr">
            <a:normAutofit fontScale="100000" lnSpcReduction="0"/>
          </a:bodyPr>
          <a:lstStyle>
            <a:lvl1pPr marL="342900" indent="-228600">
              <a:lnSpc>
                <a:spcPct val="100000"/>
              </a:lnSpc>
              <a:buClrTx/>
              <a:buSzTx/>
              <a:buFontTx/>
              <a:buNone/>
              <a:defRPr sz="1600"/>
            </a:lvl1pPr>
            <a:lvl2pPr marL="342900" indent="254000">
              <a:lnSpc>
                <a:spcPct val="100000"/>
              </a:lnSpc>
              <a:buClrTx/>
              <a:buSzTx/>
              <a:buFontTx/>
              <a:buNone/>
              <a:defRPr sz="1600"/>
            </a:lvl2pPr>
            <a:lvl3pPr marL="342900" indent="711200">
              <a:lnSpc>
                <a:spcPct val="100000"/>
              </a:lnSpc>
              <a:buClrTx/>
              <a:buSzTx/>
              <a:buFontTx/>
              <a:buNone/>
              <a:defRPr sz="1600"/>
            </a:lvl3pPr>
            <a:lvl4pPr marL="342900" indent="1168400">
              <a:lnSpc>
                <a:spcPct val="100000"/>
              </a:lnSpc>
              <a:buClrTx/>
              <a:buSzTx/>
              <a:buFontTx/>
              <a:buNone/>
              <a:defRPr sz="1600"/>
            </a:lvl4pPr>
            <a:lvl5pPr marL="342900" indent="16256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81" name="Title Text"/>
          <p:cNvSpPr txBox="1"/>
          <p:nvPr>
            <p:ph type="title"/>
          </p:nvPr>
        </p:nvSpPr>
        <p:spPr>
          <a:xfrm>
            <a:off x="1278049" y="343200"/>
            <a:ext cx="6588002" cy="669001"/>
          </a:xfrm>
          <a:prstGeom prst="rect">
            <a:avLst/>
          </a:prstGeom>
        </p:spPr>
        <p:txBody>
          <a:bodyPr>
            <a:normAutofit fontScale="100000" lnSpcReduction="0"/>
          </a:bodyPr>
          <a:lstStyle>
            <a:lvl1pPr algn="ctr">
              <a:defRPr sz="3000">
                <a:solidFill>
                  <a:schemeClr val="accent2"/>
                </a:solidFill>
              </a:defRPr>
            </a:lvl1pPr>
          </a:lstStyle>
          <a:p>
            <a:pPr/>
            <a:r>
              <a:t>Title Text</a:t>
            </a:r>
          </a:p>
        </p:txBody>
      </p:sp>
      <p:sp>
        <p:nvSpPr>
          <p:cNvPr id="182" name="Google Shape;137;p10"/>
          <p:cNvSpPr/>
          <p:nvPr/>
        </p:nvSpPr>
        <p:spPr>
          <a:xfrm>
            <a:off x="6392724" y="1083775"/>
            <a:ext cx="2725054" cy="240856"/>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83" name="Google Shape;138;p10"/>
          <p:cNvSpPr/>
          <p:nvPr/>
        </p:nvSpPr>
        <p:spPr>
          <a:xfrm>
            <a:off x="15" y="4700673"/>
            <a:ext cx="1675606" cy="44274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FFFFFF"/>
          </a:solidFill>
          <a:uFillTx/>
          <a:latin typeface="Overpass Mono"/>
          <a:ea typeface="Overpass Mono"/>
          <a:cs typeface="Overpass Mono"/>
          <a:sym typeface="Overpass Mono"/>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Anaheim"/>
          <a:ea typeface="Anaheim"/>
          <a:cs typeface="Anaheim"/>
          <a:sym typeface="Anaheim"/>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Element/p" TargetMode="External"/><Relationship Id="rId3" Type="http://schemas.openxmlformats.org/officeDocument/2006/relationships/hyperlink" Target="https://developer.mozilla.org/en-US/docs/Web/HTML/Element/h1" TargetMode="External"/><Relationship Id="rId4" Type="http://schemas.openxmlformats.org/officeDocument/2006/relationships/hyperlink" Target="https://developer.mozilla.org/en-US/docs/Web/HTML/Element/h2" TargetMode="External"/><Relationship Id="rId5" Type="http://schemas.openxmlformats.org/officeDocument/2006/relationships/hyperlink" Target="https://developer.mozilla.org/en-US/docs/Web/HTML/Element/h3" TargetMode="External"/><Relationship Id="rId6" Type="http://schemas.openxmlformats.org/officeDocument/2006/relationships/hyperlink" Target="https://developer.mozilla.org/en-US/docs/Web/HTML/Element/h4" TargetMode="External"/><Relationship Id="rId7" Type="http://schemas.openxmlformats.org/officeDocument/2006/relationships/hyperlink" Target="https://developer.mozilla.org/en-US/docs/Web/HTML/Element/h5" TargetMode="External"/><Relationship Id="rId8" Type="http://schemas.openxmlformats.org/officeDocument/2006/relationships/hyperlink" Target="https://developer.mozilla.org/en-US/docs/Web/HTML/Element/h6" TargetMode="External"/><Relationship Id="rId9" Type="http://schemas.openxmlformats.org/officeDocument/2006/relationships/image" Target="../media/image5.png"/><Relationship Id="rId10"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eveloper.mozilla.org/en-US/docs/Web/HTML/Element/ol" TargetMode="External"/><Relationship Id="rId3" Type="http://schemas.openxmlformats.org/officeDocument/2006/relationships/hyperlink" Target="https://developer.mozilla.org/en-US/docs/Web/HTML/Element/ul" TargetMode="External"/><Relationship Id="rId4" Type="http://schemas.openxmlformats.org/officeDocument/2006/relationships/hyperlink" Target="https://developer.mozilla.org/en-US/docs/Web/HTML/Element/li" TargetMode="External"/><Relationship Id="rId5" Type="http://schemas.openxmlformats.org/officeDocument/2006/relationships/image" Target="../media/image7.png"/><Relationship Id="rId6"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Element/img" TargetMode="External"/><Relationship Id="rId3" Type="http://schemas.openxmlformats.org/officeDocument/2006/relationships/hyperlink" Target="https://developer.mozilla.org/en-US/docs/Glossary/empty_element" TargetMode="External"/><Relationship Id="rId4" Type="http://schemas.openxmlformats.org/officeDocument/2006/relationships/hyperlink" Target="https://developer.mozilla.org/en-US/docs/Web/HTML/Element/a" TargetMode="Externa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Web/HTML/Element/td" TargetMode="External"/><Relationship Id="rId3" Type="http://schemas.openxmlformats.org/officeDocument/2006/relationships/hyperlink" Target="https://developer.mozilla.org/en-US/docs/Web/HTML/Element/tr" TargetMode="Externa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developer.mozilla.org/en-US/docs/HTML" TargetMode="External"/><Relationship Id="rId3" Type="http://schemas.openxmlformats.org/officeDocument/2006/relationships/hyperlink" Target="https://www.w3schools.com/html/"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Element/html" TargetMode="External"/><Relationship Id="rId3" Type="http://schemas.openxmlformats.org/officeDocument/2006/relationships/hyperlink" Target="https://developer.mozilla.org/en-US/docs/Web/HTML/Element/head" TargetMode="External"/><Relationship Id="rId4" Type="http://schemas.openxmlformats.org/officeDocument/2006/relationships/hyperlink" Target="https://developer.mozilla.org/en-US/docs/Web/HTML/Element/title" TargetMode="External"/><Relationship Id="rId5" Type="http://schemas.openxmlformats.org/officeDocument/2006/relationships/hyperlink" Target="https://developer.mozilla.org/en-US/docs/Web/HTML/Element/body"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Google Shape;334;p27"/>
          <p:cNvSpPr txBox="1"/>
          <p:nvPr>
            <p:ph type="ctrTitle"/>
          </p:nvPr>
        </p:nvSpPr>
        <p:spPr>
          <a:xfrm>
            <a:off x="718574" y="1369045"/>
            <a:ext cx="8520602" cy="1910401"/>
          </a:xfrm>
          <a:prstGeom prst="rect">
            <a:avLst/>
          </a:prstGeom>
        </p:spPr>
        <p:txBody>
          <a:bodyPr/>
          <a:lstStyle>
            <a:lvl1pPr defTabSz="850391">
              <a:defRPr sz="6882"/>
            </a:lvl1pPr>
          </a:lstStyle>
          <a:p>
            <a:pPr/>
            <a:r>
              <a:t>Introduction to HTML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HEADINGS AND PARAGRAPHS"/>
          <p:cNvSpPr txBox="1"/>
          <p:nvPr>
            <p:ph type="title"/>
          </p:nvPr>
        </p:nvSpPr>
        <p:spPr>
          <a:prstGeom prst="rect">
            <a:avLst/>
          </a:prstGeom>
        </p:spPr>
        <p:txBody>
          <a:bodyPr/>
          <a:lstStyle/>
          <a:p>
            <a:pPr/>
            <a:r>
              <a:t>HEADINGS AND PARAGRAPHS</a:t>
            </a:r>
          </a:p>
        </p:txBody>
      </p:sp>
      <p:sp>
        <p:nvSpPr>
          <p:cNvPr id="463" name="In HTML, each paragraph has to be wrapped in a &lt;p&gt; element, like so:…"/>
          <p:cNvSpPr txBox="1"/>
          <p:nvPr>
            <p:ph type="body" idx="1"/>
          </p:nvPr>
        </p:nvSpPr>
        <p:spPr>
          <a:xfrm>
            <a:off x="481199" y="1365362"/>
            <a:ext cx="8374662" cy="3514820"/>
          </a:xfrm>
          <a:prstGeom prst="rect">
            <a:avLst/>
          </a:prstGeom>
        </p:spPr>
        <p:txBody>
          <a:bodyPr/>
          <a:lstStyle/>
          <a:p>
            <a:pPr marL="170447" indent="-170447" algn="l">
              <a:buSzPct val="100000"/>
              <a:buChar char="•"/>
              <a:defRPr sz="1700">
                <a:latin typeface="+mn-lt"/>
                <a:ea typeface="+mn-ea"/>
                <a:cs typeface="+mn-cs"/>
                <a:sym typeface="Arial"/>
              </a:defRPr>
            </a:pPr>
            <a:r>
              <a:t>In HTML, each paragraph has to be wrapped in a </a:t>
            </a:r>
            <a:r>
              <a:rPr>
                <a:ln w="0" cap="flat">
                  <a:solidFill>
                    <a:srgbClr val="3D7E9A"/>
                  </a:solidFill>
                  <a:prstDash val="solid"/>
                  <a:miter lim="400000"/>
                </a:ln>
                <a:latin typeface="Courier"/>
                <a:ea typeface="Courier"/>
                <a:cs typeface="Courier"/>
                <a:sym typeface="Courier"/>
                <a:hlinkClick r:id="rId2" invalidUrl="" action="" tgtFrame="" tooltip="" history="1" highlightClick="0" endSnd="0"/>
              </a:rPr>
              <a:t>&lt;p&gt;</a:t>
            </a:r>
            <a:r>
              <a:t> element, like so:</a:t>
            </a:r>
          </a:p>
          <a:p>
            <a:pPr marL="0" indent="0" algn="l">
              <a:defRPr sz="1700">
                <a:latin typeface="+mn-lt"/>
                <a:ea typeface="+mn-ea"/>
                <a:cs typeface="+mn-cs"/>
                <a:sym typeface="Arial"/>
              </a:defRPr>
            </a:pPr>
            <a:r>
              <a:t> </a:t>
            </a:r>
          </a:p>
          <a:p>
            <a:pPr marL="0" indent="0" algn="l">
              <a:defRPr sz="1700">
                <a:latin typeface="+mn-lt"/>
                <a:ea typeface="+mn-ea"/>
                <a:cs typeface="+mn-cs"/>
                <a:sym typeface="Arial"/>
              </a:defRPr>
            </a:pPr>
          </a:p>
          <a:p>
            <a:pPr marL="170447" indent="-170447" algn="l">
              <a:buSzPct val="100000"/>
              <a:buChar char="•"/>
              <a:defRPr sz="1700">
                <a:latin typeface="+mn-lt"/>
                <a:ea typeface="+mn-ea"/>
                <a:cs typeface="+mn-cs"/>
                <a:sym typeface="Arial"/>
              </a:defRPr>
            </a:pPr>
            <a:r>
              <a:t>Each heading has to be wrapped in a heading element:</a:t>
            </a:r>
          </a:p>
          <a:p>
            <a:pPr marL="0" indent="0" algn="l">
              <a:defRPr sz="1700">
                <a:latin typeface="+mn-lt"/>
                <a:ea typeface="+mn-ea"/>
                <a:cs typeface="+mn-cs"/>
                <a:sym typeface="Arial"/>
              </a:defRPr>
            </a:pPr>
          </a:p>
          <a:p>
            <a:pPr marL="0" indent="0" algn="l">
              <a:defRPr sz="1700">
                <a:latin typeface="+mn-lt"/>
                <a:ea typeface="+mn-ea"/>
                <a:cs typeface="+mn-cs"/>
                <a:sym typeface="Arial"/>
              </a:defRPr>
            </a:pPr>
          </a:p>
          <a:p>
            <a:pPr marL="140368" indent="-140368" algn="l">
              <a:buSzPct val="100000"/>
              <a:buChar char="•"/>
              <a:defRPr sz="1800">
                <a:latin typeface="+mn-lt"/>
                <a:ea typeface="+mn-ea"/>
                <a:cs typeface="+mn-cs"/>
                <a:sym typeface="Arial"/>
              </a:defRPr>
            </a:pPr>
            <a:r>
              <a:t>There are six heading elements: </a:t>
            </a:r>
            <a:r>
              <a:rPr>
                <a:ln w="0" cap="flat">
                  <a:solidFill>
                    <a:srgbClr val="3D7E9A"/>
                  </a:solidFill>
                  <a:prstDash val="solid"/>
                  <a:miter lim="400000"/>
                </a:ln>
                <a:latin typeface="Courier"/>
                <a:ea typeface="Courier"/>
                <a:cs typeface="Courier"/>
                <a:sym typeface="Courier"/>
                <a:hlinkClick r:id="rId3" invalidUrl="" action="" tgtFrame="" tooltip="" history="1" highlightClick="0" endSnd="0"/>
              </a:rPr>
              <a:t>&lt;h1&gt;</a:t>
            </a:r>
            <a:r>
              <a:t>, </a:t>
            </a:r>
            <a:r>
              <a:rPr>
                <a:ln w="0" cap="flat">
                  <a:solidFill>
                    <a:srgbClr val="3D7E9A"/>
                  </a:solidFill>
                  <a:prstDash val="solid"/>
                  <a:miter lim="400000"/>
                </a:ln>
                <a:latin typeface="Courier"/>
                <a:ea typeface="Courier"/>
                <a:cs typeface="Courier"/>
                <a:sym typeface="Courier"/>
                <a:hlinkClick r:id="rId4" invalidUrl="" action="" tgtFrame="" tooltip="" history="1" highlightClick="0" endSnd="0"/>
              </a:rPr>
              <a:t>&lt;h2&gt;</a:t>
            </a:r>
            <a:r>
              <a:t>, </a:t>
            </a:r>
            <a:r>
              <a:rPr>
                <a:ln w="0" cap="flat">
                  <a:solidFill>
                    <a:srgbClr val="3D7E9A"/>
                  </a:solidFill>
                  <a:prstDash val="solid"/>
                  <a:miter lim="400000"/>
                </a:ln>
                <a:latin typeface="Courier"/>
                <a:ea typeface="Courier"/>
                <a:cs typeface="Courier"/>
                <a:sym typeface="Courier"/>
                <a:hlinkClick r:id="rId5" invalidUrl="" action="" tgtFrame="" tooltip="" history="1" highlightClick="0" endSnd="0"/>
              </a:rPr>
              <a:t>&lt;h3&gt;</a:t>
            </a:r>
            <a:r>
              <a:t>, </a:t>
            </a:r>
            <a:r>
              <a:rPr>
                <a:ln w="0" cap="flat">
                  <a:solidFill>
                    <a:srgbClr val="3D7E9A"/>
                  </a:solidFill>
                  <a:prstDash val="solid"/>
                  <a:miter lim="400000"/>
                </a:ln>
                <a:latin typeface="Courier"/>
                <a:ea typeface="Courier"/>
                <a:cs typeface="Courier"/>
                <a:sym typeface="Courier"/>
                <a:hlinkClick r:id="rId6" invalidUrl="" action="" tgtFrame="" tooltip="" history="1" highlightClick="0" endSnd="0"/>
              </a:rPr>
              <a:t>&lt;h4&gt;</a:t>
            </a:r>
            <a:r>
              <a:t>, </a:t>
            </a:r>
            <a:r>
              <a:rPr>
                <a:ln w="0" cap="flat">
                  <a:solidFill>
                    <a:srgbClr val="3D7E9A"/>
                  </a:solidFill>
                  <a:prstDash val="solid"/>
                  <a:miter lim="400000"/>
                </a:ln>
                <a:latin typeface="Courier"/>
                <a:ea typeface="Courier"/>
                <a:cs typeface="Courier"/>
                <a:sym typeface="Courier"/>
                <a:hlinkClick r:id="rId7" invalidUrl="" action="" tgtFrame="" tooltip="" history="1" highlightClick="0" endSnd="0"/>
              </a:rPr>
              <a:t>&lt;h5&gt;</a:t>
            </a:r>
            <a:r>
              <a:t>, and </a:t>
            </a:r>
            <a:r>
              <a:rPr>
                <a:ln w="0" cap="flat">
                  <a:solidFill>
                    <a:srgbClr val="3D7E9A"/>
                  </a:solidFill>
                  <a:prstDash val="solid"/>
                  <a:miter lim="400000"/>
                </a:ln>
                <a:latin typeface="Courier"/>
                <a:ea typeface="Courier"/>
                <a:cs typeface="Courier"/>
                <a:sym typeface="Courier"/>
                <a:hlinkClick r:id="rId8" invalidUrl="" action="" tgtFrame="" tooltip="" history="1" highlightClick="0" endSnd="0"/>
              </a:rPr>
              <a:t>&lt;h6&gt;</a:t>
            </a:r>
            <a:r>
              <a:t>. Each element represents a different level of content in the document; </a:t>
            </a:r>
            <a:r>
              <a:rPr>
                <a:latin typeface="Courier"/>
                <a:ea typeface="Courier"/>
                <a:cs typeface="Courier"/>
                <a:sym typeface="Courier"/>
              </a:rPr>
              <a:t>&lt;h1&gt;</a:t>
            </a:r>
            <a:r>
              <a:t> represents the main heading, </a:t>
            </a:r>
            <a:r>
              <a:rPr>
                <a:latin typeface="Courier"/>
                <a:ea typeface="Courier"/>
                <a:cs typeface="Courier"/>
                <a:sym typeface="Courier"/>
              </a:rPr>
              <a:t>&lt;h2&gt;</a:t>
            </a:r>
            <a:r>
              <a:t> represents subheadings, </a:t>
            </a:r>
            <a:r>
              <a:rPr>
                <a:latin typeface="Courier"/>
                <a:ea typeface="Courier"/>
                <a:cs typeface="Courier"/>
                <a:sym typeface="Courier"/>
              </a:rPr>
              <a:t>&lt;h3&gt;</a:t>
            </a:r>
            <a:r>
              <a:t> represents sub-subheadings, and so on.</a:t>
            </a:r>
          </a:p>
        </p:txBody>
      </p:sp>
      <p:pic>
        <p:nvPicPr>
          <p:cNvPr id="464" name="Screen Shot 2020-09-12 at 7.55.09 PM.png" descr="Screen Shot 2020-09-12 at 7.55.09 PM.png"/>
          <p:cNvPicPr>
            <a:picLocks noChangeAspect="1"/>
          </p:cNvPicPr>
          <p:nvPr/>
        </p:nvPicPr>
        <p:blipFill>
          <a:blip r:embed="rId9">
            <a:extLst/>
          </a:blip>
          <a:stretch>
            <a:fillRect/>
          </a:stretch>
        </p:blipFill>
        <p:spPr>
          <a:xfrm>
            <a:off x="1820194" y="1754244"/>
            <a:ext cx="4813301" cy="444501"/>
          </a:xfrm>
          <a:prstGeom prst="rect">
            <a:avLst/>
          </a:prstGeom>
          <a:ln w="12700">
            <a:miter lim="400000"/>
          </a:ln>
        </p:spPr>
      </p:pic>
      <p:pic>
        <p:nvPicPr>
          <p:cNvPr id="465" name="Screen Shot 2020-09-12 at 7.57.32 PM.png" descr="Screen Shot 2020-09-12 at 7.57.32 PM.png"/>
          <p:cNvPicPr>
            <a:picLocks noChangeAspect="1"/>
          </p:cNvPicPr>
          <p:nvPr/>
        </p:nvPicPr>
        <p:blipFill>
          <a:blip r:embed="rId10">
            <a:extLst/>
          </a:blip>
          <a:stretch>
            <a:fillRect/>
          </a:stretch>
        </p:blipFill>
        <p:spPr>
          <a:xfrm>
            <a:off x="1764427" y="2530914"/>
            <a:ext cx="4813301" cy="41219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Ordered lists are lists in which the order of the items does matter.…"/>
          <p:cNvSpPr txBox="1"/>
          <p:nvPr>
            <p:ph type="body" sz="quarter" idx="1"/>
          </p:nvPr>
        </p:nvSpPr>
        <p:spPr>
          <a:xfrm>
            <a:off x="4548877" y="1581307"/>
            <a:ext cx="2328534" cy="2795013"/>
          </a:xfrm>
          <a:prstGeom prst="rect">
            <a:avLst/>
          </a:prstGeom>
        </p:spPr>
        <p:txBody>
          <a:bodyPr/>
          <a:lstStyle/>
          <a:p>
            <a:pPr marL="140368" indent="-140368">
              <a:buSzPct val="100000"/>
              <a:buChar char="•"/>
              <a:defRPr sz="1400">
                <a:latin typeface="+mn-lt"/>
                <a:ea typeface="+mn-ea"/>
                <a:cs typeface="+mn-cs"/>
                <a:sym typeface="Arial"/>
              </a:defRPr>
            </a:pPr>
            <a:r>
              <a:t>Ordered lists are lists in which the order of the items </a:t>
            </a:r>
            <a:r>
              <a:rPr i="1"/>
              <a:t>does</a:t>
            </a:r>
            <a:r>
              <a:t> matter.</a:t>
            </a:r>
          </a:p>
          <a:p>
            <a:pPr marL="140368" indent="-140368">
              <a:buSzPct val="100000"/>
              <a:buChar char="•"/>
              <a:defRPr sz="1400">
                <a:latin typeface="+mn-lt"/>
                <a:ea typeface="+mn-ea"/>
                <a:cs typeface="+mn-cs"/>
                <a:sym typeface="Arial"/>
              </a:defRPr>
            </a:pPr>
            <a:r>
              <a:t>The markup structure is the same as for unordered lists, except that you have to wrap the list items in an </a:t>
            </a:r>
            <a:r>
              <a:rPr>
                <a:ln w="0" cap="flat">
                  <a:solidFill>
                    <a:srgbClr val="3D7E9A"/>
                  </a:solidFill>
                  <a:prstDash val="solid"/>
                  <a:miter lim="400000"/>
                </a:ln>
                <a:latin typeface="Courier"/>
                <a:ea typeface="Courier"/>
                <a:cs typeface="Courier"/>
                <a:sym typeface="Courier"/>
                <a:hlinkClick r:id="rId2" invalidUrl="" action="" tgtFrame="" tooltip="" history="1" highlightClick="0" endSnd="0"/>
              </a:rPr>
              <a:t>&lt;ol&gt;</a:t>
            </a:r>
            <a:r>
              <a:t> element, rather than </a:t>
            </a:r>
            <a:r>
              <a:rPr>
                <a:latin typeface="Courier"/>
                <a:ea typeface="Courier"/>
                <a:cs typeface="Courier"/>
                <a:sym typeface="Courier"/>
              </a:rPr>
              <a:t>&lt;ul&gt;</a:t>
            </a:r>
          </a:p>
        </p:txBody>
      </p:sp>
      <p:sp>
        <p:nvSpPr>
          <p:cNvPr id="468" name="LISTS"/>
          <p:cNvSpPr txBox="1"/>
          <p:nvPr>
            <p:ph type="title"/>
          </p:nvPr>
        </p:nvSpPr>
        <p:spPr>
          <a:prstGeom prst="rect">
            <a:avLst/>
          </a:prstGeom>
        </p:spPr>
        <p:txBody>
          <a:bodyPr/>
          <a:lstStyle/>
          <a:p>
            <a:pPr/>
            <a:r>
              <a:t>LISTS</a:t>
            </a:r>
          </a:p>
        </p:txBody>
      </p:sp>
      <p:sp>
        <p:nvSpPr>
          <p:cNvPr id="469" name="Unordered lists are used to mark up lists of items for which the order of the items doesn't matter.…"/>
          <p:cNvSpPr txBox="1"/>
          <p:nvPr/>
        </p:nvSpPr>
        <p:spPr>
          <a:xfrm>
            <a:off x="56838" y="1769414"/>
            <a:ext cx="2248801" cy="279501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marL="140368" indent="-140368">
              <a:buSzPct val="100000"/>
              <a:buChar char="•"/>
              <a:defRPr sz="1300">
                <a:solidFill>
                  <a:srgbClr val="FFFFFF"/>
                </a:solidFill>
              </a:defRPr>
            </a:pPr>
            <a:r>
              <a:t>Unordered lists are used to mark up lists of items for which the order of the items doesn't matter. </a:t>
            </a:r>
          </a:p>
          <a:p>
            <a:pPr marL="140368" indent="-140368">
              <a:buSzPct val="100000"/>
              <a:buChar char="•"/>
              <a:defRPr sz="1300">
                <a:solidFill>
                  <a:srgbClr val="FFFFFF"/>
                </a:solidFill>
              </a:defRPr>
            </a:pPr>
            <a:r>
              <a:t>Every unordered list starts off with a </a:t>
            </a:r>
            <a:r>
              <a:rPr>
                <a:ln w="0" cap="flat">
                  <a:solidFill>
                    <a:srgbClr val="3D7E9A"/>
                  </a:solidFill>
                  <a:prstDash val="solid"/>
                  <a:miter lim="400000"/>
                </a:ln>
                <a:latin typeface="Courier"/>
                <a:ea typeface="Courier"/>
                <a:cs typeface="Courier"/>
                <a:sym typeface="Courier"/>
                <a:hlinkClick r:id="rId3" invalidUrl="" action="" tgtFrame="" tooltip="" history="1" highlightClick="0" endSnd="0"/>
              </a:rPr>
              <a:t>&lt;ul&gt;</a:t>
            </a:r>
            <a:r>
              <a:t> element—this wraps around all the list items</a:t>
            </a:r>
          </a:p>
          <a:p>
            <a:pPr marL="140368" indent="-140368">
              <a:buSzPct val="100000"/>
              <a:buChar char="•"/>
              <a:defRPr sz="1300">
                <a:solidFill>
                  <a:srgbClr val="FFFFFF"/>
                </a:solidFill>
              </a:defRPr>
            </a:pPr>
            <a:r>
              <a:t>The last step is to wrap each list item in a </a:t>
            </a:r>
            <a:r>
              <a:rPr>
                <a:ln w="0" cap="flat">
                  <a:solidFill>
                    <a:srgbClr val="3D7E9A"/>
                  </a:solidFill>
                  <a:prstDash val="solid"/>
                  <a:miter lim="400000"/>
                </a:ln>
                <a:latin typeface="Courier"/>
                <a:ea typeface="Courier"/>
                <a:cs typeface="Courier"/>
                <a:sym typeface="Courier"/>
                <a:hlinkClick r:id="rId4" invalidUrl="" action="" tgtFrame="" tooltip="" history="1" highlightClick="0" endSnd="0"/>
              </a:rPr>
              <a:t>&lt;li&gt;</a:t>
            </a:r>
            <a:r>
              <a:t> (list item) element</a:t>
            </a:r>
          </a:p>
        </p:txBody>
      </p:sp>
      <p:sp>
        <p:nvSpPr>
          <p:cNvPr id="470" name="UNORDERED LISTS"/>
          <p:cNvSpPr txBox="1"/>
          <p:nvPr/>
        </p:nvSpPr>
        <p:spPr>
          <a:xfrm>
            <a:off x="170918" y="1349406"/>
            <a:ext cx="2148089" cy="44274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marL="325754" indent="-217170" algn="ctr" defTabSz="868680">
              <a:defRPr sz="1520">
                <a:solidFill>
                  <a:schemeClr val="accent2">
                    <a:lumOff val="12500"/>
                  </a:schemeClr>
                </a:solidFill>
                <a:latin typeface="Anaheim"/>
                <a:ea typeface="Anaheim"/>
                <a:cs typeface="Anaheim"/>
                <a:sym typeface="Anaheim"/>
              </a:defRPr>
            </a:lvl1pPr>
          </a:lstStyle>
          <a:p>
            <a:pPr/>
            <a:r>
              <a:t>UNORDERED LISTS</a:t>
            </a:r>
          </a:p>
        </p:txBody>
      </p:sp>
      <p:sp>
        <p:nvSpPr>
          <p:cNvPr id="471" name="ORDERED LISTS"/>
          <p:cNvSpPr txBox="1"/>
          <p:nvPr/>
        </p:nvSpPr>
        <p:spPr>
          <a:xfrm>
            <a:off x="5365974" y="1336930"/>
            <a:ext cx="2606709" cy="46769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marL="342900" indent="-228600" algn="ctr">
              <a:defRPr sz="1600">
                <a:solidFill>
                  <a:schemeClr val="accent2">
                    <a:lumOff val="12500"/>
                  </a:schemeClr>
                </a:solidFill>
                <a:latin typeface="Anaheim"/>
                <a:ea typeface="Anaheim"/>
                <a:cs typeface="Anaheim"/>
                <a:sym typeface="Anaheim"/>
              </a:defRPr>
            </a:lvl1pPr>
          </a:lstStyle>
          <a:p>
            <a:pPr/>
            <a:r>
              <a:t>ORDERED LISTS</a:t>
            </a:r>
          </a:p>
        </p:txBody>
      </p:sp>
      <p:pic>
        <p:nvPicPr>
          <p:cNvPr id="472" name="Screen Shot 2020-09-12 at 8.13.08 PM.png" descr="Screen Shot 2020-09-12 at 8.13.08 PM.png"/>
          <p:cNvPicPr>
            <a:picLocks noChangeAspect="1"/>
          </p:cNvPicPr>
          <p:nvPr/>
        </p:nvPicPr>
        <p:blipFill>
          <a:blip r:embed="rId5">
            <a:extLst/>
          </a:blip>
          <a:stretch>
            <a:fillRect/>
          </a:stretch>
        </p:blipFill>
        <p:spPr>
          <a:xfrm>
            <a:off x="7088156" y="2384496"/>
            <a:ext cx="1915569" cy="1188635"/>
          </a:xfrm>
          <a:prstGeom prst="rect">
            <a:avLst/>
          </a:prstGeom>
          <a:ln w="12700">
            <a:miter lim="400000"/>
          </a:ln>
        </p:spPr>
      </p:pic>
      <p:pic>
        <p:nvPicPr>
          <p:cNvPr id="473" name="Screen Shot 2020-09-12 at 8.13.45 PM.png" descr="Screen Shot 2020-09-12 at 8.13.45 PM.png"/>
          <p:cNvPicPr>
            <a:picLocks noChangeAspect="1"/>
          </p:cNvPicPr>
          <p:nvPr/>
        </p:nvPicPr>
        <p:blipFill>
          <a:blip r:embed="rId6">
            <a:extLst/>
          </a:blip>
          <a:stretch>
            <a:fillRect/>
          </a:stretch>
        </p:blipFill>
        <p:spPr>
          <a:xfrm>
            <a:off x="2423108" y="2449131"/>
            <a:ext cx="1787785" cy="118863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INSERTING IMAGES"/>
          <p:cNvSpPr txBox="1"/>
          <p:nvPr>
            <p:ph type="title"/>
          </p:nvPr>
        </p:nvSpPr>
        <p:spPr>
          <a:prstGeom prst="rect">
            <a:avLst/>
          </a:prstGeom>
        </p:spPr>
        <p:txBody>
          <a:bodyPr/>
          <a:lstStyle/>
          <a:p>
            <a:pPr/>
            <a:r>
              <a:t>INSERTING IMAGES</a:t>
            </a:r>
          </a:p>
        </p:txBody>
      </p:sp>
      <p:sp>
        <p:nvSpPr>
          <p:cNvPr id="476" name="In order to put a simple image on a webpage, we use the &lt;img&gt; element. This is an empty element (meaning that it has no text content or closing tag) that requires a minimum of one attribute to be useful — src (sometimes spoken as its full title, source). The src attribute contains a path pointing to the image you want to embed in the page, which can be a relative or absolute URL, in the same way as href attribute values in &lt;a&gt; elements.…"/>
          <p:cNvSpPr txBox="1"/>
          <p:nvPr>
            <p:ph type="body" idx="1"/>
          </p:nvPr>
        </p:nvSpPr>
        <p:spPr>
          <a:xfrm>
            <a:off x="157228" y="1081875"/>
            <a:ext cx="8829544" cy="3777055"/>
          </a:xfrm>
          <a:prstGeom prst="rect">
            <a:avLst/>
          </a:prstGeom>
        </p:spPr>
        <p:txBody>
          <a:bodyPr/>
          <a:lstStyle/>
          <a:p>
            <a:pPr marL="140368" indent="-140368" algn="l">
              <a:buSzPct val="100000"/>
              <a:buChar char="•"/>
              <a:defRPr>
                <a:latin typeface="+mn-lt"/>
                <a:ea typeface="+mn-ea"/>
                <a:cs typeface="+mn-cs"/>
                <a:sym typeface="Arial"/>
              </a:defRPr>
            </a:pPr>
            <a:r>
              <a:t>In order to put a simple image on a webpage, we use the </a:t>
            </a:r>
            <a:r>
              <a:rPr>
                <a:ln w="0" cap="flat">
                  <a:solidFill>
                    <a:srgbClr val="3D7E9A"/>
                  </a:solidFill>
                  <a:prstDash val="solid"/>
                  <a:miter lim="400000"/>
                </a:ln>
                <a:latin typeface="Courier"/>
                <a:ea typeface="Courier"/>
                <a:cs typeface="Courier"/>
                <a:sym typeface="Courier"/>
                <a:hlinkClick r:id="rId2" invalidUrl="" action="" tgtFrame="" tooltip="" history="1" highlightClick="0" endSnd="0"/>
              </a:rPr>
              <a:t>&lt;img&gt;</a:t>
            </a:r>
            <a:r>
              <a:t> element. This is an </a:t>
            </a:r>
            <a:r>
              <a:rPr>
                <a:ln w="0" cap="flat">
                  <a:solidFill>
                    <a:srgbClr val="3D7E9A"/>
                  </a:solidFill>
                  <a:prstDash val="solid"/>
                  <a:miter lim="400000"/>
                </a:ln>
                <a:hlinkClick r:id="rId3" invalidUrl="" action="" tgtFrame="" tooltip="" history="1" highlightClick="0" endSnd="0"/>
              </a:rPr>
              <a:t>empty element</a:t>
            </a:r>
            <a:r>
              <a:t> (meaning that it has no text content or closing tag) that requires a minimum of one attribute to be useful — </a:t>
            </a:r>
            <a:r>
              <a:rPr>
                <a:latin typeface="Courier"/>
                <a:ea typeface="Courier"/>
                <a:cs typeface="Courier"/>
                <a:sym typeface="Courier"/>
              </a:rPr>
              <a:t>src</a:t>
            </a:r>
            <a:r>
              <a:t> (sometimes spoken as its full title, </a:t>
            </a:r>
            <a:r>
              <a:rPr i="1"/>
              <a:t>source</a:t>
            </a:r>
            <a:r>
              <a:t>). The </a:t>
            </a:r>
            <a:r>
              <a:rPr>
                <a:latin typeface="Courier"/>
                <a:ea typeface="Courier"/>
                <a:cs typeface="Courier"/>
                <a:sym typeface="Courier"/>
              </a:rPr>
              <a:t>src</a:t>
            </a:r>
            <a:r>
              <a:t> attribute contains a path pointing to the image you want to embed in the page, which can be a relative or absolute URL, in the same way as </a:t>
            </a:r>
            <a:r>
              <a:rPr>
                <a:latin typeface="Courier"/>
                <a:ea typeface="Courier"/>
                <a:cs typeface="Courier"/>
                <a:sym typeface="Courier"/>
              </a:rPr>
              <a:t>href</a:t>
            </a:r>
            <a:r>
              <a:t> attribute values in </a:t>
            </a:r>
            <a:r>
              <a:rPr>
                <a:ln w="0" cap="flat">
                  <a:solidFill>
                    <a:srgbClr val="3D7E9A"/>
                  </a:solidFill>
                  <a:prstDash val="solid"/>
                  <a:miter lim="400000"/>
                </a:ln>
                <a:latin typeface="Courier"/>
                <a:ea typeface="Courier"/>
                <a:cs typeface="Courier"/>
                <a:sym typeface="Courier"/>
                <a:hlinkClick r:id="rId4" invalidUrl="" action="" tgtFrame="" tooltip="" history="1" highlightClick="0" endSnd="0"/>
              </a:rPr>
              <a:t>&lt;a&gt;</a:t>
            </a:r>
            <a:r>
              <a:t> elements.</a:t>
            </a:r>
          </a:p>
          <a:p>
            <a:pPr marL="140368" indent="-140368" algn="l">
              <a:buSzPct val="100000"/>
              <a:buChar char="•"/>
              <a:defRPr>
                <a:latin typeface="+mn-lt"/>
                <a:ea typeface="+mn-ea"/>
                <a:cs typeface="+mn-cs"/>
                <a:sym typeface="Arial"/>
              </a:defRPr>
            </a:pPr>
            <a:r>
              <a:t>So for example, if your image is called </a:t>
            </a:r>
            <a:r>
              <a:rPr>
                <a:latin typeface="Courier"/>
                <a:ea typeface="Courier"/>
                <a:cs typeface="Courier"/>
                <a:sym typeface="Courier"/>
              </a:rPr>
              <a:t>dinosaur.jpg</a:t>
            </a:r>
            <a:r>
              <a:t>, and it sits in the same directory as your HTML page, you could embed the image like so:</a:t>
            </a:r>
          </a:p>
          <a:p>
            <a:pPr marL="140368" indent="-140368" algn="l">
              <a:buSzPct val="100000"/>
              <a:buChar char="•"/>
              <a:defRPr>
                <a:latin typeface="+mn-lt"/>
                <a:ea typeface="+mn-ea"/>
                <a:cs typeface="+mn-cs"/>
                <a:sym typeface="Arial"/>
              </a:defRPr>
            </a:pPr>
          </a:p>
          <a:p>
            <a:pPr marL="140368" indent="-140368" algn="l">
              <a:buSzPct val="100000"/>
              <a:buChar char="•"/>
              <a:defRPr>
                <a:latin typeface="+mn-lt"/>
                <a:ea typeface="+mn-ea"/>
                <a:cs typeface="+mn-cs"/>
                <a:sym typeface="Arial"/>
              </a:defRPr>
            </a:pPr>
            <a:r>
              <a:t>If the image was in an </a:t>
            </a:r>
            <a:r>
              <a:rPr>
                <a:latin typeface="Courier"/>
                <a:ea typeface="Courier"/>
                <a:cs typeface="Courier"/>
                <a:sym typeface="Courier"/>
              </a:rPr>
              <a:t>images</a:t>
            </a:r>
            <a:r>
              <a:t> subdirectory, which was inside the same directory as the HTML page, then you'd embed it like this:</a:t>
            </a:r>
          </a:p>
          <a:p>
            <a:pPr marL="140368" indent="-140368" algn="l">
              <a:buSzPct val="100000"/>
              <a:buChar char="•"/>
              <a:defRPr>
                <a:latin typeface="+mn-lt"/>
                <a:ea typeface="+mn-ea"/>
                <a:cs typeface="+mn-cs"/>
                <a:sym typeface="Arial"/>
              </a:defRPr>
            </a:pPr>
          </a:p>
          <a:p>
            <a:pPr marL="140368" indent="-140368" algn="l">
              <a:buSzPct val="100000"/>
              <a:buChar char="•"/>
              <a:defRPr>
                <a:latin typeface="+mn-lt"/>
                <a:ea typeface="+mn-ea"/>
                <a:cs typeface="+mn-cs"/>
                <a:sym typeface="Arial"/>
              </a:defRPr>
            </a:pPr>
            <a:r>
              <a:t>You could embed the image using its absolute URL, for example:</a:t>
            </a:r>
          </a:p>
          <a:p>
            <a:pPr marL="140368" indent="-140368" algn="l">
              <a:buSzPct val="100000"/>
              <a:buChar char="•"/>
              <a:defRPr>
                <a:latin typeface="+mn-lt"/>
                <a:ea typeface="+mn-ea"/>
                <a:cs typeface="+mn-cs"/>
                <a:sym typeface="Arial"/>
              </a:defRPr>
            </a:pPr>
            <a:r>
              <a:t>Some browsers don’t support images. In this case, the ALT attribute can be used to create text that appears instead of the image.</a:t>
            </a:r>
          </a:p>
        </p:txBody>
      </p:sp>
      <p:pic>
        <p:nvPicPr>
          <p:cNvPr id="477" name="Screen Shot 2020-09-12 at 9.53.28 PM.png" descr="Screen Shot 2020-09-12 at 9.53.28 PM.png"/>
          <p:cNvPicPr>
            <a:picLocks noChangeAspect="1"/>
          </p:cNvPicPr>
          <p:nvPr/>
        </p:nvPicPr>
        <p:blipFill>
          <a:blip r:embed="rId5">
            <a:extLst/>
          </a:blip>
          <a:stretch>
            <a:fillRect/>
          </a:stretch>
        </p:blipFill>
        <p:spPr>
          <a:xfrm>
            <a:off x="3888103" y="2499558"/>
            <a:ext cx="1944769" cy="278997"/>
          </a:xfrm>
          <a:prstGeom prst="rect">
            <a:avLst/>
          </a:prstGeom>
          <a:ln w="12700">
            <a:miter lim="400000"/>
          </a:ln>
        </p:spPr>
      </p:pic>
      <p:pic>
        <p:nvPicPr>
          <p:cNvPr id="478" name="Screen Shot 2020-09-12 at 9.54.34 PM.png" descr="Screen Shot 2020-09-12 at 9.54.34 PM.png"/>
          <p:cNvPicPr>
            <a:picLocks noChangeAspect="1"/>
          </p:cNvPicPr>
          <p:nvPr/>
        </p:nvPicPr>
        <p:blipFill>
          <a:blip r:embed="rId6">
            <a:extLst/>
          </a:blip>
          <a:stretch>
            <a:fillRect/>
          </a:stretch>
        </p:blipFill>
        <p:spPr>
          <a:xfrm>
            <a:off x="2894258" y="3123100"/>
            <a:ext cx="2363719" cy="278998"/>
          </a:xfrm>
          <a:prstGeom prst="rect">
            <a:avLst/>
          </a:prstGeom>
          <a:ln w="12700">
            <a:miter lim="400000"/>
          </a:ln>
        </p:spPr>
      </p:pic>
      <p:pic>
        <p:nvPicPr>
          <p:cNvPr id="479" name="Screen Shot 2020-09-12 at 9.55.44 PM.png" descr="Screen Shot 2020-09-12 at 9.55.44 PM.png"/>
          <p:cNvPicPr>
            <a:picLocks noChangeAspect="1"/>
          </p:cNvPicPr>
          <p:nvPr/>
        </p:nvPicPr>
        <p:blipFill>
          <a:blip r:embed="rId7">
            <a:extLst/>
          </a:blip>
          <a:stretch>
            <a:fillRect/>
          </a:stretch>
        </p:blipFill>
        <p:spPr>
          <a:xfrm>
            <a:off x="5554464" y="3527257"/>
            <a:ext cx="3420274" cy="167472"/>
          </a:xfrm>
          <a:prstGeom prst="rect">
            <a:avLst/>
          </a:prstGeom>
          <a:ln w="12700">
            <a:miter lim="400000"/>
          </a:ln>
        </p:spPr>
      </p:pic>
      <p:pic>
        <p:nvPicPr>
          <p:cNvPr id="480" name="Screen Shot 2020-09-12 at 9.57.35 PM.png" descr="Screen Shot 2020-09-12 at 9.57.35 PM.png"/>
          <p:cNvPicPr>
            <a:picLocks noChangeAspect="1"/>
          </p:cNvPicPr>
          <p:nvPr/>
        </p:nvPicPr>
        <p:blipFill>
          <a:blip r:embed="rId8">
            <a:extLst/>
          </a:blip>
          <a:stretch>
            <a:fillRect/>
          </a:stretch>
        </p:blipFill>
        <p:spPr>
          <a:xfrm>
            <a:off x="2114198" y="3993941"/>
            <a:ext cx="3923840" cy="59727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lumOff val="-4705"/>
          </a:schemeClr>
        </a:solidFill>
      </p:bgPr>
    </p:bg>
    <p:spTree>
      <p:nvGrpSpPr>
        <p:cNvPr id="1" name=""/>
        <p:cNvGrpSpPr/>
        <p:nvPr/>
      </p:nvGrpSpPr>
      <p:grpSpPr>
        <a:xfrm>
          <a:off x="0" y="0"/>
          <a:ext cx="0" cy="0"/>
          <a:chOff x="0" y="0"/>
          <a:chExt cx="0" cy="0"/>
        </a:xfrm>
      </p:grpSpPr>
      <p:sp>
        <p:nvSpPr>
          <p:cNvPr id="482" name="ANCHORS"/>
          <p:cNvSpPr txBox="1"/>
          <p:nvPr>
            <p:ph type="title"/>
          </p:nvPr>
        </p:nvSpPr>
        <p:spPr>
          <a:prstGeom prst="rect">
            <a:avLst/>
          </a:prstGeom>
        </p:spPr>
        <p:txBody>
          <a:bodyPr/>
          <a:lstStyle/>
          <a:p>
            <a:pPr/>
            <a:r>
              <a:t>ANCHORS</a:t>
            </a:r>
          </a:p>
        </p:txBody>
      </p:sp>
      <p:sp>
        <p:nvSpPr>
          <p:cNvPr id="483" name="To create the anchor itself, type &lt;a NAME=“anchor name”&gt;label&lt;/a&gt; at the point in the Web page where you want the user to jump to.…"/>
          <p:cNvSpPr txBox="1"/>
          <p:nvPr>
            <p:ph type="body" idx="1"/>
          </p:nvPr>
        </p:nvSpPr>
        <p:spPr>
          <a:xfrm>
            <a:off x="346267" y="1146757"/>
            <a:ext cx="8451466" cy="3817353"/>
          </a:xfrm>
          <a:prstGeom prst="rect">
            <a:avLst/>
          </a:prstGeom>
        </p:spPr>
        <p:txBody>
          <a:bodyPr/>
          <a:lstStyle/>
          <a:p>
            <a:pPr marL="140368" indent="-140368">
              <a:buSzPct val="100000"/>
              <a:buChar char="•"/>
              <a:defRPr sz="1400">
                <a:latin typeface="+mn-lt"/>
                <a:ea typeface="+mn-ea"/>
                <a:cs typeface="+mn-cs"/>
                <a:sym typeface="Arial"/>
              </a:defRPr>
            </a:pPr>
            <a:r>
              <a:t>To create the anchor itself, type &lt;a NAME=“anchor name”&gt;label&lt;/a&gt; at the point in the Web page where you want the user to jump to.</a:t>
            </a:r>
          </a:p>
          <a:p>
            <a:pPr marL="140368" indent="-140368">
              <a:buSzPct val="100000"/>
              <a:buChar char="•"/>
              <a:defRPr sz="1400">
                <a:latin typeface="+mn-lt"/>
                <a:ea typeface="+mn-ea"/>
                <a:cs typeface="+mn-cs"/>
                <a:sym typeface="Arial"/>
              </a:defRPr>
            </a:pPr>
            <a:r>
              <a:t>To create the link, type &lt;a href=“#anchor name”&gt;label&lt;/a&gt; at the point in the text where you want the link to appear.</a:t>
            </a:r>
          </a:p>
          <a:p>
            <a:pPr marL="0" indent="0">
              <a:defRPr sz="1400">
                <a:latin typeface="+mn-lt"/>
                <a:ea typeface="+mn-ea"/>
                <a:cs typeface="+mn-cs"/>
                <a:sym typeface="Arial"/>
              </a:defRPr>
            </a:pPr>
            <a:r>
              <a:t>       &lt;a href="#chap2"&gt;Chapter Two&lt;/a&gt;&lt;br&gt;</a:t>
            </a: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p>
          <a:p>
            <a:pPr marL="0" indent="0">
              <a:defRPr sz="1400">
                <a:latin typeface="+mn-lt"/>
                <a:ea typeface="+mn-ea"/>
                <a:cs typeface="+mn-cs"/>
                <a:sym typeface="Arial"/>
              </a:defRPr>
            </a:pPr>
            <a:r>
              <a:t> </a:t>
            </a:r>
          </a:p>
          <a:p>
            <a:pPr marL="0" indent="0">
              <a:defRPr sz="1400">
                <a:latin typeface="+mn-lt"/>
                <a:ea typeface="+mn-ea"/>
                <a:cs typeface="+mn-cs"/>
                <a:sym typeface="Arial"/>
              </a:defRPr>
            </a:pPr>
          </a:p>
          <a:p>
            <a:pPr marL="0" indent="0">
              <a:defRPr sz="1400">
                <a:latin typeface="+mn-lt"/>
                <a:ea typeface="+mn-ea"/>
                <a:cs typeface="+mn-cs"/>
                <a:sym typeface="Arial"/>
              </a:defRPr>
            </a:pPr>
            <a:r>
              <a:t>&lt;a NAME="chap2"&gt;Chapter 2 &lt;/a&gt;.   </a:t>
            </a:r>
          </a:p>
        </p:txBody>
      </p:sp>
      <p:sp>
        <p:nvSpPr>
          <p:cNvPr id="484" name="Anchor"/>
          <p:cNvSpPr txBox="1"/>
          <p:nvPr/>
        </p:nvSpPr>
        <p:spPr>
          <a:xfrm>
            <a:off x="346267" y="1146757"/>
            <a:ext cx="931863" cy="3962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a:solidFill>
                  <a:srgbClr val="FFFFFF"/>
                </a:solidFill>
              </a:defRPr>
            </a:lvl1pPr>
          </a:lstStyle>
          <a:p>
            <a:pPr/>
            <a:r>
              <a:t>Anchor</a:t>
            </a:r>
          </a:p>
        </p:txBody>
      </p:sp>
      <p:pic>
        <p:nvPicPr>
          <p:cNvPr id="485" name="Screen Shot 2020-09-12 at 10.04.32 PM.png" descr="Screen Shot 2020-09-12 at 10.04.32 PM.png"/>
          <p:cNvPicPr>
            <a:picLocks noChangeAspect="1"/>
          </p:cNvPicPr>
          <p:nvPr/>
        </p:nvPicPr>
        <p:blipFill>
          <a:blip r:embed="rId2">
            <a:extLst/>
          </a:blip>
          <a:stretch>
            <a:fillRect/>
          </a:stretch>
        </p:blipFill>
        <p:spPr>
          <a:xfrm>
            <a:off x="5399380" y="1888919"/>
            <a:ext cx="1278135" cy="2966416"/>
          </a:xfrm>
          <a:prstGeom prst="rect">
            <a:avLst/>
          </a:prstGeom>
          <a:ln w="12700">
            <a:miter lim="400000"/>
          </a:ln>
        </p:spPr>
      </p:pic>
      <p:sp>
        <p:nvSpPr>
          <p:cNvPr id="486" name="Line"/>
          <p:cNvSpPr/>
          <p:nvPr/>
        </p:nvSpPr>
        <p:spPr>
          <a:xfrm flipV="1">
            <a:off x="3168077" y="2284098"/>
            <a:ext cx="1" cy="442748"/>
          </a:xfrm>
          <a:prstGeom prst="line">
            <a:avLst/>
          </a:prstGeom>
          <a:ln>
            <a:solidFill>
              <a:srgbClr val="C2C2C2"/>
            </a:solidFill>
          </a:ln>
        </p:spPr>
        <p:txBody>
          <a:bodyPr lIns="45719" rIns="45719"/>
          <a:lstStyle/>
          <a:p>
            <a:pPr>
              <a:defRPr sz="2400">
                <a:solidFill>
                  <a:srgbClr val="000000"/>
                </a:solidFill>
                <a:latin typeface="Times"/>
                <a:ea typeface="Times"/>
                <a:cs typeface="Times"/>
                <a:sym typeface="Times"/>
              </a:defRPr>
            </a:pPr>
          </a:p>
        </p:txBody>
      </p:sp>
      <p:sp>
        <p:nvSpPr>
          <p:cNvPr id="487" name="Link"/>
          <p:cNvSpPr txBox="1"/>
          <p:nvPr/>
        </p:nvSpPr>
        <p:spPr>
          <a:xfrm>
            <a:off x="3939730" y="2427338"/>
            <a:ext cx="43031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Link</a:t>
            </a:r>
          </a:p>
        </p:txBody>
      </p:sp>
      <p:sp>
        <p:nvSpPr>
          <p:cNvPr id="488" name="Line"/>
          <p:cNvSpPr/>
          <p:nvPr/>
        </p:nvSpPr>
        <p:spPr>
          <a:xfrm>
            <a:off x="3170759" y="2735310"/>
            <a:ext cx="2108658" cy="1"/>
          </a:xfrm>
          <a:prstGeom prst="line">
            <a:avLst/>
          </a:prstGeom>
          <a:ln>
            <a:solidFill>
              <a:srgbClr val="C2C2C2"/>
            </a:solidFill>
          </a:ln>
        </p:spPr>
        <p:txBody>
          <a:bodyPr lIns="0" tIns="0" rIns="0" bIns="0"/>
          <a:lstStyle/>
          <a:p>
            <a:pPr/>
          </a:p>
        </p:txBody>
      </p:sp>
      <p:sp>
        <p:nvSpPr>
          <p:cNvPr id="489" name="Line"/>
          <p:cNvSpPr/>
          <p:nvPr/>
        </p:nvSpPr>
        <p:spPr>
          <a:xfrm>
            <a:off x="3462852" y="4362874"/>
            <a:ext cx="1843457" cy="1"/>
          </a:xfrm>
          <a:prstGeom prst="line">
            <a:avLst/>
          </a:prstGeom>
          <a:ln>
            <a:solidFill>
              <a:srgbClr val="C2C2C2"/>
            </a:solidFill>
          </a:ln>
        </p:spPr>
        <p:txBody>
          <a:bodyPr lIns="0" tIns="0" rIns="0" bIns="0"/>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LINKS"/>
          <p:cNvSpPr txBox="1"/>
          <p:nvPr>
            <p:ph type="title"/>
          </p:nvPr>
        </p:nvSpPr>
        <p:spPr>
          <a:xfrm>
            <a:off x="1120092" y="378301"/>
            <a:ext cx="6588001" cy="669001"/>
          </a:xfrm>
          <a:prstGeom prst="rect">
            <a:avLst/>
          </a:prstGeom>
        </p:spPr>
        <p:txBody>
          <a:bodyPr/>
          <a:lstStyle/>
          <a:p>
            <a:pPr/>
            <a:r>
              <a:t>LINKS</a:t>
            </a:r>
          </a:p>
        </p:txBody>
      </p:sp>
      <p:sp>
        <p:nvSpPr>
          <p:cNvPr id="492" name="A link lets you move from one page to another, play movies and sound, send email, download files, and more….…"/>
          <p:cNvSpPr txBox="1"/>
          <p:nvPr>
            <p:ph type="body" idx="1"/>
          </p:nvPr>
        </p:nvSpPr>
        <p:spPr>
          <a:xfrm>
            <a:off x="426574" y="1483158"/>
            <a:ext cx="8448810" cy="3363958"/>
          </a:xfrm>
          <a:prstGeom prst="rect">
            <a:avLst/>
          </a:prstGeom>
        </p:spPr>
        <p:txBody>
          <a:bodyPr/>
          <a:lstStyle/>
          <a:p>
            <a:pPr marL="150018" indent="-150018" algn="l">
              <a:buSzPct val="100000"/>
              <a:buChar char="•"/>
              <a:defRPr>
                <a:latin typeface="+mn-lt"/>
                <a:ea typeface="+mn-ea"/>
                <a:cs typeface="+mn-cs"/>
                <a:sym typeface="Arial"/>
              </a:defRPr>
            </a:pPr>
            <a:r>
              <a:t>A link lets you move from one page to another, play movies and sound, send email, download files, and more…. </a:t>
            </a:r>
          </a:p>
          <a:p>
            <a:pPr marL="150018" indent="-150018" algn="l">
              <a:buSzPct val="100000"/>
              <a:buChar char="•"/>
              <a:defRPr>
                <a:latin typeface="+mn-lt"/>
                <a:ea typeface="+mn-ea"/>
                <a:cs typeface="+mn-cs"/>
                <a:sym typeface="Arial"/>
              </a:defRPr>
            </a:pPr>
          </a:p>
          <a:p>
            <a:pPr marL="0" indent="0" algn="l">
              <a:defRPr>
                <a:latin typeface="+mn-lt"/>
                <a:ea typeface="+mn-ea"/>
                <a:cs typeface="+mn-cs"/>
                <a:sym typeface="Arial"/>
              </a:defRPr>
            </a:pPr>
          </a:p>
          <a:p>
            <a:pPr marL="0" indent="0">
              <a:defRPr b="1" sz="2800">
                <a:solidFill>
                  <a:schemeClr val="accent2"/>
                </a:solidFill>
                <a:latin typeface="Overpass Mono"/>
                <a:ea typeface="Overpass Mono"/>
                <a:cs typeface="Overpass Mono"/>
                <a:sym typeface="Overpass Mono"/>
              </a:defRPr>
            </a:pPr>
            <a:r>
              <a:t>ANATOMY OF LINK</a:t>
            </a:r>
          </a:p>
          <a:p>
            <a:pPr marL="0" indent="0">
              <a:defRPr b="1" sz="2800">
                <a:solidFill>
                  <a:schemeClr val="accent2"/>
                </a:solidFill>
                <a:latin typeface="Overpass Mono"/>
                <a:ea typeface="Overpass Mono"/>
                <a:cs typeface="Overpass Mono"/>
                <a:sym typeface="Overpass Mono"/>
              </a:defRPr>
            </a:pPr>
          </a:p>
          <a:p>
            <a:pPr marL="140368" indent="-140368" algn="l">
              <a:buSzPct val="100000"/>
              <a:buChar char="•"/>
              <a:defRPr sz="1700">
                <a:latin typeface="+mn-lt"/>
                <a:ea typeface="+mn-ea"/>
                <a:cs typeface="+mn-cs"/>
                <a:sym typeface="Arial"/>
              </a:defRPr>
            </a:pPr>
            <a:r>
              <a:t>A link has three parts: a </a:t>
            </a:r>
            <a:r>
              <a:rPr b="1">
                <a:latin typeface="Times"/>
                <a:ea typeface="Times"/>
                <a:cs typeface="Times"/>
                <a:sym typeface="Times"/>
              </a:rPr>
              <a:t>destination</a:t>
            </a:r>
            <a:r>
              <a:t>, a </a:t>
            </a:r>
            <a:r>
              <a:rPr b="1">
                <a:latin typeface="Times"/>
                <a:ea typeface="Times"/>
                <a:cs typeface="Times"/>
                <a:sym typeface="Times"/>
              </a:rPr>
              <a:t>label</a:t>
            </a:r>
            <a:r>
              <a:t>, and a </a:t>
            </a:r>
            <a:r>
              <a:rPr b="1">
                <a:latin typeface="Times"/>
                <a:ea typeface="Times"/>
                <a:cs typeface="Times"/>
                <a:sym typeface="Times"/>
              </a:rPr>
              <a:t>target</a:t>
            </a:r>
            <a:endParaRPr b="1">
              <a:latin typeface="Times"/>
              <a:ea typeface="Times"/>
              <a:cs typeface="Times"/>
              <a:sym typeface="Times"/>
            </a:endParaRPr>
          </a:p>
          <a:p>
            <a:pPr marL="140368" indent="-140368" algn="l">
              <a:buSzPct val="100000"/>
              <a:buChar char="•"/>
              <a:defRPr sz="1700">
                <a:latin typeface="+mn-lt"/>
                <a:ea typeface="+mn-ea"/>
                <a:cs typeface="+mn-cs"/>
                <a:sym typeface="Arial"/>
              </a:defRPr>
            </a:pPr>
            <a:r>
              <a:t>To create a link type  &lt;a href=“page.html”&gt; label &lt;/a&gt;</a:t>
            </a:r>
          </a:p>
          <a:p>
            <a:pPr marL="140368" indent="-140368" algn="l">
              <a:buSzPct val="100000"/>
              <a:buChar char="•"/>
              <a:defRPr sz="1700">
                <a:latin typeface="+mn-lt"/>
                <a:ea typeface="+mn-ea"/>
                <a:cs typeface="+mn-cs"/>
                <a:sym typeface="Arial"/>
              </a:defRPr>
            </a:pPr>
            <a:r>
              <a:t>In the above link, “page.html” is the destination. The destination specifies the address of the Web page or file the user will access when he/she clicks on the link.</a:t>
            </a:r>
          </a:p>
          <a:p>
            <a:pPr marL="140368" indent="-140368" algn="l">
              <a:buSzPct val="100000"/>
              <a:buChar char="•"/>
              <a:defRPr sz="1700">
                <a:latin typeface="+mn-lt"/>
                <a:ea typeface="+mn-ea"/>
                <a:cs typeface="+mn-cs"/>
                <a:sym typeface="Arial"/>
              </a:defRPr>
            </a:pPr>
            <a:r>
              <a:t>The label is the text that will appear underlined or highlighted on the page.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TABLES"/>
          <p:cNvSpPr txBox="1"/>
          <p:nvPr>
            <p:ph type="title"/>
          </p:nvPr>
        </p:nvSpPr>
        <p:spPr>
          <a:xfrm>
            <a:off x="1277999" y="115038"/>
            <a:ext cx="6588002" cy="669001"/>
          </a:xfrm>
          <a:prstGeom prst="rect">
            <a:avLst/>
          </a:prstGeom>
        </p:spPr>
        <p:txBody>
          <a:bodyPr/>
          <a:lstStyle/>
          <a:p>
            <a:pPr/>
            <a:r>
              <a:t>TABLES </a:t>
            </a:r>
          </a:p>
        </p:txBody>
      </p:sp>
      <p:sp>
        <p:nvSpPr>
          <p:cNvPr id="495" name="Tables can be used to display rows and columns of data, create multi-column text, captions for images, and sidebars.…"/>
          <p:cNvSpPr txBox="1"/>
          <p:nvPr>
            <p:ph type="body" idx="1"/>
          </p:nvPr>
        </p:nvSpPr>
        <p:spPr>
          <a:xfrm>
            <a:off x="228164" y="757858"/>
            <a:ext cx="8687672" cy="4245259"/>
          </a:xfrm>
          <a:prstGeom prst="rect">
            <a:avLst/>
          </a:prstGeom>
        </p:spPr>
        <p:txBody>
          <a:bodyPr/>
          <a:lstStyle/>
          <a:p>
            <a:pPr marL="140368" indent="-140368">
              <a:buSzPct val="100000"/>
              <a:buChar char="•"/>
              <a:defRPr sz="1400">
                <a:latin typeface="+mn-lt"/>
                <a:ea typeface="+mn-ea"/>
                <a:cs typeface="+mn-cs"/>
                <a:sym typeface="Arial"/>
              </a:defRPr>
            </a:pPr>
            <a:r>
              <a:t>Tables can be used to display rows and columns of data, create multi-column text, captions for images, and sidebars.</a:t>
            </a:r>
          </a:p>
          <a:p>
            <a:pPr marL="140368" indent="-140368">
              <a:buSzPct val="100000"/>
              <a:buChar char="•"/>
              <a:defRPr sz="1400">
                <a:latin typeface="+mn-lt"/>
                <a:ea typeface="+mn-ea"/>
                <a:cs typeface="+mn-cs"/>
                <a:sym typeface="Arial"/>
              </a:defRPr>
            </a:pPr>
            <a:r>
              <a:t>The &lt;TABLE&gt; tag is used to create a table; the &lt;tr&gt; tag defines the beginning of a row while the &lt;td&gt; tag defines the beginning of a cell. </a:t>
            </a:r>
          </a:p>
          <a:p>
            <a:pPr marL="140368" indent="-140368">
              <a:buSzPct val="100000"/>
              <a:buChar char="•"/>
              <a:defRPr sz="1400">
                <a:latin typeface="+mn-lt"/>
                <a:ea typeface="+mn-ea"/>
                <a:cs typeface="+mn-cs"/>
                <a:sym typeface="Arial"/>
              </a:defRPr>
            </a:pPr>
            <a:r>
              <a:t>The smallest container inside a table is a table cell, which is created by a </a:t>
            </a:r>
            <a:r>
              <a:rPr b="1">
                <a:ln w="0" cap="flat">
                  <a:solidFill>
                    <a:srgbClr val="285C76"/>
                  </a:solidFill>
                  <a:prstDash val="solid"/>
                  <a:miter lim="400000"/>
                </a:ln>
                <a:latin typeface="Courier"/>
                <a:ea typeface="Courier"/>
                <a:cs typeface="Courier"/>
                <a:sym typeface="Courier"/>
                <a:hlinkClick r:id="rId2" invalidUrl="" action="" tgtFrame="" tooltip="" history="1" highlightClick="0" endSnd="0"/>
              </a:rPr>
              <a:t>&lt;td&gt;</a:t>
            </a:r>
            <a:r>
              <a:t> element ('td' stands for 'table data'). Add the following inside your table tags:</a:t>
            </a:r>
          </a:p>
          <a:p>
            <a:pPr marL="140368" indent="-140368">
              <a:buSzPct val="100000"/>
              <a:buChar char="•"/>
              <a:defRPr sz="1400">
                <a:latin typeface="+mn-lt"/>
                <a:ea typeface="+mn-ea"/>
                <a:cs typeface="+mn-cs"/>
                <a:sym typeface="Arial"/>
              </a:defRPr>
            </a:pPr>
            <a:r>
              <a:t>If we want a row of four cells, we need to copy these tags three times. Update the contents of your table to look like so:</a:t>
            </a:r>
          </a:p>
          <a:p>
            <a:pPr marL="130342" indent="-130342">
              <a:buSzPct val="100000"/>
              <a:buChar char="•"/>
              <a:defRPr sz="1300">
                <a:latin typeface="+mn-lt"/>
                <a:ea typeface="+mn-ea"/>
                <a:cs typeface="+mn-cs"/>
                <a:sym typeface="Arial"/>
              </a:defRPr>
            </a:pPr>
          </a:p>
          <a:p>
            <a:pPr marL="130342" indent="-130342">
              <a:buSzPct val="100000"/>
              <a:buChar char="•"/>
              <a:defRPr sz="1300">
                <a:latin typeface="+mn-lt"/>
                <a:ea typeface="+mn-ea"/>
                <a:cs typeface="+mn-cs"/>
                <a:sym typeface="Arial"/>
              </a:defRPr>
            </a:pPr>
          </a:p>
          <a:p>
            <a:pPr marL="130342" indent="-130342">
              <a:buSzPct val="100000"/>
              <a:buChar char="•"/>
              <a:defRPr sz="1300">
                <a:latin typeface="+mn-lt"/>
                <a:ea typeface="+mn-ea"/>
                <a:cs typeface="+mn-cs"/>
                <a:sym typeface="Arial"/>
              </a:defRPr>
            </a:pPr>
            <a:r>
              <a:t>To stop this row from growing and start placing subsequent cells on a second row, we need to use the </a:t>
            </a:r>
            <a:r>
              <a:rPr b="1">
                <a:ln w="0" cap="flat">
                  <a:solidFill>
                    <a:srgbClr val="285C76"/>
                  </a:solidFill>
                  <a:prstDash val="solid"/>
                  <a:miter lim="400000"/>
                </a:ln>
                <a:latin typeface="Courier"/>
                <a:ea typeface="Courier"/>
                <a:cs typeface="Courier"/>
                <a:sym typeface="Courier"/>
                <a:hlinkClick r:id="rId3" invalidUrl="" action="" tgtFrame="" tooltip="" history="1" highlightClick="0" endSnd="0"/>
              </a:rPr>
              <a:t>&lt;tr&gt;</a:t>
            </a:r>
            <a:r>
              <a:t> element ('tr' stands for 'table row'). Let's investigate this now.</a:t>
            </a:r>
          </a:p>
          <a:p>
            <a:pPr marL="140368" indent="-140368">
              <a:buSzPct val="100000"/>
              <a:buChar char="•"/>
              <a:defRPr sz="1400">
                <a:latin typeface="+mn-lt"/>
                <a:ea typeface="+mn-ea"/>
                <a:cs typeface="+mn-cs"/>
                <a:sym typeface="Arial"/>
              </a:defRPr>
            </a:pPr>
            <a:r>
              <a:t>Place the four cells you've already created inside </a:t>
            </a:r>
            <a:r>
              <a:rPr>
                <a:latin typeface="Courier"/>
                <a:ea typeface="Courier"/>
                <a:cs typeface="Courier"/>
                <a:sym typeface="Courier"/>
              </a:rPr>
              <a:t>&lt;tr&gt;</a:t>
            </a:r>
            <a:r>
              <a:t> tags, like so:</a:t>
            </a:r>
          </a:p>
          <a:p>
            <a:pPr marL="140368" indent="-140368">
              <a:buSzPct val="100000"/>
              <a:buChar char="•"/>
              <a:defRPr sz="1400">
                <a:latin typeface="+mn-lt"/>
                <a:ea typeface="+mn-ea"/>
                <a:cs typeface="+mn-cs"/>
                <a:sym typeface="Arial"/>
              </a:defRPr>
            </a:pPr>
          </a:p>
          <a:p>
            <a:pPr marL="140368" indent="-140368">
              <a:buSzPct val="100000"/>
              <a:buChar char="•"/>
              <a:defRPr sz="1400">
                <a:latin typeface="+mn-lt"/>
                <a:ea typeface="+mn-ea"/>
                <a:cs typeface="+mn-cs"/>
                <a:sym typeface="Arial"/>
              </a:defRPr>
            </a:pPr>
          </a:p>
          <a:p>
            <a:pPr marL="140368" indent="-140368">
              <a:buSzPct val="100000"/>
              <a:buChar char="•"/>
              <a:defRPr sz="1400">
                <a:latin typeface="+mn-lt"/>
                <a:ea typeface="+mn-ea"/>
                <a:cs typeface="+mn-cs"/>
                <a:sym typeface="Arial"/>
              </a:defRPr>
            </a:pPr>
            <a:r>
              <a:t>This should result in a table that looks something like the following:</a:t>
            </a:r>
            <a:endParaRPr>
              <a:ln w="0" cap="flat">
                <a:solidFill>
                  <a:srgbClr val="333333"/>
                </a:solidFill>
                <a:prstDash val="solid"/>
                <a:miter lim="400000"/>
              </a:ln>
              <a:noFill/>
            </a:endParaRPr>
          </a:p>
          <a:p>
            <a:pPr marL="160421" indent="-160421" defTabSz="457200">
              <a:lnSpc>
                <a:spcPts val="3700"/>
              </a:lnSpc>
              <a:buSzPct val="100000"/>
              <a:buChar char="•"/>
              <a:tabLst>
                <a:tab pos="139700" algn="l"/>
                <a:tab pos="457200" algn="l"/>
              </a:tabLst>
              <a:defRPr>
                <a:solidFill>
                  <a:srgbClr val="333333"/>
                </a:solidFill>
                <a:latin typeface="+mn-lt"/>
                <a:ea typeface="+mn-ea"/>
                <a:cs typeface="+mn-cs"/>
                <a:sym typeface="Arial"/>
              </a:defRPr>
            </a:pPr>
          </a:p>
          <a:p>
            <a:pPr marL="0" indent="0" defTabSz="457200">
              <a:lnSpc>
                <a:spcPts val="3700"/>
              </a:lnSpc>
              <a:defRPr>
                <a:ln w="0" cap="flat">
                  <a:solidFill>
                    <a:srgbClr val="333333"/>
                  </a:solidFill>
                  <a:prstDash val="solid"/>
                  <a:miter lim="400000"/>
                </a:ln>
                <a:latin typeface="+mn-lt"/>
                <a:ea typeface="+mn-ea"/>
                <a:cs typeface="+mn-cs"/>
                <a:sym typeface="Arial"/>
              </a:defRPr>
            </a:pPr>
          </a:p>
        </p:txBody>
      </p:sp>
      <p:pic>
        <p:nvPicPr>
          <p:cNvPr id="496" name="Screen Shot 2020-09-12 at 9.40.40 PM.png" descr="Screen Shot 2020-09-12 at 9.40.40 PM.png"/>
          <p:cNvPicPr>
            <a:picLocks noChangeAspect="1"/>
          </p:cNvPicPr>
          <p:nvPr/>
        </p:nvPicPr>
        <p:blipFill>
          <a:blip r:embed="rId4">
            <a:extLst/>
          </a:blip>
          <a:stretch>
            <a:fillRect/>
          </a:stretch>
        </p:blipFill>
        <p:spPr>
          <a:xfrm>
            <a:off x="4614881" y="1983188"/>
            <a:ext cx="2527295" cy="211826"/>
          </a:xfrm>
          <a:prstGeom prst="rect">
            <a:avLst/>
          </a:prstGeom>
          <a:ln w="12700">
            <a:miter lim="400000"/>
          </a:ln>
        </p:spPr>
      </p:pic>
      <p:pic>
        <p:nvPicPr>
          <p:cNvPr id="497" name="Screen Shot 2020-09-12 at 9.42.21 PM.png" descr="Screen Shot 2020-09-12 at 9.42.21 PM.png"/>
          <p:cNvPicPr>
            <a:picLocks noChangeAspect="1"/>
          </p:cNvPicPr>
          <p:nvPr/>
        </p:nvPicPr>
        <p:blipFill>
          <a:blip r:embed="rId5">
            <a:extLst/>
          </a:blip>
          <a:stretch>
            <a:fillRect/>
          </a:stretch>
        </p:blipFill>
        <p:spPr>
          <a:xfrm>
            <a:off x="3073078" y="2323935"/>
            <a:ext cx="1760919" cy="585167"/>
          </a:xfrm>
          <a:prstGeom prst="rect">
            <a:avLst/>
          </a:prstGeom>
          <a:ln w="12700">
            <a:miter lim="400000"/>
          </a:ln>
        </p:spPr>
      </p:pic>
      <p:pic>
        <p:nvPicPr>
          <p:cNvPr id="498" name="Screen Shot 2020-09-12 at 9.45.38 PM.png" descr="Screen Shot 2020-09-12 at 9.45.38 PM.png"/>
          <p:cNvPicPr>
            <a:picLocks noChangeAspect="1"/>
          </p:cNvPicPr>
          <p:nvPr/>
        </p:nvPicPr>
        <p:blipFill>
          <a:blip r:embed="rId6">
            <a:extLst/>
          </a:blip>
          <a:stretch>
            <a:fillRect/>
          </a:stretch>
        </p:blipFill>
        <p:spPr>
          <a:xfrm>
            <a:off x="5887136" y="3147198"/>
            <a:ext cx="2029085" cy="849645"/>
          </a:xfrm>
          <a:prstGeom prst="rect">
            <a:avLst/>
          </a:prstGeom>
          <a:ln w="12700">
            <a:miter lim="400000"/>
          </a:ln>
        </p:spPr>
      </p:pic>
      <p:pic>
        <p:nvPicPr>
          <p:cNvPr id="499" name="Screen Shot 2020-09-12 at 9.46.19 PM.png" descr="Screen Shot 2020-09-12 at 9.46.19 PM.png"/>
          <p:cNvPicPr>
            <a:picLocks noChangeAspect="1"/>
          </p:cNvPicPr>
          <p:nvPr/>
        </p:nvPicPr>
        <p:blipFill>
          <a:blip r:embed="rId7">
            <a:extLst/>
          </a:blip>
          <a:stretch>
            <a:fillRect/>
          </a:stretch>
        </p:blipFill>
        <p:spPr>
          <a:xfrm>
            <a:off x="894100" y="4315043"/>
            <a:ext cx="7043762" cy="59844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https://developer.mozilla.org/en-US/docs/HTML…"/>
          <p:cNvSpPr txBox="1"/>
          <p:nvPr>
            <p:ph type="body" sz="quarter" idx="1"/>
          </p:nvPr>
        </p:nvSpPr>
        <p:spPr>
          <a:prstGeom prst="rect">
            <a:avLst/>
          </a:prstGeom>
        </p:spPr>
        <p:txBody>
          <a:bodyPr/>
          <a:lstStyle/>
          <a:p>
            <a:pPr marL="140368" indent="-140368" algn="l">
              <a:buClrTx/>
              <a:buSzPct val="100000"/>
              <a:buFontTx/>
              <a:buChar char="•"/>
              <a:defRPr sz="1800">
                <a:latin typeface="+mn-lt"/>
                <a:ea typeface="+mn-ea"/>
                <a:cs typeface="+mn-cs"/>
                <a:sym typeface="Arial"/>
              </a:defRPr>
            </a:pPr>
            <a:r>
              <a:t> </a:t>
            </a:r>
            <a:r>
              <a:rPr u="sng">
                <a:uFill>
                  <a:solidFill>
                    <a:srgbClr val="FFFFFF"/>
                  </a:solidFill>
                </a:uFill>
                <a:hlinkClick r:id="rId2" invalidUrl="" action="" tgtFrame="" tooltip="" history="1" highlightClick="0" endSnd="0"/>
              </a:rPr>
              <a:t>https://developer.mozilla.org/en-US/docs/HTML</a:t>
            </a:r>
          </a:p>
          <a:p>
            <a:pPr marL="140368" indent="-140368" algn="l">
              <a:buClrTx/>
              <a:buSzPct val="100000"/>
              <a:buFontTx/>
              <a:buChar char="•"/>
              <a:defRPr sz="1800">
                <a:latin typeface="+mn-lt"/>
                <a:ea typeface="+mn-ea"/>
                <a:cs typeface="+mn-cs"/>
                <a:sym typeface="Arial"/>
              </a:defRPr>
            </a:pPr>
            <a:r>
              <a:rPr u="sng">
                <a:uFill>
                  <a:solidFill>
                    <a:srgbClr val="FFFFFF"/>
                  </a:solidFill>
                </a:uFill>
                <a:hlinkClick r:id="rId3" invalidUrl="" action="" tgtFrame="" tooltip="" history="1" highlightClick="0" endSnd="0"/>
              </a:rPr>
              <a:t>https://www.w3schools.com/html/</a:t>
            </a:r>
          </a:p>
        </p:txBody>
      </p:sp>
      <p:sp>
        <p:nvSpPr>
          <p:cNvPr id="502" name="USEFUL RESOURCES"/>
          <p:cNvSpPr txBox="1"/>
          <p:nvPr>
            <p:ph type="title"/>
          </p:nvPr>
        </p:nvSpPr>
        <p:spPr>
          <a:xfrm>
            <a:off x="4042858" y="1747576"/>
            <a:ext cx="4587728" cy="946901"/>
          </a:xfrm>
          <a:prstGeom prst="rect">
            <a:avLst/>
          </a:prstGeom>
        </p:spPr>
        <p:txBody>
          <a:bodyPr/>
          <a:lstStyle>
            <a:lvl1pPr defTabSz="740663">
              <a:defRPr sz="3240"/>
            </a:lvl1pPr>
          </a:lstStyle>
          <a:p>
            <a:pPr/>
            <a:r>
              <a:t>USEFUL RESOURCES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Google Shape;898;p52"/>
          <p:cNvSpPr txBox="1"/>
          <p:nvPr>
            <p:ph type="title"/>
          </p:nvPr>
        </p:nvSpPr>
        <p:spPr>
          <a:xfrm>
            <a:off x="1939875" y="1178136"/>
            <a:ext cx="4721121" cy="1001371"/>
          </a:xfrm>
          <a:prstGeom prst="rect">
            <a:avLst/>
          </a:prstGeom>
        </p:spPr>
        <p:txBody>
          <a:bodyPr/>
          <a:lstStyle>
            <a:lvl1pPr>
              <a:defRPr sz="5200"/>
            </a:lvl1pPr>
          </a:lstStyle>
          <a:p>
            <a:pPr/>
            <a:r>
              <a:t>THANKS!</a:t>
            </a:r>
          </a:p>
        </p:txBody>
      </p:sp>
      <p:sp>
        <p:nvSpPr>
          <p:cNvPr id="505" name="Google Shape;899;p52"/>
          <p:cNvSpPr txBox="1"/>
          <p:nvPr>
            <p:ph type="body" sz="quarter" idx="1"/>
          </p:nvPr>
        </p:nvSpPr>
        <p:spPr>
          <a:xfrm>
            <a:off x="1381332" y="3011372"/>
            <a:ext cx="5838207" cy="1208401"/>
          </a:xfrm>
          <a:prstGeom prst="rect">
            <a:avLst/>
          </a:prstGeom>
        </p:spPr>
        <p:txBody>
          <a:bodyPr/>
          <a:lstStyle>
            <a:lvl1pPr marL="0" indent="0">
              <a:defRPr sz="2400">
                <a:solidFill>
                  <a:srgbClr val="FFFFFF"/>
                </a:solidFill>
              </a:defRPr>
            </a:lvl1pPr>
          </a:lstStyle>
          <a:p>
            <a:pPr/>
            <a:r>
              <a:t>Do you have any 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HTML, otherwise known as HyperText Markup Language, is the language used to create Web pages.…"/>
          <p:cNvSpPr txBox="1"/>
          <p:nvPr>
            <p:ph type="body" sz="half" idx="1"/>
          </p:nvPr>
        </p:nvSpPr>
        <p:spPr>
          <a:xfrm>
            <a:off x="609498" y="1973024"/>
            <a:ext cx="7635372" cy="2130901"/>
          </a:xfrm>
          <a:prstGeom prst="rect">
            <a:avLst/>
          </a:prstGeom>
        </p:spPr>
        <p:txBody>
          <a:bodyPr/>
          <a:lstStyle/>
          <a:p>
            <a:pPr marL="140368" indent="-140368">
              <a:buClrTx/>
              <a:buSzPct val="100000"/>
              <a:buFontTx/>
              <a:buChar char="•"/>
              <a:defRPr sz="2100">
                <a:latin typeface="+mn-lt"/>
                <a:ea typeface="+mn-ea"/>
                <a:cs typeface="+mn-cs"/>
                <a:sym typeface="Arial"/>
              </a:defRPr>
            </a:pPr>
            <a:r>
              <a:t>HTML, otherwise known as HyperText Markup Language, is the language used to create Web pages.</a:t>
            </a:r>
          </a:p>
          <a:p>
            <a:pPr marL="140368" indent="-140368">
              <a:buClrTx/>
              <a:buSzPct val="100000"/>
              <a:buFontTx/>
              <a:buChar char="•"/>
              <a:defRPr sz="2100">
                <a:latin typeface="+mn-lt"/>
                <a:ea typeface="+mn-ea"/>
                <a:cs typeface="+mn-cs"/>
                <a:sym typeface="Arial"/>
              </a:defRPr>
            </a:pPr>
            <a:r>
              <a:t>"Hypertext" refers to links that connect web pages to one another, either within a single website or between websites.</a:t>
            </a:r>
          </a:p>
          <a:p>
            <a:pPr marL="140368" indent="-140368">
              <a:buClrTx/>
              <a:buSzPct val="100000"/>
              <a:buFontTx/>
              <a:buChar char="•"/>
              <a:defRPr sz="2100">
                <a:latin typeface="+mn-lt"/>
                <a:ea typeface="+mn-ea"/>
                <a:cs typeface="+mn-cs"/>
                <a:sym typeface="Arial"/>
              </a:defRPr>
            </a:pPr>
            <a:r>
              <a:t>Using HTML, you can create a Web page with text, graphics, sound, and video.</a:t>
            </a:r>
          </a:p>
        </p:txBody>
      </p:sp>
      <p:sp>
        <p:nvSpPr>
          <p:cNvPr id="433" name="WHAT IS HTML?"/>
          <p:cNvSpPr txBox="1"/>
          <p:nvPr>
            <p:ph type="title"/>
          </p:nvPr>
        </p:nvSpPr>
        <p:spPr>
          <a:xfrm>
            <a:off x="666130" y="984040"/>
            <a:ext cx="3561301" cy="669001"/>
          </a:xfrm>
          <a:prstGeom prst="rect">
            <a:avLst/>
          </a:prstGeom>
        </p:spPr>
        <p:txBody>
          <a:bodyPr/>
          <a:lstStyle/>
          <a:p>
            <a:pPr/>
            <a:r>
              <a:t>WHAT IS HTML?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Google Shape;361;p30"/>
          <p:cNvSpPr txBox="1"/>
          <p:nvPr>
            <p:ph type="body" sz="quarter" idx="1"/>
          </p:nvPr>
        </p:nvSpPr>
        <p:spPr>
          <a:xfrm>
            <a:off x="609499" y="1973024"/>
            <a:ext cx="3512700" cy="2581276"/>
          </a:xfrm>
          <a:prstGeom prst="rect">
            <a:avLst/>
          </a:prstGeom>
        </p:spPr>
        <p:txBody>
          <a:bodyPr/>
          <a:lstStyle/>
          <a:p>
            <a:pPr marL="78606" indent="-78606" defTabSz="512063">
              <a:buClrTx/>
              <a:buSzPct val="100000"/>
              <a:buFontTx/>
              <a:buChar char="•"/>
              <a:defRPr sz="1176">
                <a:latin typeface="+mn-lt"/>
                <a:ea typeface="+mn-ea"/>
                <a:cs typeface="+mn-cs"/>
                <a:sym typeface="Arial"/>
              </a:defRPr>
            </a:pPr>
            <a:r>
              <a:rPr b="1"/>
              <a:t>The opening tag:</a:t>
            </a:r>
            <a:r>
              <a:t> This consists of the name of the element (in this example, </a:t>
            </a:r>
            <a:r>
              <a:rPr i="1"/>
              <a:t>p</a:t>
            </a:r>
            <a:r>
              <a:t> for paragraph), wrapped in opening and closing angle brackets. This opening tag marks where the element begins or starts to take effect. In this example, it precedes the start of the paragraph text.</a:t>
            </a:r>
          </a:p>
          <a:p>
            <a:pPr marL="78606" indent="-78606" defTabSz="512063">
              <a:buClrTx/>
              <a:buSzPct val="100000"/>
              <a:buFontTx/>
              <a:buChar char="•"/>
              <a:defRPr sz="1176">
                <a:latin typeface="+mn-lt"/>
                <a:ea typeface="+mn-ea"/>
                <a:cs typeface="+mn-cs"/>
                <a:sym typeface="Arial"/>
              </a:defRPr>
            </a:pPr>
            <a:r>
              <a:rPr b="1"/>
              <a:t>The content:</a:t>
            </a:r>
            <a:r>
              <a:t> This is the content of the element. In this example, it is the paragraph text.</a:t>
            </a:r>
          </a:p>
          <a:p>
            <a:pPr marL="78606" indent="-78606" defTabSz="512063">
              <a:buClrTx/>
              <a:buSzPct val="100000"/>
              <a:buFontTx/>
              <a:buChar char="•"/>
              <a:defRPr sz="1176">
                <a:latin typeface="+mn-lt"/>
                <a:ea typeface="+mn-ea"/>
                <a:cs typeface="+mn-cs"/>
                <a:sym typeface="Arial"/>
              </a:defRPr>
            </a:pPr>
            <a:r>
              <a:rPr b="1"/>
              <a:t>The closing tag:</a:t>
            </a:r>
            <a:r>
              <a:t> This is the same as the opening tag, except that it includes a forward slash before the element name. This marks where the element ends. Failing to include a closing tag is a common beginner error that can produce peculiar results.</a:t>
            </a:r>
          </a:p>
        </p:txBody>
      </p:sp>
      <p:sp>
        <p:nvSpPr>
          <p:cNvPr id="436" name="Google Shape;362;p30"/>
          <p:cNvSpPr txBox="1"/>
          <p:nvPr>
            <p:ph type="title"/>
          </p:nvPr>
        </p:nvSpPr>
        <p:spPr>
          <a:xfrm>
            <a:off x="438107" y="820015"/>
            <a:ext cx="3855484" cy="1017311"/>
          </a:xfrm>
          <a:prstGeom prst="rect">
            <a:avLst/>
          </a:prstGeom>
        </p:spPr>
        <p:txBody>
          <a:bodyPr/>
          <a:lstStyle>
            <a:lvl1pPr defTabSz="850391">
              <a:defRPr sz="2790"/>
            </a:lvl1pPr>
          </a:lstStyle>
          <a:p>
            <a:pPr/>
            <a:r>
              <a:t>ANATOMY OF AN HTML ELEMENT</a:t>
            </a:r>
          </a:p>
        </p:txBody>
      </p:sp>
      <p:sp>
        <p:nvSpPr>
          <p:cNvPr id="437" name="Google Shape;363;p30"/>
          <p:cNvSpPr/>
          <p:nvPr/>
        </p:nvSpPr>
        <p:spPr>
          <a:xfrm>
            <a:off x="7524761" y="3957794"/>
            <a:ext cx="1619276" cy="241324"/>
          </a:xfrm>
          <a:prstGeom prst="rect">
            <a:avLst/>
          </a:prstGeom>
          <a:solidFill>
            <a:schemeClr val="accent2"/>
          </a:solidFill>
          <a:ln w="12700">
            <a:miter lim="400000"/>
          </a:ln>
        </p:spPr>
        <p:txBody>
          <a:bodyPr lIns="0" tIns="0" rIns="0" bIns="0" anchor="ctr"/>
          <a:lstStyle/>
          <a:p>
            <a:pPr>
              <a:defRPr>
                <a:solidFill>
                  <a:srgbClr val="000000"/>
                </a:solidFill>
              </a:defRPr>
            </a:pPr>
          </a:p>
        </p:txBody>
      </p:sp>
      <p:pic>
        <p:nvPicPr>
          <p:cNvPr id="438" name="Screen Shot 2020-09-12 at 7.20.53 PM.png" descr="Screen Shot 2020-09-12 at 7.20.53 PM.png"/>
          <p:cNvPicPr>
            <a:picLocks noChangeAspect="1"/>
          </p:cNvPicPr>
          <p:nvPr/>
        </p:nvPicPr>
        <p:blipFill>
          <a:blip r:embed="rId2">
            <a:extLst/>
          </a:blip>
          <a:stretch>
            <a:fillRect/>
          </a:stretch>
        </p:blipFill>
        <p:spPr>
          <a:xfrm>
            <a:off x="4219153" y="2207248"/>
            <a:ext cx="4805434" cy="146594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AGS"/>
          <p:cNvSpPr txBox="1"/>
          <p:nvPr>
            <p:ph type="title"/>
          </p:nvPr>
        </p:nvSpPr>
        <p:spPr>
          <a:prstGeom prst="rect">
            <a:avLst/>
          </a:prstGeom>
        </p:spPr>
        <p:txBody>
          <a:bodyPr/>
          <a:lstStyle/>
          <a:p>
            <a:pPr/>
            <a:r>
              <a:t>TAGS </a:t>
            </a:r>
          </a:p>
        </p:txBody>
      </p:sp>
      <p:sp>
        <p:nvSpPr>
          <p:cNvPr id="441" name="The essence of HTML programming is tags.…"/>
          <p:cNvSpPr txBox="1"/>
          <p:nvPr>
            <p:ph type="body" idx="1"/>
          </p:nvPr>
        </p:nvSpPr>
        <p:spPr>
          <a:xfrm>
            <a:off x="527064" y="1178404"/>
            <a:ext cx="8280381" cy="3696020"/>
          </a:xfrm>
          <a:prstGeom prst="rect">
            <a:avLst/>
          </a:prstGeom>
        </p:spPr>
        <p:txBody>
          <a:bodyPr/>
          <a:lstStyle/>
          <a:p>
            <a:pPr marL="134753" indent="-134753" algn="l" defTabSz="877823">
              <a:buSzPct val="100000"/>
              <a:buChar char="•"/>
              <a:defRPr sz="2304">
                <a:latin typeface="+mn-lt"/>
                <a:ea typeface="+mn-ea"/>
                <a:cs typeface="+mn-cs"/>
                <a:sym typeface="Arial"/>
              </a:defRPr>
            </a:pPr>
            <a:r>
              <a:t>The essence of HTML programming is tags.</a:t>
            </a:r>
          </a:p>
          <a:p>
            <a:pPr marL="134753" indent="-134753" algn="l" defTabSz="877823">
              <a:buSzPct val="100000"/>
              <a:buChar char="•"/>
              <a:defRPr sz="2304">
                <a:latin typeface="+mn-lt"/>
                <a:ea typeface="+mn-ea"/>
                <a:cs typeface="+mn-cs"/>
                <a:sym typeface="Arial"/>
              </a:defRPr>
            </a:pPr>
            <a:r>
              <a:t>A tag is a keyword enclosed by angle brackets ( Example: &lt;i&gt; )</a:t>
            </a:r>
          </a:p>
          <a:p>
            <a:pPr marL="134753" indent="-134753" algn="l" defTabSz="877823">
              <a:buSzPct val="100000"/>
              <a:buChar char="•"/>
              <a:defRPr sz="2304">
                <a:latin typeface="+mn-lt"/>
                <a:ea typeface="+mn-ea"/>
                <a:cs typeface="+mn-cs"/>
                <a:sym typeface="Arial"/>
              </a:defRPr>
            </a:pPr>
            <a:r>
              <a:t>There are opening and closing tags for many but not all tags; The affected text is between the two tags </a:t>
            </a:r>
          </a:p>
          <a:p>
            <a:pPr marL="134753" indent="-134753" algn="l" defTabSz="877823">
              <a:buSzPct val="100000"/>
              <a:buChar char="•"/>
              <a:defRPr sz="2304">
                <a:latin typeface="+mn-lt"/>
                <a:ea typeface="+mn-ea"/>
                <a:cs typeface="+mn-cs"/>
                <a:sym typeface="Arial"/>
              </a:defRPr>
            </a:pPr>
            <a:r>
              <a:t>The opening and closing tags use the same command except the closing tag contains and additional forward slash /</a:t>
            </a:r>
          </a:p>
          <a:p>
            <a:pPr marL="134753" indent="-134753" algn="l" defTabSz="877823">
              <a:buSzPct val="100000"/>
              <a:buChar char="•"/>
              <a:defRPr sz="2304">
                <a:latin typeface="+mn-lt"/>
                <a:ea typeface="+mn-ea"/>
                <a:cs typeface="+mn-cs"/>
                <a:sym typeface="Arial"/>
              </a:defRPr>
            </a:pPr>
            <a:r>
              <a:t>For example, the expression </a:t>
            </a:r>
            <a:r>
              <a:rPr>
                <a:latin typeface="Courier"/>
                <a:ea typeface="Courier"/>
                <a:cs typeface="Courier"/>
                <a:sym typeface="Courier"/>
              </a:rPr>
              <a:t>&lt;b&gt; Warning &lt;/b&gt;</a:t>
            </a:r>
            <a:r>
              <a:t> would cause the word ‘Warning’ to appear in bold face on a Web page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Attributes contain extra information about the element that won't appear in the content. In this example, the class attribute is an identifying name used to target the element with style information.…"/>
          <p:cNvSpPr txBox="1"/>
          <p:nvPr>
            <p:ph type="body" sz="quarter" idx="1"/>
          </p:nvPr>
        </p:nvSpPr>
        <p:spPr>
          <a:xfrm>
            <a:off x="609498" y="1973024"/>
            <a:ext cx="3512701" cy="2654102"/>
          </a:xfrm>
          <a:prstGeom prst="rect">
            <a:avLst/>
          </a:prstGeom>
        </p:spPr>
        <p:txBody>
          <a:bodyPr/>
          <a:lstStyle/>
          <a:p>
            <a:pPr marL="0" indent="0" defTabSz="530351">
              <a:buClrTx/>
              <a:buSzTx/>
              <a:buFontTx/>
              <a:buNone/>
              <a:defRPr sz="1333">
                <a:latin typeface="+mn-lt"/>
                <a:ea typeface="+mn-ea"/>
                <a:cs typeface="+mn-cs"/>
                <a:sym typeface="Arial"/>
              </a:defRPr>
            </a:pPr>
            <a:r>
              <a:t>Attributes contain extra information about the element that won't appear in the content. In this example, the </a:t>
            </a:r>
            <a:r>
              <a:rPr b="1">
                <a:latin typeface="Courier"/>
                <a:ea typeface="Courier"/>
                <a:cs typeface="Courier"/>
                <a:sym typeface="Courier"/>
              </a:rPr>
              <a:t>class</a:t>
            </a:r>
            <a:r>
              <a:t> attribute is an identifying name used to target the element with style information.</a:t>
            </a:r>
          </a:p>
          <a:p>
            <a:pPr marL="0" indent="0" defTabSz="530351">
              <a:buClrTx/>
              <a:buSzTx/>
              <a:buFontTx/>
              <a:buNone/>
              <a:defRPr sz="1333">
                <a:latin typeface="+mn-lt"/>
                <a:ea typeface="+mn-ea"/>
                <a:cs typeface="+mn-cs"/>
                <a:sym typeface="Arial"/>
              </a:defRPr>
            </a:pPr>
            <a:r>
              <a:t>An attribute should have:</a:t>
            </a:r>
          </a:p>
          <a:p>
            <a:pPr marL="68558" indent="-68558" defTabSz="530351">
              <a:buClrTx/>
              <a:buSzPct val="100000"/>
              <a:buFontTx/>
              <a:buChar char="•"/>
              <a:defRPr sz="1217">
                <a:latin typeface="+mn-lt"/>
                <a:ea typeface="+mn-ea"/>
                <a:cs typeface="+mn-cs"/>
                <a:sym typeface="Arial"/>
              </a:defRPr>
            </a:pPr>
            <a:r>
              <a:t>A space between it and the element name. (For an element with more than one attribute, the attributes should be separated by spaces too.)</a:t>
            </a:r>
          </a:p>
          <a:p>
            <a:pPr marL="68558" indent="-68558" defTabSz="530351">
              <a:buClrTx/>
              <a:buSzPct val="100000"/>
              <a:buFontTx/>
              <a:buChar char="•"/>
              <a:defRPr sz="1217">
                <a:latin typeface="+mn-lt"/>
                <a:ea typeface="+mn-ea"/>
                <a:cs typeface="+mn-cs"/>
                <a:sym typeface="Arial"/>
              </a:defRPr>
            </a:pPr>
            <a:r>
              <a:t>The attribute name, followed by an equal sign.</a:t>
            </a:r>
          </a:p>
          <a:p>
            <a:pPr marL="68558" indent="-68558" defTabSz="530351">
              <a:buClrTx/>
              <a:buSzPct val="100000"/>
              <a:buFontTx/>
              <a:buChar char="•"/>
              <a:defRPr sz="1217">
                <a:latin typeface="+mn-lt"/>
                <a:ea typeface="+mn-ea"/>
                <a:cs typeface="+mn-cs"/>
                <a:sym typeface="Arial"/>
              </a:defRPr>
            </a:pPr>
            <a:r>
              <a:t>An attribute value, wrapped with opening and closing quote marks.</a:t>
            </a:r>
          </a:p>
        </p:txBody>
      </p:sp>
      <p:sp>
        <p:nvSpPr>
          <p:cNvPr id="444" name="ATTRIBUTES"/>
          <p:cNvSpPr txBox="1"/>
          <p:nvPr>
            <p:ph type="title"/>
          </p:nvPr>
        </p:nvSpPr>
        <p:spPr>
          <a:prstGeom prst="rect">
            <a:avLst/>
          </a:prstGeom>
        </p:spPr>
        <p:txBody>
          <a:bodyPr/>
          <a:lstStyle/>
          <a:p>
            <a:pPr/>
            <a:r>
              <a:t>ATTRIBUTES</a:t>
            </a:r>
          </a:p>
        </p:txBody>
      </p:sp>
      <p:pic>
        <p:nvPicPr>
          <p:cNvPr id="445" name="Screen Shot 2020-09-12 at 7.30.13 PM.png" descr="Screen Shot 2020-09-12 at 7.30.13 PM.png"/>
          <p:cNvPicPr>
            <a:picLocks noChangeAspect="1"/>
          </p:cNvPicPr>
          <p:nvPr/>
        </p:nvPicPr>
        <p:blipFill>
          <a:blip r:embed="rId2">
            <a:extLst/>
          </a:blip>
          <a:stretch>
            <a:fillRect/>
          </a:stretch>
        </p:blipFill>
        <p:spPr>
          <a:xfrm>
            <a:off x="4265125" y="2748984"/>
            <a:ext cx="4809677" cy="54001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All Web pages share a common structure…"/>
          <p:cNvSpPr txBox="1"/>
          <p:nvPr>
            <p:ph type="body" sz="half" idx="1"/>
          </p:nvPr>
        </p:nvSpPr>
        <p:spPr>
          <a:xfrm>
            <a:off x="333507" y="1713672"/>
            <a:ext cx="3705249" cy="2991165"/>
          </a:xfrm>
          <a:prstGeom prst="rect">
            <a:avLst/>
          </a:prstGeom>
        </p:spPr>
        <p:txBody>
          <a:bodyPr/>
          <a:lstStyle/>
          <a:p>
            <a:pPr marL="140368" indent="-140368">
              <a:buSzPct val="100000"/>
              <a:buChar char="•"/>
              <a:defRPr sz="2400">
                <a:latin typeface="+mn-lt"/>
                <a:ea typeface="+mn-ea"/>
                <a:cs typeface="+mn-cs"/>
                <a:sym typeface="Arial"/>
              </a:defRPr>
            </a:pPr>
            <a:r>
              <a:t>All Web pages share a common structure</a:t>
            </a:r>
          </a:p>
          <a:p>
            <a:pPr marL="140368" indent="-140368">
              <a:buSzPct val="100000"/>
              <a:buChar char="•"/>
              <a:defRPr sz="2400">
                <a:latin typeface="+mn-lt"/>
                <a:ea typeface="+mn-ea"/>
                <a:cs typeface="+mn-cs"/>
                <a:sym typeface="Arial"/>
              </a:defRPr>
            </a:pPr>
            <a:r>
              <a:t>All Web pages should contain a pair of &lt;html&gt;, &lt;head&gt;, &lt;title&gt;, and &lt;body&gt; tags.</a:t>
            </a:r>
          </a:p>
        </p:txBody>
      </p:sp>
      <p:sp>
        <p:nvSpPr>
          <p:cNvPr id="448" name="STRUCTURE OF A WEBPAGE"/>
          <p:cNvSpPr txBox="1"/>
          <p:nvPr>
            <p:ph type="title"/>
          </p:nvPr>
        </p:nvSpPr>
        <p:spPr>
          <a:prstGeom prst="rect">
            <a:avLst/>
          </a:prstGeom>
        </p:spPr>
        <p:txBody>
          <a:bodyPr/>
          <a:lstStyle/>
          <a:p>
            <a:pPr/>
            <a:r>
              <a:t>STRUCTURE OF A WEBPAGE</a:t>
            </a:r>
          </a:p>
        </p:txBody>
      </p:sp>
      <p:pic>
        <p:nvPicPr>
          <p:cNvPr id="449" name="Screen Shot 2020-09-12 at 7.33.33 PM.png" descr="Screen Shot 2020-09-12 at 7.33.33 PM.png"/>
          <p:cNvPicPr>
            <a:picLocks noChangeAspect="1"/>
          </p:cNvPicPr>
          <p:nvPr/>
        </p:nvPicPr>
        <p:blipFill>
          <a:blip r:embed="rId2">
            <a:extLst/>
          </a:blip>
          <a:stretch>
            <a:fillRect/>
          </a:stretch>
        </p:blipFill>
        <p:spPr>
          <a:xfrm>
            <a:off x="5142739" y="1963116"/>
            <a:ext cx="3705248" cy="249227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STRUCTURE OF A WEBPAGE"/>
          <p:cNvSpPr txBox="1"/>
          <p:nvPr>
            <p:ph type="title"/>
          </p:nvPr>
        </p:nvSpPr>
        <p:spPr>
          <a:prstGeom prst="rect">
            <a:avLst/>
          </a:prstGeom>
        </p:spPr>
        <p:txBody>
          <a:bodyPr/>
          <a:lstStyle/>
          <a:p>
            <a:pPr/>
            <a:r>
              <a:t>STRUCTURE OF A WEBPAGE</a:t>
            </a:r>
          </a:p>
        </p:txBody>
      </p:sp>
      <p:sp>
        <p:nvSpPr>
          <p:cNvPr id="452" name="&lt;!DOCTYPE html&gt;: The doctype.  When HTML was young (1991-1992), doctypes were meant to act as links to a set of rules that the HTML page had to follow to be considered good HTML.More recently, the doctype is a historical artifact that needs to be included for everything else to work right. &lt;!DOCTYPE html&gt; is the shortest string of characters that counts as a valid doctype.…"/>
          <p:cNvSpPr txBox="1"/>
          <p:nvPr>
            <p:ph type="body" idx="1"/>
          </p:nvPr>
        </p:nvSpPr>
        <p:spPr>
          <a:xfrm>
            <a:off x="273879" y="988765"/>
            <a:ext cx="8288779" cy="3886378"/>
          </a:xfrm>
          <a:prstGeom prst="rect">
            <a:avLst/>
          </a:prstGeom>
        </p:spPr>
        <p:txBody>
          <a:bodyPr/>
          <a:lstStyle/>
          <a:p>
            <a:pPr marL="120716" indent="-120716" algn="l" defTabSz="786384">
              <a:buSzPct val="100000"/>
              <a:buChar char="•"/>
              <a:defRPr sz="1290">
                <a:latin typeface="+mn-lt"/>
                <a:ea typeface="+mn-ea"/>
                <a:cs typeface="+mn-cs"/>
                <a:sym typeface="Arial"/>
              </a:defRPr>
            </a:pPr>
            <a:r>
              <a:rPr>
                <a:latin typeface="Courier"/>
                <a:ea typeface="Courier"/>
                <a:cs typeface="Courier"/>
                <a:sym typeface="Courier"/>
              </a:rPr>
              <a:t>&lt;!DOCTYPE html&gt;</a:t>
            </a:r>
            <a:r>
              <a:t>: The doctype.  When HTML was young (1991-1992), doctypes were meant to act as links to a set of rules that the HTML page had to follow to be considered good HTML.More recently, the doctype is a historical artifact that needs to be included for everything else to work right. </a:t>
            </a:r>
            <a:r>
              <a:rPr>
                <a:latin typeface="Courier"/>
                <a:ea typeface="Courier"/>
                <a:cs typeface="Courier"/>
                <a:sym typeface="Courier"/>
              </a:rPr>
              <a:t>&lt;!DOCTYPE html&gt;</a:t>
            </a:r>
            <a:r>
              <a:t> is the shortest string of characters that counts as a valid doctype. </a:t>
            </a:r>
          </a:p>
          <a:p>
            <a:pPr marL="120716" indent="-120716" algn="l" defTabSz="786384">
              <a:buSzPct val="100000"/>
              <a:buChar char="•"/>
              <a:defRPr sz="1290">
                <a:latin typeface="+mn-lt"/>
                <a:ea typeface="+mn-ea"/>
                <a:cs typeface="+mn-cs"/>
                <a:sym typeface="Arial"/>
              </a:defRPr>
            </a:pPr>
            <a:r>
              <a:rPr>
                <a:latin typeface="Courier"/>
                <a:ea typeface="Courier"/>
                <a:cs typeface="Courier"/>
                <a:sym typeface="Courier"/>
              </a:rPr>
              <a:t>&lt;html&gt;&lt;/html&gt;</a:t>
            </a:r>
            <a:r>
              <a:t>: The </a:t>
            </a:r>
            <a:r>
              <a:rPr>
                <a:ln w="0" cap="flat">
                  <a:solidFill>
                    <a:srgbClr val="3D7E9A"/>
                  </a:solidFill>
                  <a:prstDash val="solid"/>
                  <a:miter lim="400000"/>
                </a:ln>
                <a:latin typeface="Courier"/>
                <a:ea typeface="Courier"/>
                <a:cs typeface="Courier"/>
                <a:sym typeface="Courier"/>
                <a:hlinkClick r:id="rId2" invalidUrl="" action="" tgtFrame="" tooltip="" history="1" highlightClick="0" endSnd="0"/>
              </a:rPr>
              <a:t>&lt;html&gt;</a:t>
            </a:r>
            <a:r>
              <a:t> element. This element wraps all the content on the page. It is sometimes known as the root element.</a:t>
            </a:r>
          </a:p>
          <a:p>
            <a:pPr marL="137962" indent="-137962" algn="l" defTabSz="786384">
              <a:buSzPct val="100000"/>
              <a:buChar char="•"/>
              <a:defRPr sz="1290">
                <a:latin typeface="+mn-lt"/>
                <a:ea typeface="+mn-ea"/>
                <a:cs typeface="+mn-cs"/>
                <a:sym typeface="Arial"/>
              </a:defRPr>
            </a:pPr>
            <a:r>
              <a:rPr>
                <a:latin typeface="Courier"/>
                <a:ea typeface="Courier"/>
                <a:cs typeface="Courier"/>
                <a:sym typeface="Courier"/>
              </a:rPr>
              <a:t>&lt;head&gt;&lt;/head&gt;</a:t>
            </a:r>
            <a:r>
              <a:t>: The </a:t>
            </a:r>
            <a:r>
              <a:rPr>
                <a:ln w="0" cap="flat">
                  <a:solidFill>
                    <a:srgbClr val="3D7E9A"/>
                  </a:solidFill>
                  <a:prstDash val="solid"/>
                  <a:miter lim="400000"/>
                </a:ln>
                <a:latin typeface="Courier"/>
                <a:ea typeface="Courier"/>
                <a:cs typeface="Courier"/>
                <a:sym typeface="Courier"/>
                <a:hlinkClick r:id="rId3" invalidUrl="" action="" tgtFrame="" tooltip="" history="1" highlightClick="0" endSnd="0"/>
              </a:rPr>
              <a:t>&lt;head&gt;</a:t>
            </a:r>
            <a:r>
              <a:t> element. This element acts as a container for everything you want to include on the HTML page, </a:t>
            </a:r>
            <a:r>
              <a:rPr b="1"/>
              <a:t>that isn't the content</a:t>
            </a:r>
            <a:r>
              <a:t> the page will show to viewers. This includes keywords and a page description that would appear in search results, CSS to style content, character set declarations, and more. You'll learn more about this in the next article of the series.</a:t>
            </a:r>
          </a:p>
          <a:p>
            <a:pPr marL="120716" indent="-120716" algn="l" defTabSz="786384">
              <a:buSzPct val="100000"/>
              <a:buChar char="•"/>
              <a:defRPr sz="1290">
                <a:latin typeface="+mn-lt"/>
                <a:ea typeface="+mn-ea"/>
                <a:cs typeface="+mn-cs"/>
                <a:sym typeface="Arial"/>
              </a:defRPr>
            </a:pPr>
            <a:r>
              <a:rPr>
                <a:latin typeface="Courier"/>
                <a:ea typeface="Courier"/>
                <a:cs typeface="Courier"/>
                <a:sym typeface="Courier"/>
              </a:rPr>
              <a:t>&lt;meta charset="utf-8"&gt;</a:t>
            </a:r>
            <a:r>
              <a:t>: This element specifies the character set for your document to UTF-8, which includes most characters from the vast majority of human written languages. With this setting, the page can now handle any textual content it might contain. There is no reason not to set this, and it can help avoid some problems later.</a:t>
            </a:r>
          </a:p>
          <a:p>
            <a:pPr marL="120716" indent="-120716" algn="l" defTabSz="786384">
              <a:buSzPct val="100000"/>
              <a:buChar char="•"/>
              <a:defRPr sz="1290">
                <a:latin typeface="+mn-lt"/>
                <a:ea typeface="+mn-ea"/>
                <a:cs typeface="+mn-cs"/>
                <a:sym typeface="Arial"/>
              </a:defRPr>
            </a:pPr>
            <a:r>
              <a:rPr>
                <a:latin typeface="Courier"/>
                <a:ea typeface="Courier"/>
                <a:cs typeface="Courier"/>
                <a:sym typeface="Courier"/>
              </a:rPr>
              <a:t>&lt;title&gt;&lt;/title&gt;</a:t>
            </a:r>
            <a:r>
              <a:t>: The </a:t>
            </a:r>
            <a:r>
              <a:rPr>
                <a:ln w="0" cap="flat">
                  <a:solidFill>
                    <a:srgbClr val="3D7E9A"/>
                  </a:solidFill>
                  <a:prstDash val="solid"/>
                  <a:miter lim="400000"/>
                </a:ln>
                <a:latin typeface="Courier"/>
                <a:ea typeface="Courier"/>
                <a:cs typeface="Courier"/>
                <a:sym typeface="Courier"/>
                <a:hlinkClick r:id="rId4" invalidUrl="" action="" tgtFrame="" tooltip="" history="1" highlightClick="0" endSnd="0"/>
              </a:rPr>
              <a:t>&lt;title&gt;</a:t>
            </a:r>
            <a:r>
              <a:t> element. This sets the title of the page, which is the title that appears in the browser tab the page is loaded in. The page title is also used to describe the page when it is bookmarked.</a:t>
            </a:r>
          </a:p>
          <a:p>
            <a:pPr marL="120716" indent="-120716" algn="l" defTabSz="786384">
              <a:buSzPct val="100000"/>
              <a:buChar char="•"/>
              <a:defRPr sz="1290">
                <a:latin typeface="+mn-lt"/>
                <a:ea typeface="+mn-ea"/>
                <a:cs typeface="+mn-cs"/>
                <a:sym typeface="Arial"/>
              </a:defRPr>
            </a:pPr>
            <a:r>
              <a:rPr>
                <a:latin typeface="Courier"/>
                <a:ea typeface="Courier"/>
                <a:cs typeface="Courier"/>
                <a:sym typeface="Courier"/>
              </a:rPr>
              <a:t>&lt;body&gt;&lt;/body&gt;</a:t>
            </a:r>
            <a:r>
              <a:t>: The </a:t>
            </a:r>
            <a:r>
              <a:rPr>
                <a:ln w="0" cap="flat">
                  <a:solidFill>
                    <a:srgbClr val="3D7E9A"/>
                  </a:solidFill>
                  <a:prstDash val="solid"/>
                  <a:miter lim="400000"/>
                </a:ln>
                <a:latin typeface="Courier"/>
                <a:ea typeface="Courier"/>
                <a:cs typeface="Courier"/>
                <a:sym typeface="Courier"/>
                <a:hlinkClick r:id="rId5" invalidUrl="" action="" tgtFrame="" tooltip="" history="1" highlightClick="0" endSnd="0"/>
              </a:rPr>
              <a:t>&lt;body&gt;</a:t>
            </a:r>
            <a:r>
              <a:t> element. This contains </a:t>
            </a:r>
            <a:r>
              <a:rPr i="1"/>
              <a:t>all</a:t>
            </a:r>
            <a:r>
              <a:t> the content that displays on the page, including text, images, videos, games, playable audio tracks, or whatever else.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TEXT FORMATTING"/>
          <p:cNvSpPr txBox="1"/>
          <p:nvPr>
            <p:ph type="title"/>
          </p:nvPr>
        </p:nvSpPr>
        <p:spPr>
          <a:prstGeom prst="rect">
            <a:avLst/>
          </a:prstGeom>
        </p:spPr>
        <p:txBody>
          <a:bodyPr/>
          <a:lstStyle/>
          <a:p>
            <a:pPr/>
            <a:r>
              <a:t>TEXT FORMATTING</a:t>
            </a:r>
          </a:p>
        </p:txBody>
      </p:sp>
      <p:sp>
        <p:nvSpPr>
          <p:cNvPr id="455" name="Manipulating text in HTML can be tricky; Oftentimes, what you see is NOT what you get…"/>
          <p:cNvSpPr txBox="1"/>
          <p:nvPr>
            <p:ph type="body" sz="half" idx="1"/>
          </p:nvPr>
        </p:nvSpPr>
        <p:spPr>
          <a:xfrm>
            <a:off x="412448" y="1806395"/>
            <a:ext cx="4251086" cy="3038843"/>
          </a:xfrm>
          <a:prstGeom prst="rect">
            <a:avLst/>
          </a:prstGeom>
        </p:spPr>
        <p:txBody>
          <a:bodyPr/>
          <a:lstStyle/>
          <a:p>
            <a:pPr marL="213961" indent="-213961" defTabSz="886968">
              <a:buSzPct val="100000"/>
              <a:buChar char="•"/>
              <a:defRPr sz="2328">
                <a:latin typeface="+mn-lt"/>
                <a:ea typeface="+mn-ea"/>
                <a:cs typeface="+mn-cs"/>
                <a:sym typeface="Arial"/>
              </a:defRPr>
            </a:pPr>
            <a:r>
              <a:t>Manipulating text in HTML can be tricky; Oftentimes, what you see is NOT what you get</a:t>
            </a:r>
          </a:p>
          <a:p>
            <a:pPr marL="213961" indent="-213961" defTabSz="886968">
              <a:buSzPct val="100000"/>
              <a:buChar char="•"/>
              <a:defRPr sz="2328">
                <a:latin typeface="+mn-lt"/>
                <a:ea typeface="+mn-ea"/>
                <a:cs typeface="+mn-cs"/>
                <a:sym typeface="Arial"/>
              </a:defRPr>
            </a:pPr>
            <a:r>
              <a:t>For instance, special HTML tags are needed to create paragraphs, move to the next line, and create headings.</a:t>
            </a:r>
          </a:p>
        </p:txBody>
      </p:sp>
      <p:sp>
        <p:nvSpPr>
          <p:cNvPr id="456" name="Text Formatting Tags…"/>
          <p:cNvSpPr txBox="1"/>
          <p:nvPr/>
        </p:nvSpPr>
        <p:spPr>
          <a:xfrm>
            <a:off x="5766901" y="1617100"/>
            <a:ext cx="2770845" cy="317885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lgn="ctr">
              <a:defRPr b="1" sz="2000">
                <a:solidFill>
                  <a:schemeClr val="accent2"/>
                </a:solidFill>
                <a:latin typeface="Overpass Mono"/>
                <a:ea typeface="Overpass Mono"/>
                <a:cs typeface="Overpass Mono"/>
                <a:sym typeface="Overpass Mono"/>
              </a:defRPr>
            </a:pPr>
            <a:r>
              <a:t>Text Formatting Tags</a:t>
            </a:r>
          </a:p>
          <a:p>
            <a:pPr algn="ctr">
              <a:defRPr b="1" sz="2000">
                <a:solidFill>
                  <a:srgbClr val="FFFFFF"/>
                </a:solidFill>
                <a:latin typeface="Overpass Mono"/>
                <a:ea typeface="Overpass Mono"/>
                <a:cs typeface="Overpass Mono"/>
                <a:sym typeface="Overpass Mono"/>
              </a:defRPr>
            </a:pPr>
          </a:p>
          <a:p>
            <a:pPr algn="ctr">
              <a:defRPr sz="2000">
                <a:solidFill>
                  <a:srgbClr val="FFFFFF"/>
                </a:solidFill>
              </a:defRPr>
            </a:pPr>
            <a:r>
              <a:t>&lt;b&gt; </a:t>
            </a:r>
            <a:r>
              <a:rPr b="1">
                <a:latin typeface="Times"/>
                <a:ea typeface="Times"/>
                <a:cs typeface="Times"/>
                <a:sym typeface="Times"/>
              </a:rPr>
              <a:t>Bold Face</a:t>
            </a:r>
            <a:r>
              <a:t> &lt;/b&gt;</a:t>
            </a:r>
          </a:p>
          <a:p>
            <a:pPr algn="ctr">
              <a:defRPr sz="2000">
                <a:solidFill>
                  <a:srgbClr val="FFFFFF"/>
                </a:solidFill>
              </a:defRPr>
            </a:pPr>
            <a:r>
              <a:t>&lt;i&gt; </a:t>
            </a:r>
            <a:r>
              <a:rPr i="1">
                <a:latin typeface="Times"/>
                <a:ea typeface="Times"/>
                <a:cs typeface="Times"/>
                <a:sym typeface="Times"/>
              </a:rPr>
              <a:t>Italics </a:t>
            </a:r>
            <a:r>
              <a:t>&lt;/i&gt;</a:t>
            </a:r>
          </a:p>
          <a:p>
            <a:pPr algn="ctr">
              <a:defRPr sz="2000">
                <a:solidFill>
                  <a:srgbClr val="FFFFFF"/>
                </a:solidFill>
              </a:defRPr>
            </a:pPr>
            <a:r>
              <a:t>&lt;u&gt; </a:t>
            </a:r>
            <a:r>
              <a:rPr u="sng"/>
              <a:t>Underline</a:t>
            </a:r>
            <a:r>
              <a:t> &lt;/u&gt;</a:t>
            </a:r>
          </a:p>
          <a:p>
            <a:pPr algn="ctr">
              <a:defRPr sz="2000">
                <a:solidFill>
                  <a:srgbClr val="FFFFFF"/>
                </a:solidFill>
              </a:defRPr>
            </a:pPr>
            <a:r>
              <a:t>&lt;p&gt; New Paragraph &lt;/p&gt;</a:t>
            </a:r>
          </a:p>
          <a:p>
            <a:pPr algn="ctr">
              <a:defRPr sz="2000">
                <a:solidFill>
                  <a:srgbClr val="FFFFFF"/>
                </a:solidFill>
              </a:defRPr>
            </a:pPr>
            <a:r>
              <a:t>&lt;br&gt; Next Line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Most structured text consists of headings and paragraphs, whether you are reading a story, a newspaper, a college textbook, a magazine, etc.…"/>
          <p:cNvSpPr txBox="1"/>
          <p:nvPr>
            <p:ph type="body" sz="half" idx="1"/>
          </p:nvPr>
        </p:nvSpPr>
        <p:spPr>
          <a:xfrm>
            <a:off x="354478" y="1795836"/>
            <a:ext cx="3616578" cy="3193517"/>
          </a:xfrm>
          <a:prstGeom prst="rect">
            <a:avLst/>
          </a:prstGeom>
        </p:spPr>
        <p:txBody>
          <a:bodyPr/>
          <a:lstStyle/>
          <a:p>
            <a:pPr marL="0" indent="0" defTabSz="740663">
              <a:buClrTx/>
              <a:buSzTx/>
              <a:buFontTx/>
              <a:buNone/>
              <a:defRPr sz="2025">
                <a:latin typeface="+mn-lt"/>
                <a:ea typeface="+mn-ea"/>
                <a:cs typeface="+mn-cs"/>
                <a:sym typeface="Arial"/>
              </a:defRPr>
            </a:pPr>
            <a:r>
              <a:t>Most structured text consists of headings and paragraphs, whether you are reading a story, a newspaper, a college textbook, a magazine, etc.</a:t>
            </a:r>
          </a:p>
          <a:p>
            <a:pPr marL="0" indent="0" defTabSz="740663">
              <a:buClrTx/>
              <a:buSzTx/>
              <a:buFontTx/>
              <a:buNone/>
              <a:defRPr sz="2025">
                <a:latin typeface="+mn-lt"/>
                <a:ea typeface="+mn-ea"/>
                <a:cs typeface="+mn-cs"/>
                <a:sym typeface="Arial"/>
              </a:defRPr>
            </a:pPr>
          </a:p>
          <a:p>
            <a:pPr marL="0" indent="0" defTabSz="740663">
              <a:buClrTx/>
              <a:buSzTx/>
              <a:buFontTx/>
              <a:buNone/>
              <a:defRPr sz="2025">
                <a:latin typeface="+mn-lt"/>
                <a:ea typeface="+mn-ea"/>
                <a:cs typeface="+mn-cs"/>
                <a:sym typeface="Arial"/>
              </a:defRPr>
            </a:pPr>
            <a:r>
              <a:t>Structured content makes the reading experience easier and more enjoyable.</a:t>
            </a:r>
          </a:p>
        </p:txBody>
      </p:sp>
      <p:sp>
        <p:nvSpPr>
          <p:cNvPr id="459" name="HEADINGS AND PARAGRAPHS"/>
          <p:cNvSpPr txBox="1"/>
          <p:nvPr>
            <p:ph type="title"/>
          </p:nvPr>
        </p:nvSpPr>
        <p:spPr>
          <a:xfrm>
            <a:off x="481988" y="466290"/>
            <a:ext cx="8180024" cy="1119942"/>
          </a:xfrm>
          <a:prstGeom prst="rect">
            <a:avLst/>
          </a:prstGeom>
        </p:spPr>
        <p:txBody>
          <a:bodyPr/>
          <a:lstStyle>
            <a:lvl1pPr algn="ctr">
              <a:defRPr sz="3400"/>
            </a:lvl1pPr>
          </a:lstStyle>
          <a:p>
            <a:pPr/>
            <a:r>
              <a:t>  HEADINGS AND PARAGRAPHS</a:t>
            </a:r>
          </a:p>
        </p:txBody>
      </p:sp>
      <p:pic>
        <p:nvPicPr>
          <p:cNvPr id="460" name="Screen Shot 2020-09-12 at 7.52.27 PM.png" descr="Screen Shot 2020-09-12 at 7.52.27 PM.png"/>
          <p:cNvPicPr>
            <a:picLocks noChangeAspect="1"/>
          </p:cNvPicPr>
          <p:nvPr/>
        </p:nvPicPr>
        <p:blipFill>
          <a:blip r:embed="rId2">
            <a:extLst/>
          </a:blip>
          <a:stretch>
            <a:fillRect/>
          </a:stretch>
        </p:blipFill>
        <p:spPr>
          <a:xfrm>
            <a:off x="4520551" y="1862776"/>
            <a:ext cx="4099542" cy="266690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rogramming Lesson by Slidesgo">
  <a:themeElements>
    <a:clrScheme name="Programming Lesson by Slidesgo">
      <a:dk1>
        <a:srgbClr val="1B1464"/>
      </a:dk1>
      <a:lt1>
        <a:srgbClr val="1B1464"/>
      </a:lt1>
      <a:dk2>
        <a:srgbClr val="A7A7A7"/>
      </a:dk2>
      <a:lt2>
        <a:srgbClr val="535353"/>
      </a:lt2>
      <a:accent1>
        <a:srgbClr val="1B1464"/>
      </a:accent1>
      <a:accent2>
        <a:srgbClr val="00FFC5"/>
      </a:accent2>
      <a:accent3>
        <a:srgbClr val="EC008C"/>
      </a:accent3>
      <a:accent4>
        <a:srgbClr val="0F0B38"/>
      </a:accent4>
      <a:accent5>
        <a:srgbClr val="008F6E"/>
      </a:accent5>
      <a:accent6>
        <a:srgbClr val="84004E"/>
      </a:accent6>
      <a:hlink>
        <a:srgbClr val="0000FF"/>
      </a:hlink>
      <a:folHlink>
        <a:srgbClr val="FF00FF"/>
      </a:folHlink>
    </a:clrScheme>
    <a:fontScheme name="Programming Lesson by Slidesgo">
      <a:majorFont>
        <a:latin typeface="Helvetica"/>
        <a:ea typeface="Helvetica"/>
        <a:cs typeface="Helvetica"/>
      </a:majorFont>
      <a:minorFont>
        <a:latin typeface="Arial"/>
        <a:ea typeface="Arial"/>
        <a:cs typeface="Arial"/>
      </a:minorFont>
    </a:fontScheme>
    <a:fmtScheme name="Programming Lesso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ogramming Lesson by Slidesgo">
  <a:themeElements>
    <a:clrScheme name="Programming Lesson by Slidesgo">
      <a:dk1>
        <a:srgbClr val="000000"/>
      </a:dk1>
      <a:lt1>
        <a:srgbClr val="FFFFFF"/>
      </a:lt1>
      <a:dk2>
        <a:srgbClr val="A7A7A7"/>
      </a:dk2>
      <a:lt2>
        <a:srgbClr val="535353"/>
      </a:lt2>
      <a:accent1>
        <a:srgbClr val="1B1464"/>
      </a:accent1>
      <a:accent2>
        <a:srgbClr val="00FFC5"/>
      </a:accent2>
      <a:accent3>
        <a:srgbClr val="EC008C"/>
      </a:accent3>
      <a:accent4>
        <a:srgbClr val="0F0B38"/>
      </a:accent4>
      <a:accent5>
        <a:srgbClr val="008F6E"/>
      </a:accent5>
      <a:accent6>
        <a:srgbClr val="84004E"/>
      </a:accent6>
      <a:hlink>
        <a:srgbClr val="0000FF"/>
      </a:hlink>
      <a:folHlink>
        <a:srgbClr val="FF00FF"/>
      </a:folHlink>
    </a:clrScheme>
    <a:fontScheme name="Programming Lesson by Slidesgo">
      <a:majorFont>
        <a:latin typeface="Helvetica"/>
        <a:ea typeface="Helvetica"/>
        <a:cs typeface="Helvetica"/>
      </a:majorFont>
      <a:minorFont>
        <a:latin typeface="Arial"/>
        <a:ea typeface="Arial"/>
        <a:cs typeface="Arial"/>
      </a:minorFont>
    </a:fontScheme>
    <a:fmtScheme name="Programming Lesso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1"/>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