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3a6181b5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3a6181b5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3a6181b5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3a6181b5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a6181b5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a6181b5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a6181b5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a6181b5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a6181b5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a6181b5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3a6181b5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3a6181b5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3a6181b5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3a6181b5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3a6181b5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3a6181b5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3a6181b5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3a6181b5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3a6181b5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3a6181b5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3a6181b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3a6181b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3a6181b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3a6181b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3a6181b5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3a6181b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3a6181b5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3a6181b5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3a6181b5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3a6181b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3a6181b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3a6181b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3a6181b5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3a6181b5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3a6181b5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3a6181b5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3a6181b5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3a6181b5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C++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1: Object Oriented Using C++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08803" y="21727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is a superset of C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614050" y="538075"/>
            <a:ext cx="4917300" cy="4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Features present in C are also present in C++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C++ is a object oriented programming language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OOP is about objects which contain data and functions to manipulate that data.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single unit that contain data and functions that operate on the data is called an object.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606353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665900" y="797350"/>
            <a:ext cx="4917300" cy="4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Based on concept of objects and classes. 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Objects: Represent entities with related state and behaviour  Instances of a class 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Classes: Define common characteristics of similar objects.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08778" y="18234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/ Class Example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000" y="583051"/>
            <a:ext cx="5256026" cy="415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08778" y="18234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Object/Class Example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345675" y="307700"/>
            <a:ext cx="6378300" cy="46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Class Point {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Int _x, _y; //Point Co-ordinates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public: // begin interface section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Void setX(const int value);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	</a:t>
            </a:r>
            <a:r>
              <a:rPr lang="en" sz="2400">
                <a:solidFill>
                  <a:schemeClr val="dk1"/>
                </a:solidFill>
              </a:rPr>
              <a:t>Void setY(const int value);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	int getX(){ return _x; }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	int getY(){ return _y; 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Point tpoint; //defines an object tpoint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Hiding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Object contain information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Only part of the information contained in the object might be presented to the user.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Rest is concealed</a:t>
            </a:r>
            <a:endParaRPr sz="240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164" y="3221163"/>
            <a:ext cx="46672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Abstraction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 is a programming technique where one separates the interface from the implementation.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 designer worries about the interface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Programmers implement 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147875" y="1870800"/>
            <a:ext cx="4162800" cy="14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Encapsulation</a:t>
            </a:r>
            <a:r>
              <a:rPr lang="en"/>
              <a:t>s</a:t>
            </a:r>
            <a:endParaRPr/>
          </a:p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4835400" y="169842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Combine lower level elements to form a new higher level entity.</a:t>
            </a:r>
            <a:br>
              <a:rPr lang="en" sz="2500">
                <a:solidFill>
                  <a:schemeClr val="lt1"/>
                </a:solidFill>
              </a:rPr>
            </a:br>
            <a:endParaRPr sz="2500">
              <a:solidFill>
                <a:schemeClr val="lt1"/>
              </a:solidFill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Grouping of attributes and behaviors to form an object.</a:t>
            </a:r>
            <a:br>
              <a:rPr lang="en" sz="2500">
                <a:solidFill>
                  <a:schemeClr val="lt1"/>
                </a:solidFill>
              </a:rPr>
            </a:br>
            <a:endParaRPr sz="2500">
              <a:solidFill>
                <a:schemeClr val="lt1"/>
              </a:solidFill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C++ vector type is an example of both data abstraction and Data encapsulation 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51925" y="6109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: Inheritance</a:t>
            </a:r>
            <a:endParaRPr/>
          </a:p>
        </p:txBody>
      </p:sp>
      <p:sp>
        <p:nvSpPr>
          <p:cNvPr id="166" name="Google Shape;166;p29"/>
          <p:cNvSpPr txBox="1"/>
          <p:nvPr>
            <p:ph idx="2" type="body"/>
          </p:nvPr>
        </p:nvSpPr>
        <p:spPr>
          <a:xfrm>
            <a:off x="4939500" y="724200"/>
            <a:ext cx="3837000" cy="41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classes have common attributes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classes can be arranged in hierarchy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Inheritance enables you to reuse code and add data and functionality without making any changes to the existing code.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example, Object can inherit </a:t>
            </a:r>
            <a:r>
              <a:rPr lang="en"/>
              <a:t>characteristics</a:t>
            </a:r>
            <a:r>
              <a:rPr lang="en"/>
              <a:t> from other objects.</a:t>
            </a:r>
            <a:br>
              <a:rPr lang="en"/>
            </a:b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41" y="2487777"/>
            <a:ext cx="3913225" cy="215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51925" y="6109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73" name="Google Shape;173;p30"/>
          <p:cNvSpPr txBox="1"/>
          <p:nvPr>
            <p:ph idx="2" type="body"/>
          </p:nvPr>
        </p:nvSpPr>
        <p:spPr>
          <a:xfrm>
            <a:off x="4939500" y="724200"/>
            <a:ext cx="3837000" cy="41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Base Class Dog and Cat Classes establishes the common interface to anything inherited from Main Class</a:t>
            </a:r>
            <a:endParaRPr sz="2500"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45600"/>
            <a:ext cx="4338084" cy="274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Overriding: When a child class extends the functionality of its parent class.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operators and functions in different ways depending on what they are operating on is called polymorphism.  (i) </a:t>
            </a:r>
            <a:r>
              <a:rPr b="1" lang="en" sz="2400"/>
              <a:t>Static  (ii) Dynamic.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These concepts builds upon </a:t>
            </a:r>
            <a:r>
              <a:rPr b="1" lang="en" sz="2400"/>
              <a:t>encapsulation </a:t>
            </a:r>
            <a:r>
              <a:rPr lang="en" sz="2400"/>
              <a:t>and </a:t>
            </a:r>
            <a:r>
              <a:rPr b="1" lang="en" sz="2400"/>
              <a:t>inheritance</a:t>
            </a:r>
            <a:endParaRPr b="1"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Learn C++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Ubiquitous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Object Oriented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Easier Large Scale Project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 Performance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Programming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Type independent code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Write code for one generic type and use it for multiple types.</a:t>
            </a:r>
            <a:endParaRPr b="1"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039" y="2960800"/>
            <a:ext cx="5860075" cy="20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Features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Supports data security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Prevents accidents with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Helps code reuse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Lets you use operators the way you like.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multiple functions/operators with the same name.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Features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562175" y="754200"/>
            <a:ext cx="4917300" cy="4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Large Projects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System Applications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Graphics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Data Structures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Speed is an issue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Need exceptions and error handling.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Want to speed your scripts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08803" y="21727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not to 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562175" y="754200"/>
            <a:ext cx="4917300" cy="4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Small system programs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Fast prototyping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 Web-based applications (Perl/Python)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Definitions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Algorithm: Ordered set of actions to accomplish a certain task.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Program: Implementation of algorithms.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Compiler, function, library, bug.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Variables, constants.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Keywords (if, while, for,…)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Types. (long, int, …)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08778" y="18234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Compiling/Running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535850" y="584250"/>
            <a:ext cx="63783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Algorithm: Ordered set of actions to accomplish a certain task. 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Program: Implementation of 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algorithms. 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Compiler, function, library, bug. 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Variables, constants. 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Keywords (if, while, for,…) 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Data Types. (long, int, …)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08778" y="18234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Simple.cpp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483975" y="1413975"/>
            <a:ext cx="63783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int main() // Function Declaration </a:t>
            </a:r>
            <a:br>
              <a:rPr lang="en" sz="2400">
                <a:solidFill>
                  <a:srgbClr val="CC0000"/>
                </a:solidFill>
              </a:rPr>
            </a:br>
            <a:r>
              <a:rPr lang="en" sz="2400">
                <a:solidFill>
                  <a:srgbClr val="CC0000"/>
                </a:solidFill>
              </a:rPr>
              <a:t>// Function body follows </a:t>
            </a:r>
            <a:br>
              <a:rPr lang="en" sz="2400">
                <a:solidFill>
                  <a:srgbClr val="CC0000"/>
                </a:solidFill>
              </a:rPr>
            </a:br>
            <a:r>
              <a:rPr lang="en" sz="2400">
                <a:solidFill>
                  <a:srgbClr val="CC0000"/>
                </a:solidFill>
              </a:rPr>
              <a:t>{ 	// Block of statements begins. </a:t>
            </a:r>
            <a:br>
              <a:rPr lang="en" sz="2400">
                <a:solidFill>
                  <a:srgbClr val="CC0000"/>
                </a:solidFill>
              </a:rPr>
            </a:br>
            <a:r>
              <a:rPr lang="en" sz="2400">
                <a:solidFill>
                  <a:srgbClr val="CC0000"/>
                </a:solidFill>
              </a:rPr>
              <a:t>r</a:t>
            </a:r>
            <a:r>
              <a:rPr lang="en" sz="2400">
                <a:solidFill>
                  <a:srgbClr val="CC0000"/>
                </a:solidFill>
              </a:rPr>
              <a:t>eturn 0; </a:t>
            </a:r>
            <a:br>
              <a:rPr lang="en" sz="2400">
                <a:solidFill>
                  <a:srgbClr val="CC0000"/>
                </a:solidFill>
              </a:rPr>
            </a:br>
            <a:r>
              <a:rPr lang="en" sz="2400">
                <a:solidFill>
                  <a:srgbClr val="CC0000"/>
                </a:solidFill>
              </a:rPr>
              <a:t>} 	// Block ends. </a:t>
            </a:r>
            <a:endParaRPr sz="24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G++ Compilation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72893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preprocessing (to expand macros) -  Try</a:t>
            </a:r>
            <a:r>
              <a:rPr lang="en">
                <a:solidFill>
                  <a:srgbClr val="A61C00"/>
                </a:solidFill>
              </a:rPr>
              <a:t> “cpp simple.cpp &gt; simple.i”</a:t>
            </a:r>
            <a:endParaRPr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compilation (from source code to assembly language)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Try</a:t>
            </a:r>
            <a:r>
              <a:rPr lang="en">
                <a:solidFill>
                  <a:srgbClr val="A61C00"/>
                </a:solidFill>
              </a:rPr>
              <a:t> “g++ -Wall –S simple.i”</a:t>
            </a:r>
            <a:endParaRPr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assembly (from assembly language to machine code)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Try</a:t>
            </a:r>
            <a:r>
              <a:rPr lang="en">
                <a:solidFill>
                  <a:srgbClr val="A61C00"/>
                </a:solidFill>
              </a:rPr>
              <a:t> “as simple.s -o simple.o”</a:t>
            </a:r>
            <a:endParaRPr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linking (to create the final executable)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Try </a:t>
            </a:r>
            <a:r>
              <a:rPr lang="en">
                <a:solidFill>
                  <a:srgbClr val="A61C00"/>
                </a:solidFill>
              </a:rPr>
              <a:t>“gcc simple.o”</a:t>
            </a:r>
            <a:endParaRPr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