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763-1478-47D8-BD99-9B453DE16288}" type="datetimeFigureOut">
              <a:rPr lang="en-SG" smtClean="0"/>
              <a:t>29/4/2016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57DA-D2E7-4DBC-8403-B01988B4411A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6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763-1478-47D8-BD99-9B453DE16288}" type="datetimeFigureOut">
              <a:rPr lang="en-SG" smtClean="0"/>
              <a:t>29/4/2016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57DA-D2E7-4DBC-8403-B01988B441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14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763-1478-47D8-BD99-9B453DE16288}" type="datetimeFigureOut">
              <a:rPr lang="en-SG" smtClean="0"/>
              <a:t>29/4/2016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57DA-D2E7-4DBC-8403-B01988B441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43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763-1478-47D8-BD99-9B453DE16288}" type="datetimeFigureOut">
              <a:rPr lang="en-SG" smtClean="0"/>
              <a:t>29/4/2016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57DA-D2E7-4DBC-8403-B01988B4411A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020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763-1478-47D8-BD99-9B453DE16288}" type="datetimeFigureOut">
              <a:rPr lang="en-SG" smtClean="0"/>
              <a:t>29/4/2016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57DA-D2E7-4DBC-8403-B01988B441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306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763-1478-47D8-BD99-9B453DE16288}" type="datetimeFigureOut">
              <a:rPr lang="en-SG" smtClean="0"/>
              <a:t>29/4/2016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57DA-D2E7-4DBC-8403-B01988B4411A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781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763-1478-47D8-BD99-9B453DE16288}" type="datetimeFigureOut">
              <a:rPr lang="en-SG" smtClean="0"/>
              <a:t>29/4/2016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57DA-D2E7-4DBC-8403-B01988B441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4321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763-1478-47D8-BD99-9B453DE16288}" type="datetimeFigureOut">
              <a:rPr lang="en-SG" smtClean="0"/>
              <a:t>29/4/2016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57DA-D2E7-4DBC-8403-B01988B441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0108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763-1478-47D8-BD99-9B453DE16288}" type="datetimeFigureOut">
              <a:rPr lang="en-SG" smtClean="0"/>
              <a:t>29/4/2016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57DA-D2E7-4DBC-8403-B01988B441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93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763-1478-47D8-BD99-9B453DE16288}" type="datetimeFigureOut">
              <a:rPr lang="en-SG" smtClean="0"/>
              <a:t>29/4/2016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57DA-D2E7-4DBC-8403-B01988B441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413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763-1478-47D8-BD99-9B453DE16288}" type="datetimeFigureOut">
              <a:rPr lang="en-SG" smtClean="0"/>
              <a:t>29/4/2016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57DA-D2E7-4DBC-8403-B01988B441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534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763-1478-47D8-BD99-9B453DE16288}" type="datetimeFigureOut">
              <a:rPr lang="en-SG" smtClean="0"/>
              <a:t>29/4/2016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57DA-D2E7-4DBC-8403-B01988B441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32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763-1478-47D8-BD99-9B453DE16288}" type="datetimeFigureOut">
              <a:rPr lang="en-SG" smtClean="0"/>
              <a:t>29/4/2016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57DA-D2E7-4DBC-8403-B01988B441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87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763-1478-47D8-BD99-9B453DE16288}" type="datetimeFigureOut">
              <a:rPr lang="en-SG" smtClean="0"/>
              <a:t>29/4/2016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57DA-D2E7-4DBC-8403-B01988B441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548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763-1478-47D8-BD99-9B453DE16288}" type="datetimeFigureOut">
              <a:rPr lang="en-SG" smtClean="0"/>
              <a:t>29/4/2016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57DA-D2E7-4DBC-8403-B01988B441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268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763-1478-47D8-BD99-9B453DE16288}" type="datetimeFigureOut">
              <a:rPr lang="en-SG" smtClean="0"/>
              <a:t>29/4/2016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57DA-D2E7-4DBC-8403-B01988B441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351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763-1478-47D8-BD99-9B453DE16288}" type="datetimeFigureOut">
              <a:rPr lang="en-SG" smtClean="0"/>
              <a:t>29/4/2016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57DA-D2E7-4DBC-8403-B01988B441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431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51F763-1478-47D8-BD99-9B453DE16288}" type="datetimeFigureOut">
              <a:rPr lang="en-SG" smtClean="0"/>
              <a:t>29/4/2016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D1257DA-D2E7-4DBC-8403-B01988B441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4706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beagleboard.or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7.2/" TargetMode="External"/><Relationship Id="rId2" Type="http://schemas.openxmlformats.org/officeDocument/2006/relationships/hyperlink" Target="https://beagleboard.org/getting-started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 smtClean="0">
                <a:solidFill>
                  <a:schemeClr val="bg1"/>
                </a:solidFill>
              </a:rPr>
              <a:t>BEAGLEbONE</a:t>
            </a:r>
            <a:r>
              <a:rPr lang="en-SG" dirty="0" smtClean="0">
                <a:solidFill>
                  <a:schemeClr val="bg1"/>
                </a:solidFill>
              </a:rPr>
              <a:t> BLACK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By: Sean Tay </a:t>
            </a:r>
            <a:r>
              <a:rPr lang="en-SG" dirty="0" err="1" smtClean="0"/>
              <a:t>Jia</a:t>
            </a:r>
            <a:r>
              <a:rPr lang="en-SG" dirty="0" smtClean="0"/>
              <a:t> Yi</a:t>
            </a:r>
            <a:endParaRPr lang="en-SG" dirty="0"/>
          </a:p>
        </p:txBody>
      </p:sp>
      <p:pic>
        <p:nvPicPr>
          <p:cNvPr id="1030" name="Picture 6" descr="https://beagleboard.org/static/ti/product_detail_black_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231" y="685799"/>
            <a:ext cx="3714750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6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387700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Introduction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4211" y="2562895"/>
            <a:ext cx="10945411" cy="322830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The </a:t>
            </a:r>
            <a:r>
              <a:rPr lang="en-SG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BeagleBone</a:t>
            </a: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Black is </a:t>
            </a:r>
            <a:r>
              <a:rPr lang="en-S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embedded </a:t>
            </a: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Linux development hardware where developers or hobbyist can create </a:t>
            </a:r>
            <a:r>
              <a:rPr lang="en-SG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softwares</a:t>
            </a: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or programmes 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It contains a SDRAM of 512MB running at 800MHZ.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It also has a built in flash of </a:t>
            </a:r>
            <a:r>
              <a:rPr lang="en-SG" dirty="0" smtClean="0">
                <a:solidFill>
                  <a:srgbClr val="FF0000"/>
                </a:solidFill>
              </a:rPr>
              <a:t>8 bit </a:t>
            </a: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and a memory storage of 4GB.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The MicroSD </a:t>
            </a:r>
            <a:r>
              <a:rPr lang="en-S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card </a:t>
            </a: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is preloaded </a:t>
            </a:r>
            <a:r>
              <a:rPr lang="en-S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with a customized version of the </a:t>
            </a: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Angstrom </a:t>
            </a:r>
            <a:r>
              <a:rPr lang="en-S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distribution of </a:t>
            </a: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Linux. </a:t>
            </a:r>
            <a:r>
              <a:rPr lang="en-SG" dirty="0" smtClean="0">
                <a:solidFill>
                  <a:srgbClr val="FF0000"/>
                </a:solidFill>
              </a:rPr>
              <a:t>Updates of </a:t>
            </a:r>
            <a:r>
              <a:rPr lang="en-SG" dirty="0">
                <a:solidFill>
                  <a:srgbClr val="FF0000"/>
                </a:solidFill>
              </a:rPr>
              <a:t>the A</a:t>
            </a:r>
            <a:r>
              <a:rPr lang="en-SG" dirty="0" smtClean="0">
                <a:solidFill>
                  <a:srgbClr val="FF0000"/>
                </a:solidFill>
              </a:rPr>
              <a:t>ngstrom </a:t>
            </a:r>
            <a:r>
              <a:rPr lang="en-SG" dirty="0">
                <a:solidFill>
                  <a:srgbClr val="FF0000"/>
                </a:solidFill>
              </a:rPr>
              <a:t>distribution </a:t>
            </a:r>
            <a:r>
              <a:rPr lang="en-SG" dirty="0" smtClean="0">
                <a:solidFill>
                  <a:srgbClr val="FF0000"/>
                </a:solidFill>
              </a:rPr>
              <a:t>are available </a:t>
            </a:r>
            <a:r>
              <a:rPr lang="en-SG" dirty="0">
                <a:solidFill>
                  <a:srgbClr val="FF0000"/>
                </a:solidFill>
              </a:rPr>
              <a:t>at </a:t>
            </a:r>
            <a:r>
              <a:rPr lang="en-SG" dirty="0">
                <a:solidFill>
                  <a:srgbClr val="FF0000"/>
                </a:solidFill>
                <a:hlinkClick r:id="rId2"/>
              </a:rPr>
              <a:t>beagleboard.org</a:t>
            </a:r>
            <a:r>
              <a:rPr lang="en-SG" dirty="0" smtClean="0">
                <a:solidFill>
                  <a:srgbClr val="FF0000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 driver is required in order to communication with the beagle.</a:t>
            </a:r>
            <a:endParaRPr lang="en-SG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387700"/>
          </a:xfrm>
        </p:spPr>
        <p:txBody>
          <a:bodyPr>
            <a:normAutofit fontScale="90000"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Development languages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4212" y="2562895"/>
            <a:ext cx="10765106" cy="3228305"/>
          </a:xfrm>
        </p:spPr>
        <p:txBody>
          <a:bodyPr/>
          <a:lstStyle/>
          <a:p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One of the advantage of the </a:t>
            </a:r>
            <a:r>
              <a:rPr lang="en-SG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BeagleBone</a:t>
            </a: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Black is that users are able to use almost every development languages (</a:t>
            </a:r>
            <a:r>
              <a:rPr lang="en-S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C, C++, Python, </a:t>
            </a: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Java)</a:t>
            </a:r>
          </a:p>
          <a:p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The Angstrom distribution includes </a:t>
            </a:r>
            <a:r>
              <a:rPr lang="en-S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 built-in web-based development environment for Node.js called </a:t>
            </a: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Cloud9.</a:t>
            </a:r>
          </a:p>
          <a:p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User can also download Putty where commands can be send over the net.</a:t>
            </a:r>
          </a:p>
        </p:txBody>
      </p:sp>
    </p:spTree>
    <p:extLst>
      <p:ext uri="{BB962C8B-B14F-4D97-AF65-F5344CB8AC3E}">
        <p14:creationId xmlns:p14="http://schemas.microsoft.com/office/powerpoint/2010/main" val="158309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224194" cy="1387700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Booting via USB CONNECTION 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4211" y="2562895"/>
            <a:ext cx="10868137" cy="3228305"/>
          </a:xfrm>
        </p:spPr>
        <p:txBody>
          <a:bodyPr/>
          <a:lstStyle/>
          <a:p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 order to start the </a:t>
            </a:r>
            <a:r>
              <a:rPr lang="en-SG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BeagleBone</a:t>
            </a: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Black, we have to connect the SD card and an USB cable to a computer in order to start it. (USB connection powers the Beagle) </a:t>
            </a:r>
          </a:p>
          <a:p>
            <a:r>
              <a:rPr lang="en-S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</a:t>
            </a: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 interact with it, the computer needs to have a driver for network-over-USB </a:t>
            </a:r>
            <a:r>
              <a:rPr lang="en-S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access to </a:t>
            </a: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the Beagle (where the drive can be </a:t>
            </a:r>
            <a:r>
              <a:rPr lang="en-S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downloaded from </a:t>
            </a:r>
            <a:r>
              <a:rPr lang="en-SG" dirty="0">
                <a:solidFill>
                  <a:schemeClr val="bg1">
                    <a:lumMod val="75000"/>
                    <a:lumOff val="25000"/>
                  </a:schemeClr>
                </a:solidFill>
                <a:hlinkClick r:id="rId2"/>
              </a:rPr>
              <a:t>https://</a:t>
            </a: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  <a:hlinkClick r:id="rId2"/>
              </a:rPr>
              <a:t>beagleboard.org/getting-started</a:t>
            </a: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 This allows the Beagle to act as a Mass Storage Device.</a:t>
            </a:r>
          </a:p>
          <a:p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Next access the beagle through </a:t>
            </a:r>
            <a:r>
              <a:rPr lang="en-S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Chrome: </a:t>
            </a:r>
            <a:r>
              <a:rPr lang="en-SG" dirty="0">
                <a:solidFill>
                  <a:schemeClr val="bg1">
                    <a:lumMod val="75000"/>
                    <a:lumOff val="25000"/>
                  </a:schemeClr>
                </a:solidFill>
                <a:hlinkClick r:id="rId3"/>
              </a:rPr>
              <a:t>http://192.168.7.2</a:t>
            </a: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  <a:hlinkClick r:id="rId3"/>
              </a:rPr>
              <a:t>/</a:t>
            </a: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where users can program simple code to test if the board is functioning properly.</a:t>
            </a:r>
            <a:endParaRPr lang="en-SG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5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340103" cy="1387700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Other methods of </a:t>
            </a:r>
            <a:r>
              <a:rPr lang="en-SG" dirty="0" err="1" smtClean="0">
                <a:solidFill>
                  <a:schemeClr val="bg1"/>
                </a:solidFill>
              </a:rPr>
              <a:t>BOoting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4212" y="2348247"/>
            <a:ext cx="5678980" cy="3657600"/>
          </a:xfrm>
        </p:spPr>
        <p:txBody>
          <a:bodyPr/>
          <a:lstStyle/>
          <a:p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Via Ethernet cable: Users are also able to access the Beagle through the Ethernet cable but it requires a power cable of 5V.</a:t>
            </a:r>
          </a:p>
          <a:p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Via </a:t>
            </a:r>
            <a:r>
              <a:rPr lang="en-SG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microHDMI</a:t>
            </a: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Connect a HDMI to an adapter. The adapter will be used to connect to the </a:t>
            </a:r>
            <a:r>
              <a:rPr lang="en-SG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microHDMI</a:t>
            </a: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port</a:t>
            </a:r>
          </a:p>
          <a:p>
            <a:endParaRPr lang="en-SG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CONN REVA5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191" y="2348247"/>
            <a:ext cx="54768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387700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Using putty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4212" y="2562895"/>
            <a:ext cx="6049092" cy="3682555"/>
          </a:xfrm>
        </p:spPr>
        <p:txBody>
          <a:bodyPr/>
          <a:lstStyle/>
          <a:p>
            <a:r>
              <a:rPr lang="en-SG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PuTTy</a:t>
            </a: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is a SSH and telnet client.</a:t>
            </a:r>
          </a:p>
          <a:p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It allows remote access into the </a:t>
            </a:r>
            <a:r>
              <a:rPr lang="en-SG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BeagleBone</a:t>
            </a: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Black and from there we can send commands to perform functions on it. </a:t>
            </a:r>
          </a:p>
          <a:p>
            <a:endParaRPr lang="en-SG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303" y="2073500"/>
            <a:ext cx="43148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9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387700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USING putty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4212" y="2614411"/>
            <a:ext cx="4958366" cy="3631039"/>
          </a:xfrm>
        </p:spPr>
        <p:txBody>
          <a:bodyPr/>
          <a:lstStyle/>
          <a:p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Once entered, login in as ‘root’. This will allow user to send commands, edit and create directories or files into the </a:t>
            </a:r>
            <a:r>
              <a:rPr lang="en-SG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BeagleBone</a:t>
            </a:r>
            <a:r>
              <a:rPr lang="en-SG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Black. </a:t>
            </a:r>
            <a:endParaRPr lang="en-SG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578" y="226400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5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387700"/>
          </a:xfrm>
        </p:spPr>
        <p:txBody>
          <a:bodyPr>
            <a:normAutofit/>
          </a:bodyPr>
          <a:lstStyle/>
          <a:p>
            <a:r>
              <a:rPr lang="en-SG" dirty="0" err="1" smtClean="0">
                <a:solidFill>
                  <a:schemeClr val="bg1"/>
                </a:solidFill>
              </a:rPr>
              <a:t>blINKING</a:t>
            </a:r>
            <a:r>
              <a:rPr lang="en-SG" dirty="0" smtClean="0">
                <a:solidFill>
                  <a:schemeClr val="bg1"/>
                </a:solidFill>
              </a:rPr>
              <a:t> the </a:t>
            </a:r>
            <a:r>
              <a:rPr lang="en-SG" dirty="0" err="1" smtClean="0">
                <a:solidFill>
                  <a:schemeClr val="bg1"/>
                </a:solidFill>
              </a:rPr>
              <a:t>ledS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4212" y="2614411"/>
            <a:ext cx="4958366" cy="3631039"/>
          </a:xfrm>
        </p:spPr>
        <p:txBody>
          <a:bodyPr/>
          <a:lstStyle/>
          <a:p>
            <a:endParaRPr lang="en-SG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614410"/>
            <a:ext cx="7963244" cy="363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8336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721</TotalTime>
  <Words>372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BEAGLEbONE BLACK</vt:lpstr>
      <vt:lpstr>Introduction</vt:lpstr>
      <vt:lpstr>Development languages</vt:lpstr>
      <vt:lpstr>Booting via USB CONNECTION </vt:lpstr>
      <vt:lpstr>Other methods of BOoting</vt:lpstr>
      <vt:lpstr>Using putty</vt:lpstr>
      <vt:lpstr>USING putty</vt:lpstr>
      <vt:lpstr>blINKING the ledS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BEAGLEbONE BLACK</dc:title>
  <dc:creator>sean tay</dc:creator>
  <cp:lastModifiedBy>sean tay</cp:lastModifiedBy>
  <cp:revision>31</cp:revision>
  <dcterms:created xsi:type="dcterms:W3CDTF">2016-04-24T11:33:24Z</dcterms:created>
  <dcterms:modified xsi:type="dcterms:W3CDTF">2016-04-29T07:04:20Z</dcterms:modified>
</cp:coreProperties>
</file>