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 </a:t>
            </a:r>
            <a:r>
              <a:rPr lang="es-ES" dirty="0" err="1" smtClean="0"/>
              <a:t>db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Ejercicio Apuestas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Análisis de funcionalidades necesarias</a:t>
            </a:r>
          </a:p>
          <a:p>
            <a:r>
              <a:rPr lang="es-ES" sz="4000" dirty="0" smtClean="0"/>
              <a:t>Planteamiento</a:t>
            </a:r>
          </a:p>
          <a:p>
            <a:pPr lvl="1"/>
            <a:r>
              <a:rPr lang="es-ES" sz="4000" dirty="0" smtClean="0"/>
              <a:t>Diagrama</a:t>
            </a:r>
          </a:p>
          <a:p>
            <a:r>
              <a:rPr lang="es-ES" sz="4000" dirty="0" smtClean="0"/>
              <a:t>Código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458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funcionalidades necesarias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Controlar si el período de apuestas está abierto</a:t>
            </a:r>
          </a:p>
          <a:p>
            <a:r>
              <a:rPr lang="es-ES" dirty="0" smtClean="0"/>
              <a:t>Controlar si las apuestas son ganadoras o no</a:t>
            </a:r>
          </a:p>
          <a:p>
            <a:r>
              <a:rPr lang="es-ES" dirty="0" smtClean="0"/>
              <a:t>Actualizar los saldos de los usuarios al ganar (sumar) y al realizar una apuesta (restar)</a:t>
            </a:r>
          </a:p>
          <a:p>
            <a:r>
              <a:rPr lang="es-ES" dirty="0" smtClean="0"/>
              <a:t>Controlar que los usuarios no puedan apostar más de lo que tienen</a:t>
            </a:r>
          </a:p>
          <a:p>
            <a:r>
              <a:rPr lang="es-ES" dirty="0" smtClean="0"/>
              <a:t>Ingresar o sacar dinero de la cuenta del usuario</a:t>
            </a:r>
          </a:p>
          <a:p>
            <a:r>
              <a:rPr lang="es-ES" dirty="0" smtClean="0"/>
              <a:t>Controlar que las apuestas no puedan ser modificadas ni eliminadas</a:t>
            </a:r>
          </a:p>
          <a:p>
            <a:r>
              <a:rPr lang="es-ES" dirty="0" smtClean="0"/>
              <a:t>Controlar el máximo de apuestas para los partidos según el tipo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Planteamiento: Diagrama de la base de datos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91" y="2171700"/>
            <a:ext cx="7733818" cy="4420571"/>
          </a:xfrm>
        </p:spPr>
      </p:pic>
    </p:spTree>
    <p:extLst>
      <p:ext uri="{BB962C8B-B14F-4D97-AF65-F5344CB8AC3E}">
        <p14:creationId xmlns:p14="http://schemas.microsoft.com/office/powerpoint/2010/main" val="7081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</a:t>
            </a:r>
            <a:r>
              <a:rPr lang="es-ES" dirty="0" err="1" smtClean="0"/>
              <a:t>Triggers</a:t>
            </a:r>
            <a:r>
              <a:rPr lang="es-ES" dirty="0" smtClean="0"/>
              <a:t> importantes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Archivo </a:t>
            </a:r>
            <a:r>
              <a:rPr lang="es-ES" dirty="0"/>
              <a:t>“</a:t>
            </a:r>
            <a:r>
              <a:rPr lang="es-ES" dirty="0" err="1"/>
              <a:t>Triggers_ApuestasDeportivas.sql</a:t>
            </a:r>
            <a:r>
              <a:rPr lang="es-ES" dirty="0"/>
              <a:t>”</a:t>
            </a:r>
          </a:p>
          <a:p>
            <a:pPr lvl="1"/>
            <a:r>
              <a:rPr lang="es-ES" dirty="0" err="1"/>
              <a:t>noSeAceptanModificaciones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err="1" smtClean="0"/>
              <a:t>comprobarSiSeHaAlcanzadoElMaximo</a:t>
            </a:r>
            <a:r>
              <a:rPr lang="es-ES" dirty="0" smtClean="0"/>
              <a:t> </a:t>
            </a:r>
          </a:p>
          <a:p>
            <a:r>
              <a:rPr lang="es-ES" dirty="0" smtClean="0"/>
              <a:t>Archivo “</a:t>
            </a:r>
            <a:r>
              <a:rPr lang="es-ES" dirty="0" err="1" smtClean="0"/>
              <a:t>SQL_Trigger_Ganador_o_Perdedor.sql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TR_esGanador</a:t>
            </a:r>
            <a:endParaRPr lang="es-ES" dirty="0" smtClean="0"/>
          </a:p>
          <a:p>
            <a:r>
              <a:rPr lang="es-ES" dirty="0" smtClean="0"/>
              <a:t>Archivo “</a:t>
            </a:r>
            <a:r>
              <a:rPr lang="es-ES" dirty="0" err="1" smtClean="0"/>
              <a:t>Procedimientos_ApuestasDeportivas.sql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restarDineroApuestaInmediatamente</a:t>
            </a:r>
            <a:endParaRPr lang="es-ES" dirty="0" smtClean="0"/>
          </a:p>
          <a:p>
            <a:pPr lvl="1"/>
            <a:r>
              <a:rPr lang="es-ES" dirty="0" err="1" smtClean="0"/>
              <a:t>T_ActualizarGanador</a:t>
            </a:r>
            <a:endParaRPr lang="es-ES" dirty="0" smtClean="0"/>
          </a:p>
          <a:p>
            <a:pPr lvl="1"/>
            <a:r>
              <a:rPr lang="es-ES" dirty="0" err="1" smtClean="0"/>
              <a:t>grabarMovimientoEnCuenta</a:t>
            </a: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8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</TotalTime>
  <Words>123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Apuestas db</vt:lpstr>
      <vt:lpstr>Índice</vt:lpstr>
      <vt:lpstr>Análisis de funcionalidades necesarias</vt:lpstr>
      <vt:lpstr>Planteamiento: Diagrama de la base de datos </vt:lpstr>
      <vt:lpstr>Código: Triggers importantes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 db</dc:title>
  <dc:creator>Ángela Vázquez Domínguez</dc:creator>
  <cp:lastModifiedBy>Ángela Vázquez Domínguez</cp:lastModifiedBy>
  <cp:revision>4</cp:revision>
  <dcterms:created xsi:type="dcterms:W3CDTF">2019-10-16T11:06:41Z</dcterms:created>
  <dcterms:modified xsi:type="dcterms:W3CDTF">2019-10-16T11:44:17Z</dcterms:modified>
</cp:coreProperties>
</file>