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smtClean="0"/>
              <a:t>Bejarano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</a:t>
            </a:r>
            <a:r>
              <a:rPr lang="es-ES" dirty="0" smtClean="0"/>
              <a:t>)</a:t>
            </a:r>
          </a:p>
          <a:p>
            <a:r>
              <a:rPr lang="es-ES" dirty="0" smtClean="0"/>
              <a:t>Modificaciones de la BBDD</a:t>
            </a:r>
            <a:endParaRPr lang="es-ES" dirty="0" smtClean="0"/>
          </a:p>
          <a:p>
            <a:r>
              <a:rPr lang="es-ES" dirty="0" smtClean="0"/>
              <a:t>Apartados significativos</a:t>
            </a:r>
          </a:p>
          <a:p>
            <a:r>
              <a:rPr lang="es-ES" dirty="0" smtClean="0"/>
              <a:t>Pruebas requeridas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de la </a:t>
            </a:r>
            <a:r>
              <a:rPr lang="es-ES" dirty="0" err="1" smtClean="0"/>
              <a:t>bbdd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isAbierto</a:t>
            </a:r>
            <a:r>
              <a:rPr lang="es-ES" dirty="0" smtClean="0"/>
              <a:t> en la tabla Partido</a:t>
            </a:r>
          </a:p>
          <a:p>
            <a:r>
              <a:rPr lang="es-ES" dirty="0" smtClean="0"/>
              <a:t>Procedimiento insertar apuesta (corregido) y función escalar comprobar máximo</a:t>
            </a:r>
          </a:p>
          <a:p>
            <a:r>
              <a:rPr lang="es-ES" dirty="0" smtClean="0"/>
              <a:t>Cambio de lugar los atributos de máximos</a:t>
            </a:r>
          </a:p>
          <a:p>
            <a:r>
              <a:rPr lang="es-ES" dirty="0" smtClean="0"/>
              <a:t>Hacer que correo sea </a:t>
            </a:r>
            <a:r>
              <a:rPr lang="es-ES" dirty="0" err="1" smtClean="0"/>
              <a:t>unique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atributo </a:t>
            </a:r>
            <a:r>
              <a:rPr lang="es-ES" dirty="0" err="1" smtClean="0"/>
              <a:t>isAdmin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restricción de que la cuota de una apuesta debe ser mayor a 1,5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751163"/>
            <a:ext cx="10178322" cy="46151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Realizar una </a:t>
            </a:r>
            <a:r>
              <a:rPr lang="es-ES" dirty="0" smtClean="0"/>
              <a:t>apuesta: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realizarApuesta</a:t>
            </a:r>
            <a:r>
              <a:rPr lang="es-ES" dirty="0"/>
              <a:t>(Apuesta apuesta)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Ver los partidos disponibles para </a:t>
            </a:r>
            <a:r>
              <a:rPr lang="es-ES" dirty="0" smtClean="0"/>
              <a:t>apostar: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PartidoImpl</a:t>
            </a:r>
            <a:r>
              <a:rPr lang="es-ES" dirty="0"/>
              <a:t>&gt; </a:t>
            </a:r>
            <a:r>
              <a:rPr lang="es-ES" dirty="0" err="1"/>
              <a:t>VerPartidosDisponibles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Comprobar resultado apuesta anterior: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validarListaApuestasPorFecha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usuarioApuesta</a:t>
            </a:r>
            <a:r>
              <a:rPr lang="es-ES" dirty="0"/>
              <a:t>, </a:t>
            </a:r>
            <a:r>
              <a:rPr lang="es-ES" dirty="0" err="1"/>
              <a:t>GregorianCalendar</a:t>
            </a:r>
            <a:r>
              <a:rPr lang="es-ES" dirty="0"/>
              <a:t> </a:t>
            </a:r>
            <a:r>
              <a:rPr lang="es-ES" dirty="0" err="1"/>
              <a:t>fechaApuesta</a:t>
            </a:r>
            <a:r>
              <a:rPr lang="es-ES" dirty="0"/>
              <a:t>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verResultadoApuesta</a:t>
            </a:r>
            <a:r>
              <a:rPr lang="es-ES" dirty="0"/>
              <a:t>(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listaApuestas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Hacer un ingreso en la cuenta: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realizarIngresoEnCuentaUsuario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ingreso)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958195"/>
            <a:ext cx="10178322" cy="433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Hacer </a:t>
            </a:r>
            <a:r>
              <a:rPr lang="es-ES" dirty="0"/>
              <a:t>una retirada de la </a:t>
            </a:r>
            <a:r>
              <a:rPr lang="es-ES" dirty="0" smtClean="0"/>
              <a:t>cuenta: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RetirarDineroDeLaCuentaUsuario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Ver movimientos de la cuenta incluyendo apuestas realizadas y apuestas </a:t>
            </a:r>
            <a:r>
              <a:rPr lang="es-ES" dirty="0" smtClean="0"/>
              <a:t>ganadas: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VerMovimientosCuentaUsuario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idUsuario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Crear nuevo partido: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</a:t>
            </a:r>
            <a:r>
              <a:rPr lang="es-ES" dirty="0" err="1"/>
              <a:t>partidoNuevo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Abrir un partido para que acepte </a:t>
            </a:r>
            <a:r>
              <a:rPr lang="es-ES" dirty="0" smtClean="0"/>
              <a:t>apuestas/ </a:t>
            </a:r>
            <a:r>
              <a:rPr lang="es-ES" dirty="0"/>
              <a:t>Cerrar un partido para que no se pueda </a:t>
            </a:r>
            <a:r>
              <a:rPr lang="es-ES" dirty="0" smtClean="0"/>
              <a:t>apostar: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modificarAperturaPeriodoApuestasDePartido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partido,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isAbierto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303253"/>
            <a:ext cx="10178322" cy="398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Consultar las apuestas de un partido, indicando la cantidad de dinero apostado a cada posible </a:t>
            </a:r>
            <a:r>
              <a:rPr lang="es-ES" dirty="0" smtClean="0"/>
              <a:t>resultado: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DineroApostadoPorUnPosibleResultadoDeUnPartido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idPartido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dirty="0" smtClean="0"/>
              <a:t>Crear </a:t>
            </a:r>
            <a:r>
              <a:rPr lang="es-ES" dirty="0"/>
              <a:t>nuevo usuario: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nuevoUsuario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requeridas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Apostar </a:t>
            </a:r>
            <a:r>
              <a:rPr lang="es-ES" dirty="0"/>
              <a:t>a un partido que no existe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no está disponible aún.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ya no está disponible</a:t>
            </a:r>
          </a:p>
          <a:p>
            <a:r>
              <a:rPr lang="es-ES" dirty="0" smtClean="0"/>
              <a:t>Hacer </a:t>
            </a:r>
            <a:r>
              <a:rPr lang="es-ES" dirty="0"/>
              <a:t>dos apuestas del mismo tipo al mismo partido</a:t>
            </a:r>
          </a:p>
          <a:p>
            <a:r>
              <a:rPr lang="es-ES" dirty="0" smtClean="0"/>
              <a:t>Hacer </a:t>
            </a:r>
            <a:r>
              <a:rPr lang="es-ES" dirty="0"/>
              <a:t>una apuesta que sobrepase el máximo permitido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148</TotalTime>
  <Words>384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Modificaciones de la bbdd</vt:lpstr>
      <vt:lpstr>Apartados significativos</vt:lpstr>
      <vt:lpstr>Apartados significativos</vt:lpstr>
      <vt:lpstr>Apartados significativos</vt:lpstr>
      <vt:lpstr>Pruebas requeridas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16</cp:revision>
  <dcterms:created xsi:type="dcterms:W3CDTF">2019-11-18T09:34:51Z</dcterms:created>
  <dcterms:modified xsi:type="dcterms:W3CDTF">2019-12-16T08:28:06Z</dcterms:modified>
</cp:coreProperties>
</file>