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Apuestas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Programa java con </a:t>
            </a:r>
            <a:r>
              <a:rPr lang="es-ES" dirty="0" err="1" smtClean="0"/>
              <a:t>jdbc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0847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Funcionalidades</a:t>
            </a:r>
            <a:endParaRPr lang="es-ES" dirty="0" smtClean="0"/>
          </a:p>
          <a:p>
            <a:r>
              <a:rPr lang="es-ES" dirty="0" smtClean="0"/>
              <a:t>Estructura del programa (división de paquetes y clases</a:t>
            </a:r>
            <a:r>
              <a:rPr lang="es-ES" dirty="0" smtClean="0"/>
              <a:t>)</a:t>
            </a:r>
          </a:p>
          <a:p>
            <a:r>
              <a:rPr lang="es-ES" dirty="0" smtClean="0"/>
              <a:t>Métodos significativos</a:t>
            </a:r>
          </a:p>
          <a:p>
            <a:r>
              <a:rPr lang="es-ES" dirty="0" smtClean="0"/>
              <a:t>Dificultades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816060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Funcionalidades del programa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smtClean="0"/>
              <a:t>Realizar una apuesta</a:t>
            </a:r>
          </a:p>
          <a:p>
            <a:r>
              <a:rPr lang="es-ES" dirty="0" smtClean="0"/>
              <a:t>Ver los partidos disponibles para apostar</a:t>
            </a:r>
          </a:p>
          <a:p>
            <a:r>
              <a:rPr lang="es-ES" dirty="0" smtClean="0"/>
              <a:t>Comprobar el resultado de una apuesta anterior</a:t>
            </a:r>
          </a:p>
          <a:p>
            <a:r>
              <a:rPr lang="es-ES" dirty="0" smtClean="0"/>
              <a:t>Hacer un ingreso en la cuenta</a:t>
            </a:r>
          </a:p>
          <a:p>
            <a:r>
              <a:rPr lang="es-ES" dirty="0" smtClean="0"/>
              <a:t>Hacer una retirada de la cuenta</a:t>
            </a:r>
          </a:p>
          <a:p>
            <a:r>
              <a:rPr lang="es-ES" dirty="0" smtClean="0"/>
              <a:t>Ver movimientos de la cuenta incluyendo apuestas realizadas y apuestas ganadas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 smtClean="0"/>
              <a:t>Crear un partido nuevo</a:t>
            </a:r>
          </a:p>
          <a:p>
            <a:r>
              <a:rPr lang="es-ES" dirty="0" smtClean="0"/>
              <a:t>Abrir un partido para que acepte apuestas</a:t>
            </a:r>
          </a:p>
          <a:p>
            <a:r>
              <a:rPr lang="es-ES" dirty="0" smtClean="0"/>
              <a:t>Cerrar un partido para que no se pueda apostar</a:t>
            </a:r>
          </a:p>
          <a:p>
            <a:r>
              <a:rPr lang="es-ES" dirty="0" smtClean="0"/>
              <a:t>Consultar las apuestas de un partido, indicando la cantidad de dinero apostado a cada posible resultado</a:t>
            </a:r>
          </a:p>
          <a:p>
            <a:r>
              <a:rPr lang="es-ES" dirty="0" smtClean="0"/>
              <a:t>Pagar las apuestas de un partido finalizado (automático)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1478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Estructura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4751" y="1410926"/>
            <a:ext cx="2278091" cy="291089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9987" y="1410926"/>
            <a:ext cx="1960684" cy="492325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4751" y="4532900"/>
            <a:ext cx="2278091" cy="180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187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Métodos significativos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9012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Dificultades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parte de insertar una apuesta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7322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s-ES" sz="5400" dirty="0" smtClean="0"/>
              <a:t>Grupo</a:t>
            </a:r>
            <a:endParaRPr lang="es-ES" sz="5400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r"/>
            <a:r>
              <a:rPr lang="es-ES" sz="3200" dirty="0" smtClean="0"/>
              <a:t>Diana </a:t>
            </a:r>
            <a:r>
              <a:rPr lang="es-ES" sz="3200" dirty="0" err="1" smtClean="0"/>
              <a:t>Bejanaro</a:t>
            </a:r>
            <a:endParaRPr lang="es-ES" sz="3200" dirty="0" smtClean="0"/>
          </a:p>
          <a:p>
            <a:pPr algn="r"/>
            <a:r>
              <a:rPr lang="es-ES" sz="3200" dirty="0" smtClean="0"/>
              <a:t>Ángela Vázquez</a:t>
            </a:r>
          </a:p>
          <a:p>
            <a:pPr algn="r"/>
            <a:r>
              <a:rPr lang="es-ES" sz="3200" dirty="0" err="1" smtClean="0"/>
              <a:t>Nzhdeh</a:t>
            </a:r>
            <a:r>
              <a:rPr lang="es-ES" sz="3200" dirty="0" smtClean="0"/>
              <a:t> </a:t>
            </a:r>
            <a:r>
              <a:rPr lang="es-ES" sz="3200" dirty="0" err="1" smtClean="0"/>
              <a:t>Yeghiazaryan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84739335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98</TotalTime>
  <Words>126</Words>
  <Application>Microsoft Office PowerPoint</Application>
  <PresentationFormat>Panorámica</PresentationFormat>
  <Paragraphs>27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Impact</vt:lpstr>
      <vt:lpstr>Badge</vt:lpstr>
      <vt:lpstr>Apuestas</vt:lpstr>
      <vt:lpstr>Índice</vt:lpstr>
      <vt:lpstr>Funcionalidades del programa</vt:lpstr>
      <vt:lpstr>Estructura</vt:lpstr>
      <vt:lpstr>Métodos significativos</vt:lpstr>
      <vt:lpstr>Dificultades</vt:lpstr>
      <vt:lpstr>Grupo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Apuestas</dc:title>
  <dc:creator>Ángela Vázquez Domínguez</dc:creator>
  <cp:lastModifiedBy>Ángela Vázquez Domínguez</cp:lastModifiedBy>
  <cp:revision>7</cp:revision>
  <dcterms:created xsi:type="dcterms:W3CDTF">2019-11-18T09:34:51Z</dcterms:created>
  <dcterms:modified xsi:type="dcterms:W3CDTF">2019-12-11T12:26:34Z</dcterms:modified>
</cp:coreProperties>
</file>