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Apuestas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Programa java con </a:t>
            </a:r>
            <a:r>
              <a:rPr lang="es-ES" dirty="0" err="1" smtClean="0"/>
              <a:t>jdbc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8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Requisitos del programa</a:t>
            </a:r>
          </a:p>
          <a:p>
            <a:r>
              <a:rPr lang="es-ES" dirty="0" smtClean="0"/>
              <a:t>Funcionalidades</a:t>
            </a:r>
          </a:p>
          <a:p>
            <a:r>
              <a:rPr lang="es-ES" dirty="0" smtClean="0"/>
              <a:t>Estructura del programa (división de paquetes y clases)</a:t>
            </a:r>
          </a:p>
          <a:p>
            <a:r>
              <a:rPr lang="es-ES" dirty="0" smtClean="0"/>
              <a:t>Diagrama de clases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0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5400" dirty="0" smtClean="0"/>
              <a:t>Grupo</a:t>
            </a:r>
            <a:endParaRPr lang="es-ES" sz="54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r"/>
            <a:r>
              <a:rPr lang="es-ES" sz="3200" dirty="0" smtClean="0"/>
              <a:t>Diana </a:t>
            </a:r>
            <a:r>
              <a:rPr lang="es-ES" sz="3200" dirty="0" err="1" smtClean="0"/>
              <a:t>Bejanaro</a:t>
            </a:r>
            <a:endParaRPr lang="es-ES" sz="3200" dirty="0" smtClean="0"/>
          </a:p>
          <a:p>
            <a:pPr algn="r"/>
            <a:r>
              <a:rPr lang="es-ES" sz="3200" dirty="0" smtClean="0"/>
              <a:t>Ángela Vázquez</a:t>
            </a:r>
          </a:p>
          <a:p>
            <a:pPr algn="r"/>
            <a:r>
              <a:rPr lang="es-ES" sz="3200" dirty="0" err="1" smtClean="0"/>
              <a:t>Nzhdeh</a:t>
            </a:r>
            <a:r>
              <a:rPr lang="es-ES" sz="3200" dirty="0" smtClean="0"/>
              <a:t> </a:t>
            </a:r>
            <a:r>
              <a:rPr lang="es-ES" sz="3200" dirty="0" err="1" smtClean="0"/>
              <a:t>Yeghiazaryan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8473933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74</TotalTime>
  <Words>30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Impact</vt:lpstr>
      <vt:lpstr>Badge</vt:lpstr>
      <vt:lpstr>Apuestas</vt:lpstr>
      <vt:lpstr>Índice</vt:lpstr>
      <vt:lpstr>Grupo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Apuestas</dc:title>
  <dc:creator>Ángela Vázquez Domínguez</dc:creator>
  <cp:lastModifiedBy>Ángela Vázquez Domínguez</cp:lastModifiedBy>
  <cp:revision>5</cp:revision>
  <dcterms:created xsi:type="dcterms:W3CDTF">2019-11-18T09:34:51Z</dcterms:created>
  <dcterms:modified xsi:type="dcterms:W3CDTF">2019-12-03T09:25:32Z</dcterms:modified>
</cp:coreProperties>
</file>