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57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12/15/2019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12/15/2019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12/15/2019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12/15/2019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12/15/2019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‹Nº›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12/15/2019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12/15/2019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12/15/2019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12/15/2019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12/15/2019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12/15/2019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12/15/2019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Apuestas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Programa java con </a:t>
            </a:r>
            <a:r>
              <a:rPr lang="es-ES" dirty="0" err="1" smtClean="0"/>
              <a:t>jdbc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40847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Índice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Funcionalidades</a:t>
            </a:r>
          </a:p>
          <a:p>
            <a:r>
              <a:rPr lang="es-ES" dirty="0" smtClean="0"/>
              <a:t>Estructura del programa (división de paquetes y clases)</a:t>
            </a:r>
          </a:p>
          <a:p>
            <a:r>
              <a:rPr lang="es-ES" dirty="0" smtClean="0"/>
              <a:t>Métodos significativos</a:t>
            </a:r>
          </a:p>
          <a:p>
            <a:r>
              <a:rPr lang="es-ES" dirty="0" smtClean="0"/>
              <a:t>Dificultades</a:t>
            </a:r>
          </a:p>
        </p:txBody>
      </p:sp>
    </p:spTree>
    <p:extLst>
      <p:ext uri="{BB962C8B-B14F-4D97-AF65-F5344CB8AC3E}">
        <p14:creationId xmlns:p14="http://schemas.microsoft.com/office/powerpoint/2010/main" val="3816060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Funcionalidades del programa</a:t>
            </a:r>
            <a:endParaRPr lang="es-ES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ES" dirty="0" smtClean="0"/>
              <a:t>Realizar una apuesta</a:t>
            </a:r>
          </a:p>
          <a:p>
            <a:r>
              <a:rPr lang="es-ES" dirty="0" smtClean="0"/>
              <a:t>Ver los partidos disponibles para apostar</a:t>
            </a:r>
          </a:p>
          <a:p>
            <a:r>
              <a:rPr lang="es-ES" dirty="0" smtClean="0"/>
              <a:t>Comprobar el resultado de una apuesta anterior</a:t>
            </a:r>
          </a:p>
          <a:p>
            <a:r>
              <a:rPr lang="es-ES" dirty="0" smtClean="0"/>
              <a:t>Hacer un ingreso en la cuenta</a:t>
            </a:r>
          </a:p>
          <a:p>
            <a:r>
              <a:rPr lang="es-ES" dirty="0" smtClean="0"/>
              <a:t>Hacer una retirada de la cuenta</a:t>
            </a:r>
          </a:p>
          <a:p>
            <a:r>
              <a:rPr lang="es-ES" dirty="0" smtClean="0"/>
              <a:t>Ver movimientos de la cuenta incluyendo apuestas realizadas y apuestas ganadas</a:t>
            </a:r>
            <a:endParaRPr lang="es-ES" dirty="0"/>
          </a:p>
        </p:txBody>
      </p:sp>
      <p:sp>
        <p:nvSpPr>
          <p:cNvPr id="5" name="Marcador de contenido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s-ES" dirty="0" smtClean="0"/>
              <a:t>Crear un partido nuevo</a:t>
            </a:r>
          </a:p>
          <a:p>
            <a:r>
              <a:rPr lang="es-ES" dirty="0" smtClean="0"/>
              <a:t>Abrir un partido para que acepte apuestas</a:t>
            </a:r>
          </a:p>
          <a:p>
            <a:r>
              <a:rPr lang="es-ES" dirty="0" smtClean="0"/>
              <a:t>Cerrar un partido para que no se pueda apostar</a:t>
            </a:r>
          </a:p>
          <a:p>
            <a:r>
              <a:rPr lang="es-ES" dirty="0" smtClean="0"/>
              <a:t>Consultar las apuestas de un partido, indicando la cantidad de dinero apostado a cada posible resultado</a:t>
            </a:r>
          </a:p>
          <a:p>
            <a:r>
              <a:rPr lang="es-ES" dirty="0" smtClean="0"/>
              <a:t>Pagar las apuestas de un partido finalizado (automático)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31478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Estructura</a:t>
            </a: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24751" y="1410926"/>
            <a:ext cx="2278091" cy="2910894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9987" y="1410926"/>
            <a:ext cx="1960684" cy="4923256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4751" y="4532900"/>
            <a:ext cx="2278091" cy="1801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1872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Métodos significativos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 smtClean="0"/>
              <a:t>Comprobar resultado apuesta anterior:</a:t>
            </a:r>
          </a:p>
          <a:p>
            <a:r>
              <a:rPr lang="es-ES" sz="1800" dirty="0" err="1" smtClean="0"/>
              <a:t>public</a:t>
            </a:r>
            <a:r>
              <a:rPr lang="es-ES" sz="1800" dirty="0" smtClean="0"/>
              <a:t> </a:t>
            </a:r>
            <a:r>
              <a:rPr lang="es-ES" sz="1800" dirty="0" err="1"/>
              <a:t>ArrayList</a:t>
            </a:r>
            <a:r>
              <a:rPr lang="es-ES" sz="1800" dirty="0"/>
              <a:t>&lt;Apuesta&gt; </a:t>
            </a:r>
            <a:r>
              <a:rPr lang="es-ES" sz="1800" dirty="0" err="1"/>
              <a:t>validarListaApuestasPorFecha</a:t>
            </a:r>
            <a:r>
              <a:rPr lang="es-ES" sz="1800" dirty="0"/>
              <a:t>(</a:t>
            </a:r>
            <a:r>
              <a:rPr lang="es-ES" sz="1800" dirty="0" err="1"/>
              <a:t>UsuarioImpl</a:t>
            </a:r>
            <a:r>
              <a:rPr lang="es-ES" sz="1800" dirty="0"/>
              <a:t> </a:t>
            </a:r>
            <a:r>
              <a:rPr lang="es-ES" sz="1800" dirty="0" err="1"/>
              <a:t>usuarioApuesta</a:t>
            </a:r>
            <a:r>
              <a:rPr lang="es-ES" sz="1800" dirty="0"/>
              <a:t>, </a:t>
            </a:r>
            <a:r>
              <a:rPr lang="es-ES" sz="1800" dirty="0" err="1"/>
              <a:t>GregorianCalendar</a:t>
            </a:r>
            <a:r>
              <a:rPr lang="es-ES" sz="1800" dirty="0"/>
              <a:t> </a:t>
            </a:r>
            <a:r>
              <a:rPr lang="es-ES" sz="1800" dirty="0" err="1"/>
              <a:t>fechaApuesta</a:t>
            </a:r>
            <a:r>
              <a:rPr lang="es-ES" sz="1800" dirty="0"/>
              <a:t>)</a:t>
            </a:r>
          </a:p>
          <a:p>
            <a:r>
              <a:rPr lang="es-ES" sz="1800" dirty="0" err="1" smtClean="0"/>
              <a:t>public</a:t>
            </a:r>
            <a:r>
              <a:rPr lang="es-ES" sz="1800" dirty="0" smtClean="0"/>
              <a:t> </a:t>
            </a:r>
            <a:r>
              <a:rPr lang="es-ES" sz="1800" dirty="0" err="1"/>
              <a:t>void</a:t>
            </a:r>
            <a:r>
              <a:rPr lang="es-ES" sz="1800" dirty="0"/>
              <a:t> </a:t>
            </a:r>
            <a:r>
              <a:rPr lang="es-ES" sz="1800" dirty="0" err="1"/>
              <a:t>verResultadoApuesta</a:t>
            </a:r>
            <a:r>
              <a:rPr lang="es-ES" sz="1800" dirty="0"/>
              <a:t>(</a:t>
            </a:r>
            <a:r>
              <a:rPr lang="es-ES" sz="1800" dirty="0" err="1"/>
              <a:t>ArrayList</a:t>
            </a:r>
            <a:r>
              <a:rPr lang="es-ES" sz="1800" dirty="0"/>
              <a:t>&lt;Apuesta&gt; </a:t>
            </a:r>
            <a:r>
              <a:rPr lang="es-ES" sz="1800" dirty="0" err="1"/>
              <a:t>listaApuestas</a:t>
            </a:r>
            <a:r>
              <a:rPr lang="es-ES" sz="1800" dirty="0" smtClean="0"/>
              <a:t>)</a:t>
            </a:r>
          </a:p>
          <a:p>
            <a:pPr marL="0" indent="0">
              <a:buNone/>
            </a:pPr>
            <a:r>
              <a:rPr lang="es-ES" dirty="0" smtClean="0"/>
              <a:t>Crear nuevo usuario:</a:t>
            </a:r>
          </a:p>
          <a:p>
            <a:r>
              <a:rPr lang="es-ES" sz="1800" dirty="0" err="1"/>
              <a:t>public</a:t>
            </a:r>
            <a:r>
              <a:rPr lang="es-ES" sz="1800" dirty="0"/>
              <a:t> </a:t>
            </a:r>
            <a:r>
              <a:rPr lang="es-ES" sz="1800" dirty="0" err="1"/>
              <a:t>boolean</a:t>
            </a:r>
            <a:r>
              <a:rPr lang="es-ES" sz="1800" dirty="0"/>
              <a:t> </a:t>
            </a:r>
            <a:r>
              <a:rPr lang="es-ES" sz="1800" dirty="0" err="1"/>
              <a:t>insertarUsuario</a:t>
            </a:r>
            <a:r>
              <a:rPr lang="es-ES" sz="1800" dirty="0"/>
              <a:t>(</a:t>
            </a:r>
            <a:r>
              <a:rPr lang="es-ES" sz="1800" dirty="0" err="1"/>
              <a:t>UsuarioImpl</a:t>
            </a:r>
            <a:r>
              <a:rPr lang="es-ES" sz="1800" dirty="0"/>
              <a:t> </a:t>
            </a:r>
            <a:r>
              <a:rPr lang="es-ES" sz="1800" dirty="0" err="1"/>
              <a:t>nuevoUsuario</a:t>
            </a:r>
            <a:r>
              <a:rPr lang="es-ES" sz="1800" dirty="0" smtClean="0"/>
              <a:t>)</a:t>
            </a:r>
          </a:p>
          <a:p>
            <a:pPr marL="0" indent="0">
              <a:buNone/>
            </a:pPr>
            <a:r>
              <a:rPr lang="es-ES" dirty="0" smtClean="0"/>
              <a:t>Crear nuevo partido:</a:t>
            </a:r>
          </a:p>
          <a:p>
            <a:r>
              <a:rPr lang="es-ES" sz="1800" dirty="0" err="1"/>
              <a:t>public</a:t>
            </a:r>
            <a:r>
              <a:rPr lang="es-ES" sz="1800" dirty="0"/>
              <a:t> </a:t>
            </a:r>
            <a:r>
              <a:rPr lang="es-ES" sz="1800" dirty="0" err="1"/>
              <a:t>boolean</a:t>
            </a:r>
            <a:r>
              <a:rPr lang="es-ES" sz="1800" dirty="0"/>
              <a:t> </a:t>
            </a:r>
            <a:r>
              <a:rPr lang="es-ES" sz="1800" dirty="0" err="1"/>
              <a:t>insertarPartido</a:t>
            </a:r>
            <a:r>
              <a:rPr lang="es-ES" sz="1800" dirty="0"/>
              <a:t>(</a:t>
            </a:r>
            <a:r>
              <a:rPr lang="es-ES" sz="1800" dirty="0" err="1"/>
              <a:t>PartidoImpl</a:t>
            </a:r>
            <a:r>
              <a:rPr lang="es-ES" sz="1800" dirty="0"/>
              <a:t> </a:t>
            </a:r>
            <a:r>
              <a:rPr lang="es-ES" sz="1800" dirty="0" err="1"/>
              <a:t>partidoNuevo</a:t>
            </a:r>
            <a:r>
              <a:rPr lang="es-ES" sz="1800" dirty="0"/>
              <a:t>)</a:t>
            </a:r>
            <a:endParaRPr lang="es-ES" sz="1800" dirty="0" smtClean="0"/>
          </a:p>
          <a:p>
            <a:endParaRPr lang="es-ES" dirty="0" smtClean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39012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Dificultades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La parte de insertar una apuesta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573227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s-ES" sz="5400" dirty="0" smtClean="0"/>
              <a:t>Grupo</a:t>
            </a:r>
            <a:endParaRPr lang="es-ES" sz="5400" dirty="0"/>
          </a:p>
        </p:txBody>
      </p:sp>
      <p:sp>
        <p:nvSpPr>
          <p:cNvPr id="6" name="Marcador de texto 5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algn="r"/>
            <a:r>
              <a:rPr lang="es-ES" sz="3200" dirty="0" smtClean="0"/>
              <a:t>Diana </a:t>
            </a:r>
            <a:r>
              <a:rPr lang="es-ES" sz="3200" dirty="0" err="1" smtClean="0"/>
              <a:t>Bejanaro</a:t>
            </a:r>
            <a:endParaRPr lang="es-ES" sz="3200" dirty="0" smtClean="0"/>
          </a:p>
          <a:p>
            <a:pPr algn="r"/>
            <a:r>
              <a:rPr lang="es-ES" sz="3200" dirty="0" smtClean="0"/>
              <a:t>Ángela Vázquez</a:t>
            </a:r>
          </a:p>
          <a:p>
            <a:pPr algn="r"/>
            <a:r>
              <a:rPr lang="es-ES" sz="3200" dirty="0" err="1" smtClean="0"/>
              <a:t>Nzhdeh</a:t>
            </a:r>
            <a:r>
              <a:rPr lang="es-ES" sz="3200" dirty="0" smtClean="0"/>
              <a:t> </a:t>
            </a:r>
            <a:r>
              <a:rPr lang="es-ES" sz="3200" dirty="0" err="1" smtClean="0"/>
              <a:t>Yeghiazaryan</a:t>
            </a:r>
            <a:endParaRPr lang="es-ES" sz="3200" dirty="0"/>
          </a:p>
        </p:txBody>
      </p:sp>
    </p:spTree>
    <p:extLst>
      <p:ext uri="{BB962C8B-B14F-4D97-AF65-F5344CB8AC3E}">
        <p14:creationId xmlns:p14="http://schemas.microsoft.com/office/powerpoint/2010/main" val="1847393350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0B082E"/>
      </a:dk2>
      <a:lt2>
        <a:srgbClr val="F3F3F2"/>
      </a:lt2>
      <a:accent1>
        <a:srgbClr val="62B4C6"/>
      </a:accent1>
      <a:accent2>
        <a:srgbClr val="1B376E"/>
      </a:accent2>
      <a:accent3>
        <a:srgbClr val="9EBE55"/>
      </a:accent3>
      <a:accent4>
        <a:srgbClr val="C65E5E"/>
      </a:accent4>
      <a:accent5>
        <a:srgbClr val="D3BA55"/>
      </a:accent5>
      <a:accent6>
        <a:srgbClr val="96648A"/>
      </a:accent6>
      <a:hlink>
        <a:srgbClr val="62B4C6"/>
      </a:hlink>
      <a:folHlink>
        <a:srgbClr val="96648A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D71F8F05-6246-47AF-9E68-E57F6C93F79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TM10001106[[fn=Distintivo]]</Template>
  <TotalTime>112</TotalTime>
  <Words>164</Words>
  <Application>Microsoft Office PowerPoint</Application>
  <PresentationFormat>Panorámica</PresentationFormat>
  <Paragraphs>34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Gill Sans MT</vt:lpstr>
      <vt:lpstr>Impact</vt:lpstr>
      <vt:lpstr>Badge</vt:lpstr>
      <vt:lpstr>Apuestas</vt:lpstr>
      <vt:lpstr>Índice</vt:lpstr>
      <vt:lpstr>Funcionalidades del programa</vt:lpstr>
      <vt:lpstr>Estructura</vt:lpstr>
      <vt:lpstr>Métodos significativos</vt:lpstr>
      <vt:lpstr>Dificultades</vt:lpstr>
      <vt:lpstr>Grupo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Apuestas</dc:title>
  <dc:creator>Ángela Vázquez Domínguez</dc:creator>
  <cp:lastModifiedBy>Diana Bejarano Rodríguez</cp:lastModifiedBy>
  <cp:revision>9</cp:revision>
  <dcterms:created xsi:type="dcterms:W3CDTF">2019-11-18T09:34:51Z</dcterms:created>
  <dcterms:modified xsi:type="dcterms:W3CDTF">2019-12-15T20:17:34Z</dcterms:modified>
</cp:coreProperties>
</file>