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4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 java con </a:t>
            </a:r>
            <a:r>
              <a:rPr lang="es-ES" dirty="0" err="1" smtClean="0"/>
              <a:t>jdbc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8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5400" dirty="0" smtClean="0"/>
              <a:t>Grupo</a:t>
            </a:r>
            <a:endParaRPr lang="es-ES" sz="5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/>
              <a:t>Diana Bejarano</a:t>
            </a:r>
          </a:p>
          <a:p>
            <a:pPr algn="r"/>
            <a:r>
              <a:rPr lang="es-ES" sz="3200" dirty="0" smtClean="0"/>
              <a:t>Ángela Vázquez</a:t>
            </a:r>
          </a:p>
          <a:p>
            <a:pPr algn="r"/>
            <a:r>
              <a:rPr lang="es-ES" sz="3200" dirty="0" err="1" smtClean="0"/>
              <a:t>Nzhdeh</a:t>
            </a:r>
            <a:r>
              <a:rPr lang="es-ES" sz="3200" dirty="0" smtClean="0"/>
              <a:t> </a:t>
            </a:r>
            <a:r>
              <a:rPr lang="es-ES" sz="3200" dirty="0" err="1" smtClean="0"/>
              <a:t>Yeghiazaryan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473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Estructura del programa (división de paquetes y clases)</a:t>
            </a:r>
          </a:p>
          <a:p>
            <a:r>
              <a:rPr lang="es-ES" dirty="0" smtClean="0"/>
              <a:t>Modificaciones de la BBDD</a:t>
            </a:r>
          </a:p>
          <a:p>
            <a:r>
              <a:rPr lang="es-ES" dirty="0" smtClean="0"/>
              <a:t>Apartados significativos</a:t>
            </a:r>
          </a:p>
          <a:p>
            <a:r>
              <a:rPr lang="es-ES" dirty="0" smtClean="0"/>
              <a:t>Pruebas requeridas</a:t>
            </a:r>
          </a:p>
        </p:txBody>
      </p:sp>
    </p:spTree>
    <p:extLst>
      <p:ext uri="{BB962C8B-B14F-4D97-AF65-F5344CB8AC3E}">
        <p14:creationId xmlns:p14="http://schemas.microsoft.com/office/powerpoint/2010/main" val="3816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del programa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Crear usuario nuevo</a:t>
            </a:r>
          </a:p>
          <a:p>
            <a:r>
              <a:rPr lang="es-ES" dirty="0" smtClean="0"/>
              <a:t>Realizar una apuesta</a:t>
            </a:r>
          </a:p>
          <a:p>
            <a:r>
              <a:rPr lang="es-ES" dirty="0" smtClean="0"/>
              <a:t>Ver los partidos disponibles para apostar</a:t>
            </a:r>
          </a:p>
          <a:p>
            <a:r>
              <a:rPr lang="es-ES" dirty="0" smtClean="0"/>
              <a:t>Comprobar el resultado de una apuesta anterior</a:t>
            </a:r>
          </a:p>
          <a:p>
            <a:r>
              <a:rPr lang="es-ES" dirty="0" smtClean="0"/>
              <a:t>Hacer un ingreso en la cuenta</a:t>
            </a:r>
          </a:p>
          <a:p>
            <a:r>
              <a:rPr lang="es-ES" dirty="0" smtClean="0"/>
              <a:t>Hacer una retirada de la cuenta</a:t>
            </a:r>
          </a:p>
          <a:p>
            <a:r>
              <a:rPr lang="es-ES" dirty="0" smtClean="0"/>
              <a:t>Ver movimientos de la cuenta incluyendo apuestas realizadas y apuestas ganadas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Crear un partido nuevo</a:t>
            </a:r>
          </a:p>
          <a:p>
            <a:r>
              <a:rPr lang="es-ES" dirty="0" smtClean="0"/>
              <a:t>Abrir un partido para que acepte apuestas</a:t>
            </a:r>
          </a:p>
          <a:p>
            <a:r>
              <a:rPr lang="es-ES" dirty="0" smtClean="0"/>
              <a:t>Cerrar un partido para que no se pueda apostar</a:t>
            </a:r>
          </a:p>
          <a:p>
            <a:r>
              <a:rPr lang="es-ES" dirty="0" smtClean="0"/>
              <a:t>Consultar las apuestas de un partido, indicando la cantidad de dinero apostado a cada posible resultado</a:t>
            </a:r>
          </a:p>
          <a:p>
            <a:r>
              <a:rPr lang="es-ES" dirty="0" smtClean="0"/>
              <a:t>Pagar las apuestas de un partido finalizado (automático)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4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751" y="1410926"/>
            <a:ext cx="2278091" cy="29108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87" y="1410926"/>
            <a:ext cx="1960684" cy="4923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51" y="4532900"/>
            <a:ext cx="2278091" cy="18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Modificaciones de la </a:t>
            </a:r>
            <a:r>
              <a:rPr lang="es-ES" dirty="0" err="1" smtClean="0"/>
              <a:t>bbdd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isAbierto</a:t>
            </a:r>
            <a:r>
              <a:rPr lang="es-ES" dirty="0" smtClean="0"/>
              <a:t> en la tabla Partido</a:t>
            </a:r>
          </a:p>
          <a:p>
            <a:r>
              <a:rPr lang="es-ES" dirty="0" smtClean="0"/>
              <a:t>Procedimiento insertar apuesta (corregido) y función escalar comprobar máximo</a:t>
            </a:r>
          </a:p>
          <a:p>
            <a:r>
              <a:rPr lang="es-ES" dirty="0" smtClean="0"/>
              <a:t>Cambio de lugar los atributos de máximos</a:t>
            </a:r>
          </a:p>
          <a:p>
            <a:r>
              <a:rPr lang="es-ES" dirty="0" smtClean="0"/>
              <a:t>Hacer que correo sea </a:t>
            </a:r>
            <a:r>
              <a:rPr lang="es-ES" dirty="0" err="1" smtClean="0"/>
              <a:t>unique</a:t>
            </a:r>
            <a:r>
              <a:rPr lang="es-ES" dirty="0" smtClean="0"/>
              <a:t> en tabla Usuario</a:t>
            </a:r>
          </a:p>
          <a:p>
            <a:r>
              <a:rPr lang="es-ES" dirty="0" smtClean="0"/>
              <a:t>Añadir atributo </a:t>
            </a:r>
            <a:r>
              <a:rPr lang="es-ES" dirty="0" err="1" smtClean="0"/>
              <a:t>isAdmin</a:t>
            </a:r>
            <a:r>
              <a:rPr lang="es-ES" dirty="0" smtClean="0"/>
              <a:t> en tabla Usuario</a:t>
            </a:r>
          </a:p>
          <a:p>
            <a:r>
              <a:rPr lang="es-ES" dirty="0" smtClean="0"/>
              <a:t>Añadir restricción de que la cuota de una apuesta debe ser mayor a 1,5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90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751163"/>
            <a:ext cx="10178322" cy="461513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Realizar una </a:t>
            </a:r>
            <a:r>
              <a:rPr lang="es-ES" dirty="0" smtClean="0"/>
              <a:t>apuesta: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realizarApuesta</a:t>
            </a:r>
            <a:r>
              <a:rPr lang="es-ES" dirty="0"/>
              <a:t>(Apuesta apuesta)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Ver los partidos disponibles para </a:t>
            </a:r>
            <a:r>
              <a:rPr lang="es-ES" dirty="0" smtClean="0"/>
              <a:t>apostar: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</a:t>
            </a:r>
            <a:r>
              <a:rPr lang="es-ES" dirty="0" err="1"/>
              <a:t>PartidoImpl</a:t>
            </a:r>
            <a:r>
              <a:rPr lang="es-ES" dirty="0"/>
              <a:t>&gt; </a:t>
            </a:r>
            <a:r>
              <a:rPr lang="es-ES" dirty="0" err="1"/>
              <a:t>VerPartidosDisponibles</a:t>
            </a:r>
            <a:r>
              <a:rPr lang="es-ES" dirty="0" smtClean="0"/>
              <a:t>()</a:t>
            </a:r>
          </a:p>
          <a:p>
            <a:pPr marL="0" indent="0">
              <a:buNone/>
            </a:pPr>
            <a:r>
              <a:rPr lang="es-ES" dirty="0"/>
              <a:t>Comprobar resultado apuesta anterior: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validarListaApuestasPorFecha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usuarioApuesta</a:t>
            </a:r>
            <a:r>
              <a:rPr lang="es-ES" dirty="0"/>
              <a:t>, </a:t>
            </a:r>
            <a:r>
              <a:rPr lang="es-ES" dirty="0" err="1"/>
              <a:t>GregorianCalendar</a:t>
            </a:r>
            <a:r>
              <a:rPr lang="es-ES" dirty="0"/>
              <a:t> </a:t>
            </a:r>
            <a:r>
              <a:rPr lang="es-ES" dirty="0" err="1"/>
              <a:t>fechaApuesta</a:t>
            </a:r>
            <a:r>
              <a:rPr lang="es-ES" dirty="0"/>
              <a:t>)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verResultadoApuesta</a:t>
            </a:r>
            <a:r>
              <a:rPr lang="es-ES" dirty="0"/>
              <a:t>(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listaApuestas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Hacer un ingreso en la cuenta: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realizarIngresoEnCuentaUsuario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ingreso)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958195"/>
            <a:ext cx="10178322" cy="433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Hacer </a:t>
            </a:r>
            <a:r>
              <a:rPr lang="es-ES" dirty="0"/>
              <a:t>una retirada de la </a:t>
            </a:r>
            <a:r>
              <a:rPr lang="es-ES" dirty="0" smtClean="0"/>
              <a:t>cuenta: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RetirarDineroDeLaCuentaUsuario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Ver movimientos de la cuenta incluyendo apuestas realizadas y apuestas </a:t>
            </a:r>
            <a:r>
              <a:rPr lang="es-ES" dirty="0" smtClean="0"/>
              <a:t>ganadas: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VerMovimientosCuentaUsuario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idUsuario</a:t>
            </a:r>
            <a:r>
              <a:rPr lang="es-ES" dirty="0"/>
              <a:t>)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Crear nuevo partido: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</a:t>
            </a:r>
            <a:r>
              <a:rPr lang="es-ES" dirty="0" err="1"/>
              <a:t>partidoNuevo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Abrir un partido para que acepte </a:t>
            </a:r>
            <a:r>
              <a:rPr lang="es-ES" dirty="0" smtClean="0"/>
              <a:t>apuestas/ </a:t>
            </a:r>
            <a:r>
              <a:rPr lang="es-ES" dirty="0"/>
              <a:t>Cerrar un partido para que no se pueda </a:t>
            </a:r>
            <a:r>
              <a:rPr lang="es-ES" dirty="0" smtClean="0"/>
              <a:t>apostar: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modificarAperturaPeriodoApuestasDePartido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partido,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isAbierto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6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303253"/>
            <a:ext cx="10178322" cy="398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Consultar las apuestas de un partido, indicando la cantidad de dinero apostado a cada posible </a:t>
            </a:r>
            <a:r>
              <a:rPr lang="es-ES" dirty="0" smtClean="0"/>
              <a:t>resultado: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DineroApostadoPorUnPosibleResultadoDeUnPartido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idPartido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dirty="0" smtClean="0"/>
              <a:t>Crear </a:t>
            </a:r>
            <a:r>
              <a:rPr lang="es-ES" dirty="0"/>
              <a:t>nuevo usuario: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nuevoUsuario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0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requeridas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Apostar </a:t>
            </a:r>
            <a:r>
              <a:rPr lang="es-ES" dirty="0"/>
              <a:t>a un partido que no existe</a:t>
            </a:r>
          </a:p>
          <a:p>
            <a:r>
              <a:rPr lang="es-ES" dirty="0" smtClean="0"/>
              <a:t>Apostar </a:t>
            </a:r>
            <a:r>
              <a:rPr lang="es-ES" dirty="0"/>
              <a:t>a un partido que no está disponible aún.</a:t>
            </a:r>
          </a:p>
          <a:p>
            <a:r>
              <a:rPr lang="es-ES" dirty="0" smtClean="0"/>
              <a:t>Apostar </a:t>
            </a:r>
            <a:r>
              <a:rPr lang="es-ES" dirty="0"/>
              <a:t>a un partido que ya no está disponible</a:t>
            </a:r>
          </a:p>
          <a:p>
            <a:r>
              <a:rPr lang="es-ES" dirty="0" smtClean="0"/>
              <a:t>Hacer </a:t>
            </a:r>
            <a:r>
              <a:rPr lang="es-ES" dirty="0"/>
              <a:t>dos apuestas del mismo tipo al mismo partido</a:t>
            </a:r>
          </a:p>
          <a:p>
            <a:r>
              <a:rPr lang="es-ES" dirty="0" smtClean="0"/>
              <a:t>Hacer </a:t>
            </a:r>
            <a:r>
              <a:rPr lang="es-ES" dirty="0"/>
              <a:t>una apuesta que sobrepase el máximo permitido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6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149</TotalTime>
  <Words>387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Apuestas</vt:lpstr>
      <vt:lpstr>Índice</vt:lpstr>
      <vt:lpstr>Funcionalidades del programa</vt:lpstr>
      <vt:lpstr>Estructura</vt:lpstr>
      <vt:lpstr>Modificaciones de la bbdd</vt:lpstr>
      <vt:lpstr>Apartados significativos</vt:lpstr>
      <vt:lpstr>Apartados significativos</vt:lpstr>
      <vt:lpstr>Apartados significativos</vt:lpstr>
      <vt:lpstr>Pruebas requeridas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</dc:title>
  <dc:creator>Ángela Vázquez Domínguez</dc:creator>
  <cp:lastModifiedBy>Ángela Vázquez Domínguez</cp:lastModifiedBy>
  <cp:revision>17</cp:revision>
  <dcterms:created xsi:type="dcterms:W3CDTF">2019-11-18T09:34:51Z</dcterms:created>
  <dcterms:modified xsi:type="dcterms:W3CDTF">2019-12-16T08:35:26Z</dcterms:modified>
</cp:coreProperties>
</file>