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33" r:id="rId7"/>
    <p:sldId id="534" r:id="rId8"/>
    <p:sldId id="546" r:id="rId9"/>
    <p:sldId id="537" r:id="rId10"/>
    <p:sldId id="554" r:id="rId11"/>
    <p:sldId id="547" r:id="rId12"/>
    <p:sldId id="555" r:id="rId13"/>
    <p:sldId id="557" r:id="rId14"/>
    <p:sldId id="558" r:id="rId15"/>
    <p:sldId id="559" r:id="rId16"/>
    <p:sldId id="539" r:id="rId17"/>
    <p:sldId id="551" r:id="rId18"/>
    <p:sldId id="553" r:id="rId19"/>
    <p:sldId id="552" r:id="rId20"/>
    <p:sldId id="5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6ADE-CA1A-83D3-1D39-6DE2ADB239C3}" v="1" dt="2025-05-13T10:48:52.099"/>
    <p1510:client id="{302F8349-A115-9CA5-85A5-F96339A3E373}" v="173" dt="2025-05-13T12:46:30.486"/>
    <p1510:client id="{58C0452E-BA5B-4A99-B4DD-2A3FE7FEB367}" v="72" dt="2025-05-13T22:03:16.635"/>
    <p1510:client id="{9E98E2AC-7A33-433B-37DF-252F78AAE73F}" v="7" dt="2025-05-13T11:09:51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3NkEXY0VkGKQcs3CIru51u/Lab2?node-id=19-42&amp;t=EzBsVooa3meByrkX-1&amp;scaling=min-zoom&amp;content-scaling=fixed&amp;page-id=8%3A976&amp;starting-point-node-id=19%3A42&amp;show-proto-sidebar=1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544" y="912790"/>
            <a:ext cx="10601960" cy="2775290"/>
          </a:xfrm>
        </p:spPr>
        <p:txBody>
          <a:bodyPr/>
          <a:lstStyle/>
          <a:p>
            <a:pPr algn="l"/>
            <a:r>
              <a:rPr lang="en-US" sz="2400" b="0" dirty="0">
                <a:latin typeface="Gill Sans MT"/>
              </a:rPr>
              <a:t>DIT4299 Software Development Project</a:t>
            </a:r>
            <a:br>
              <a:rPr lang="en-US" sz="2400" b="0" dirty="0">
                <a:latin typeface="Gill Sans MT"/>
              </a:rPr>
            </a:br>
            <a:r>
              <a:rPr lang="en-US" sz="2400" b="0" dirty="0">
                <a:latin typeface="Gill Sans MT"/>
              </a:rPr>
              <a:t> </a:t>
            </a:r>
            <a:br>
              <a:rPr lang="en-US" sz="2400" b="0" dirty="0">
                <a:latin typeface="Gill Sans MT"/>
              </a:rPr>
            </a:br>
            <a:r>
              <a:rPr lang="en-US" sz="2400" b="0" dirty="0">
                <a:latin typeface="Gill Sans MT"/>
              </a:rPr>
              <a:t>Group Project for</a:t>
            </a:r>
            <a:br>
              <a:rPr lang="en-US" sz="2400" b="0" dirty="0">
                <a:latin typeface="Gill Sans MT"/>
              </a:rPr>
            </a:br>
            <a:r>
              <a:rPr lang="en-US" sz="2400" b="0" dirty="0">
                <a:latin typeface="Gill Sans MT"/>
              </a:rPr>
              <a:t>Travel and Tourism Promotion ICT Project</a:t>
            </a:r>
            <a:br>
              <a:rPr lang="en-US" sz="2400" b="0" dirty="0">
                <a:latin typeface="Gill Sans MT"/>
              </a:rPr>
            </a:br>
            <a:br>
              <a:rPr lang="en-US" sz="2400" b="0" dirty="0">
                <a:latin typeface="Gill Sans MT"/>
              </a:rPr>
            </a:br>
            <a:r>
              <a:rPr lang="en-US" sz="2400" b="0" dirty="0">
                <a:latin typeface="Gill Sans MT"/>
              </a:rPr>
              <a:t>Travel app: fun trip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0027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>
                <a:latin typeface="Gill Sans MT"/>
                <a:cs typeface="Segoe UI"/>
              </a:rPr>
              <a:t>Fok</a:t>
            </a:r>
            <a:r>
              <a:rPr lang="en-US" sz="2800" dirty="0">
                <a:latin typeface="Gill Sans MT"/>
                <a:cs typeface="Segoe UI"/>
              </a:rPr>
              <a:t> Tsz Ching 220134800</a:t>
            </a:r>
            <a:endParaRPr lang="en-US" dirty="0">
              <a:cs typeface="Segoe UI"/>
            </a:endParaRPr>
          </a:p>
          <a:p>
            <a:r>
              <a:rPr lang="en-US" sz="2800" dirty="0">
                <a:latin typeface="Gill Sans MT"/>
                <a:cs typeface="Segoe UI"/>
              </a:rPr>
              <a:t>Luo Jian Chang 230314716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72EC3-09C7-6F85-4CC7-9D693473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A1F0CD2-E72B-6122-E219-05470F096303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 – STEP BY STEP JOURNEY</a:t>
            </a:r>
            <a:endParaRPr lang="en-US" sz="4000" b="1" kern="1200" cap="all" spc="6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F9A8-617C-FA90-1520-A3FA5F9E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590" y="2042454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dirty="0">
                <a:cs typeface="Segoe UI"/>
              </a:rPr>
              <a:t>Explore Recommendations</a:t>
            </a: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r>
              <a:rPr lang="en-US" dirty="0">
                <a:cs typeface="Segoe UI"/>
              </a:rPr>
              <a:t>Plan the Trip</a:t>
            </a:r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51AC1820-0384-1355-E2BC-FBA70280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605" y="1902755"/>
            <a:ext cx="2038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9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7707A-274E-A2BD-2C23-5B8EF972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8A92B478-CB29-625E-4CC5-DF67014262EC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 – STEP BY STEP JOURNEY</a:t>
            </a:r>
            <a:endParaRPr lang="en-US" sz="4000" b="1" kern="1200" cap="all" spc="6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4F35-C3A3-C7D1-9CA3-F021618F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590" y="2042454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dirty="0">
                <a:cs typeface="Segoe UI"/>
              </a:rPr>
              <a:t>Use Navigation</a:t>
            </a:r>
          </a:p>
        </p:txBody>
      </p:sp>
      <p:pic>
        <p:nvPicPr>
          <p:cNvPr id="4" name="Picture 3" descr="A phone in a car&#10;&#10;AI-generated content may be incorrect.">
            <a:extLst>
              <a:ext uri="{FF2B5EF4-FFF2-40B4-BE49-F238E27FC236}">
                <a16:creationId xmlns:a16="http://schemas.microsoft.com/office/drawing/2014/main" id="{026AD861-2AAF-BC54-87E1-DEA061C6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73" y="1901282"/>
            <a:ext cx="2252702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1C6-8DC1-A0C2-CC7D-316E341E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6F8810E-BB22-FD2A-3745-735F28C502EB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 – STEP BY STEP JOURNEY</a:t>
            </a:r>
            <a:endParaRPr lang="en-US" sz="4000" b="1" kern="1200" cap="all" spc="6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E649-1335-C548-8209-72F7137AE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590" y="2042454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dirty="0">
                <a:cs typeface="Segoe UI"/>
              </a:rPr>
              <a:t>Earn Rewards</a:t>
            </a: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r>
              <a:rPr lang="en-US" dirty="0">
                <a:cs typeface="Segoe UI"/>
              </a:rPr>
              <a:t>Review and share experience</a:t>
            </a:r>
          </a:p>
          <a:p>
            <a:pPr indent="-347345"/>
            <a:endParaRPr lang="en-US" dirty="0">
              <a:cs typeface="Segoe UI"/>
            </a:endParaRPr>
          </a:p>
        </p:txBody>
      </p:sp>
      <p:pic>
        <p:nvPicPr>
          <p:cNvPr id="2" name="Picture 1" descr="A group of colorful speech bubbles&#10;&#10;AI-generated content may be incorrect.">
            <a:extLst>
              <a:ext uri="{FF2B5EF4-FFF2-40B4-BE49-F238E27FC236}">
                <a16:creationId xmlns:a16="http://schemas.microsoft.com/office/drawing/2014/main" id="{23C9AA6B-8E44-7EB5-2EE4-BD2B2D52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4" y="2414587"/>
            <a:ext cx="5467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 screenshot of a phone&#10;&#10;AI-generated content may be incorrect.">
            <a:extLst>
              <a:ext uri="{FF2B5EF4-FFF2-40B4-BE49-F238E27FC236}">
                <a16:creationId xmlns:a16="http://schemas.microsoft.com/office/drawing/2014/main" id="{F4CF4806-DE82-EB56-4B60-9A1A35569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2014" y="1063625"/>
            <a:ext cx="2012494" cy="4351338"/>
          </a:xfrm>
          <a:noFill/>
        </p:spPr>
      </p:pic>
      <p:pic>
        <p:nvPicPr>
          <p:cNvPr id="32" name="Picture 3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E6AAE8A-BC44-8F8A-E378-E3E794E0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57" y="1021415"/>
            <a:ext cx="2066925" cy="443865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42D8EB4-8542-CA29-44B0-D239BAF7CA72}"/>
              </a:ext>
            </a:extLst>
          </p:cNvPr>
          <p:cNvSpPr>
            <a:spLocks noGrp="1"/>
          </p:cNvSpPr>
          <p:nvPr/>
        </p:nvSpPr>
        <p:spPr>
          <a:xfrm>
            <a:off x="868321" y="-161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96095-083B-ED94-F240-D31D8CDA4ACF}"/>
              </a:ext>
            </a:extLst>
          </p:cNvPr>
          <p:cNvSpPr txBox="1"/>
          <p:nvPr/>
        </p:nvSpPr>
        <p:spPr>
          <a:xfrm>
            <a:off x="7422078" y="5488378"/>
            <a:ext cx="20425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cs typeface="Segoe UI Light"/>
              </a:rPr>
              <a:t>Home Page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8B600-F69B-9456-B41D-BC73EAE8AF17}"/>
              </a:ext>
            </a:extLst>
          </p:cNvPr>
          <p:cNvSpPr txBox="1"/>
          <p:nvPr/>
        </p:nvSpPr>
        <p:spPr>
          <a:xfrm>
            <a:off x="2761013" y="5488378"/>
            <a:ext cx="20425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Sidebar Menu</a:t>
            </a:r>
            <a:endParaRPr lang="en-US">
              <a:solidFill>
                <a:srgbClr val="000000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35A-91C5-E485-47F1-82DD357E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 screenshot of a phone&#10;&#10;AI-generated content may be incorrect.">
            <a:extLst>
              <a:ext uri="{FF2B5EF4-FFF2-40B4-BE49-F238E27FC236}">
                <a16:creationId xmlns:a16="http://schemas.microsoft.com/office/drawing/2014/main" id="{B660AC91-4352-2CEF-6E61-F1A8A19B5D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2014" y="1078413"/>
            <a:ext cx="2012494" cy="4321761"/>
          </a:xfrm>
          <a:noFill/>
        </p:spPr>
      </p:pic>
      <p:pic>
        <p:nvPicPr>
          <p:cNvPr id="32" name="Picture 31" descr="A screenshot of a calendar&#10;&#10;AI-generated content may be incorrect.">
            <a:extLst>
              <a:ext uri="{FF2B5EF4-FFF2-40B4-BE49-F238E27FC236}">
                <a16:creationId xmlns:a16="http://schemas.microsoft.com/office/drawing/2014/main" id="{0D1EC51E-A005-2A45-A428-6E2E0932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2" y="1021415"/>
            <a:ext cx="2009775" cy="443865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0D034ECC-AD03-4453-9A6A-F0CB7009CF3D}"/>
              </a:ext>
            </a:extLst>
          </p:cNvPr>
          <p:cNvSpPr>
            <a:spLocks noGrp="1"/>
          </p:cNvSpPr>
          <p:nvPr/>
        </p:nvSpPr>
        <p:spPr>
          <a:xfrm>
            <a:off x="868321" y="-161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AE74E-6960-A0D4-4C67-B264CB0D480E}"/>
              </a:ext>
            </a:extLst>
          </p:cNvPr>
          <p:cNvSpPr txBox="1"/>
          <p:nvPr/>
        </p:nvSpPr>
        <p:spPr>
          <a:xfrm>
            <a:off x="6937169" y="5488378"/>
            <a:ext cx="30420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Add to Schedule Page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E936A-EB81-2BC0-CB14-F6A0374F40AF}"/>
              </a:ext>
            </a:extLst>
          </p:cNvPr>
          <p:cNvSpPr txBox="1"/>
          <p:nvPr/>
        </p:nvSpPr>
        <p:spPr>
          <a:xfrm>
            <a:off x="2483922" y="5488378"/>
            <a:ext cx="25769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Spots Detail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1B7E-94F7-2C8F-F332-E5F9E7F3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 screenshot of a map&#10;&#10;AI-generated content may be incorrect.">
            <a:extLst>
              <a:ext uri="{FF2B5EF4-FFF2-40B4-BE49-F238E27FC236}">
                <a16:creationId xmlns:a16="http://schemas.microsoft.com/office/drawing/2014/main" id="{06E2B825-9F83-7D74-0467-F3CC30513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75925" y="1078413"/>
            <a:ext cx="1984671" cy="4321761"/>
          </a:xfrm>
          <a:noFill/>
        </p:spPr>
      </p:pic>
      <p:pic>
        <p:nvPicPr>
          <p:cNvPr id="32" name="Picture 31" descr="A group of people walking on a sidewalk&#10;&#10;AI-generated content may be incorrect.">
            <a:extLst>
              <a:ext uri="{FF2B5EF4-FFF2-40B4-BE49-F238E27FC236}">
                <a16:creationId xmlns:a16="http://schemas.microsoft.com/office/drawing/2014/main" id="{0F7B74D3-4745-0C77-E1CB-39541BD3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2" y="1082779"/>
            <a:ext cx="2009775" cy="431592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E3EF8DF-6810-902F-6F5C-3AA10F8F28B9}"/>
              </a:ext>
            </a:extLst>
          </p:cNvPr>
          <p:cNvSpPr>
            <a:spLocks noGrp="1"/>
          </p:cNvSpPr>
          <p:nvPr/>
        </p:nvSpPr>
        <p:spPr>
          <a:xfrm>
            <a:off x="868321" y="-161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AD95F-F5A5-96B7-F670-7831A453E54B}"/>
              </a:ext>
            </a:extLst>
          </p:cNvPr>
          <p:cNvSpPr txBox="1"/>
          <p:nvPr/>
        </p:nvSpPr>
        <p:spPr>
          <a:xfrm>
            <a:off x="7115299" y="5488378"/>
            <a:ext cx="2824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AR Navigation Page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2FF05-26CD-26A4-A5BB-88C0FA5B7264}"/>
              </a:ext>
            </a:extLst>
          </p:cNvPr>
          <p:cNvSpPr txBox="1"/>
          <p:nvPr/>
        </p:nvSpPr>
        <p:spPr>
          <a:xfrm>
            <a:off x="2246415" y="5488378"/>
            <a:ext cx="30519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Map Navigation Page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32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0AB7-398C-D4FF-DCFE-2B75D0DF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 qr code on a cell phone screen&#10;&#10;AI-generated content may be incorrect.">
            <a:extLst>
              <a:ext uri="{FF2B5EF4-FFF2-40B4-BE49-F238E27FC236}">
                <a16:creationId xmlns:a16="http://schemas.microsoft.com/office/drawing/2014/main" id="{9B0A106F-EFF4-FD86-29CA-9E9452BC1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2014" y="1078413"/>
            <a:ext cx="2012494" cy="4321761"/>
          </a:xfrm>
          <a:noFill/>
        </p:spPr>
      </p:pic>
      <p:pic>
        <p:nvPicPr>
          <p:cNvPr id="32" name="Picture 31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A18CCAA7-AD92-1BD2-9307-22C3F8D6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844" y="1021415"/>
            <a:ext cx="2038350" cy="443865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378A8EA-92DE-7B3E-7795-4A4DBA7F98F9}"/>
              </a:ext>
            </a:extLst>
          </p:cNvPr>
          <p:cNvSpPr>
            <a:spLocks noGrp="1"/>
          </p:cNvSpPr>
          <p:nvPr/>
        </p:nvSpPr>
        <p:spPr>
          <a:xfrm>
            <a:off x="868321" y="-161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B16E7-1E43-D269-A8F4-44203439052A}"/>
              </a:ext>
            </a:extLst>
          </p:cNvPr>
          <p:cNvSpPr txBox="1"/>
          <p:nvPr/>
        </p:nvSpPr>
        <p:spPr>
          <a:xfrm>
            <a:off x="6947065" y="5468586"/>
            <a:ext cx="30222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Coupon Gallery Page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74EAB-9FB7-93B5-3C23-61F6CC2D098F}"/>
              </a:ext>
            </a:extLst>
          </p:cNvPr>
          <p:cNvSpPr txBox="1"/>
          <p:nvPr/>
        </p:nvSpPr>
        <p:spPr>
          <a:xfrm>
            <a:off x="2662052" y="5458690"/>
            <a:ext cx="22107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My Points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7267" y="4031897"/>
            <a:ext cx="5213861" cy="28261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Figma:</a:t>
            </a:r>
          </a:p>
          <a:p>
            <a:r>
              <a:rPr lang="en-US">
                <a:latin typeface="Segoe UI Light" panose="020B0502040204020203" pitchFamily="34" charset="0"/>
                <a:ea typeface="Calibri" panose="020F0502020204030204"/>
                <a:hlinkClick r:id="rId2"/>
              </a:rPr>
              <a:t>https://www.figma.com/proto/3NkEXY0VkGKQcs3CIru51u/Lab2?node-id=19-42&amp;t=EzBsVooa3meByrkX-1&amp;scaling=min-zoom&amp;content-scaling=fixed&amp;page-id=8%3A976&amp;starting-point-node-id=19%3A42&amp;show-proto-sidebar=1</a:t>
            </a:r>
            <a:endParaRPr lang="en-US">
              <a:latin typeface="Segoe UI Light"/>
              <a:ea typeface="Calibri" panose="020F0502020204030204"/>
              <a:cs typeface="Segoe UI Light"/>
            </a:endParaRPr>
          </a:p>
          <a:p>
            <a:endParaRPr lang="en-US" dirty="0">
              <a:latin typeface="Segoe UI Light" panose="020B0502040204020203" pitchFamily="34" charset="0"/>
              <a:ea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1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094588"/>
            <a:ext cx="6422136" cy="53519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Key Problem</a:t>
            </a:r>
          </a:p>
          <a:p>
            <a:pPr marL="342900" indent="-342900"/>
            <a:r>
              <a:rPr lang="en-US" altLang="zh-HK" dirty="0">
                <a:latin typeface="Segoe UI Light"/>
                <a:cs typeface="Segoe UI Light"/>
              </a:rPr>
              <a:t>Competitor App</a:t>
            </a: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Solution</a:t>
            </a: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Goal</a:t>
            </a:r>
            <a:endParaRPr lang="en-US" dirty="0"/>
          </a:p>
          <a:p>
            <a:pPr marL="342900" indent="-342900"/>
            <a:r>
              <a:rPr lang="en-US" dirty="0">
                <a:cs typeface="Segoe UI Light"/>
              </a:rPr>
              <a:t>Sketch and Storyboard</a:t>
            </a: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Prototype Preview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/>
                <a:cs typeface="Segoe U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Over 34 million tourists in 2023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After COVID-19, people want safe, relaxing, and new travel experiences</a:t>
            </a:r>
          </a:p>
          <a:p>
            <a:pPr algn="l"/>
            <a:r>
              <a:rPr lang="en-US" dirty="0">
                <a:ea typeface="+mn-lt"/>
                <a:cs typeface="+mn-lt"/>
              </a:rPr>
              <a:t>Our goal: Build a travel app that makes planning easy, fun, and stress-free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Key Problems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1859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Too many choices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Hard to </a:t>
            </a:r>
            <a:r>
              <a:rPr lang="en-US">
                <a:ea typeface="+mn-lt"/>
                <a:cs typeface="+mn-lt"/>
              </a:rPr>
              <a:t>plan 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600" baseline="0">
                <a:latin typeface="+mj-lt"/>
                <a:ea typeface="+mj-ea"/>
                <a:cs typeface="+mj-cs"/>
              </a:rPr>
              <a:t>Competitor Apps: Klook</a:t>
            </a:r>
          </a:p>
        </p:txBody>
      </p:sp>
      <p:pic>
        <p:nvPicPr>
          <p:cNvPr id="33" name="Picture 32" descr="A screenshot of a website&#10;&#10;AI-generated content may be incorrect.">
            <a:extLst>
              <a:ext uri="{FF2B5EF4-FFF2-40B4-BE49-F238E27FC236}">
                <a16:creationId xmlns:a16="http://schemas.microsoft.com/office/drawing/2014/main" id="{B5F1BAE3-7586-E526-9987-287308F9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82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B22D55-BC1D-F4FF-CAD8-3E9F013C50CA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cs typeface="Segoe UI" panose="020B0502040204020203" pitchFamily="34" charset="0"/>
              </a:rPr>
              <a:t>Cannot easily add this activity into schedule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4B93F2B-BAB3-1F46-FB59-0B7F71B0539C}"/>
              </a:ext>
            </a:extLst>
          </p:cNvPr>
          <p:cNvSpPr txBox="1">
            <a:spLocks/>
          </p:cNvSpPr>
          <p:nvPr/>
        </p:nvSpPr>
        <p:spPr>
          <a:xfrm>
            <a:off x="2228088" y="2157984"/>
            <a:ext cx="7735824" cy="1069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ea typeface="+mj-lt"/>
                <a:cs typeface="+mj-lt"/>
              </a:rPr>
              <a:t>Our Solution</a:t>
            </a:r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9D57A5-60ED-8E6E-2253-7A331345A8F8}"/>
              </a:ext>
            </a:extLst>
          </p:cNvPr>
          <p:cNvSpPr txBox="1">
            <a:spLocks/>
          </p:cNvSpPr>
          <p:nvPr/>
        </p:nvSpPr>
        <p:spPr>
          <a:xfrm>
            <a:off x="2228088" y="3239334"/>
            <a:ext cx="7735824" cy="1795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ea typeface="+mn-lt"/>
                <a:cs typeface="+mn-lt"/>
              </a:rPr>
              <a:t>Personalized trip planning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Smart daily schedule builder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Real-time AR navigation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Points and coupon reward system</a:t>
            </a:r>
            <a:endParaRPr lang="en-US"/>
          </a:p>
          <a:p>
            <a:pPr algn="ctr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0BD6-43DE-74CD-E134-355FB7AE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CE0E213-F6C8-9227-71A9-7B3E87C28E41}"/>
              </a:ext>
            </a:extLst>
          </p:cNvPr>
          <p:cNvSpPr txBox="1">
            <a:spLocks/>
          </p:cNvSpPr>
          <p:nvPr/>
        </p:nvSpPr>
        <p:spPr>
          <a:xfrm>
            <a:off x="2228088" y="2157984"/>
            <a:ext cx="7735824" cy="1069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ea typeface="+mj-lt"/>
                <a:cs typeface="+mj-lt"/>
              </a:rPr>
              <a:t>OUR GOALS</a:t>
            </a:r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D500879-30EB-6C07-F2D7-134A4E3D3B38}"/>
              </a:ext>
            </a:extLst>
          </p:cNvPr>
          <p:cNvSpPr txBox="1">
            <a:spLocks/>
          </p:cNvSpPr>
          <p:nvPr/>
        </p:nvSpPr>
        <p:spPr>
          <a:xfrm>
            <a:off x="2228088" y="3239334"/>
            <a:ext cx="7735824" cy="1795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Segoe UI Light"/>
              </a:rPr>
              <a:t>Make travel planning easy</a:t>
            </a:r>
          </a:p>
          <a:p>
            <a:pPr algn="ctr"/>
            <a:r>
              <a:rPr lang="en-US">
                <a:ea typeface="+mn-lt"/>
                <a:cs typeface="+mn-lt"/>
              </a:rPr>
              <a:t>Create a comfortable and personalized experience</a:t>
            </a:r>
          </a:p>
          <a:p>
            <a:pPr algn="ctr"/>
            <a:r>
              <a:rPr lang="en-US">
                <a:ea typeface="+mn-lt"/>
                <a:cs typeface="+mn-lt"/>
              </a:rPr>
              <a:t>Include smart tools to improve the trip</a:t>
            </a:r>
            <a:endParaRPr lang="en-US"/>
          </a:p>
          <a:p>
            <a:pPr algn="ctr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59EF-332E-763F-0246-1CC3F13A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730E40C-5267-CFDF-F9E6-54360AB48604}"/>
              </a:ext>
            </a:extLst>
          </p:cNvPr>
          <p:cNvSpPr txBox="1"/>
          <p:nvPr/>
        </p:nvSpPr>
        <p:spPr>
          <a:xfrm>
            <a:off x="674200" y="-204638"/>
            <a:ext cx="10881360" cy="1069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spc="600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SketcH</a:t>
            </a:r>
            <a:endParaRPr lang="en-US" sz="4000" b="1" kern="1200" cap="all" spc="6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2512A8-29E1-7F3A-1211-A2A92E59E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1" y="584393"/>
            <a:ext cx="4868720" cy="2967133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BEE3644-CC81-C32E-3F9D-81991B961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2443"/>
            <a:ext cx="4775203" cy="29590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D33C33-4B78-4879-2E95-D9BCE2DE88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33" y="3666002"/>
            <a:ext cx="4812076" cy="31432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A830CB-4A4C-6D31-626F-E3AF716FCA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80" y="3666002"/>
            <a:ext cx="4762956" cy="31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EF28-E0C6-DE32-DA37-F10309A7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7CC2C4E-60F9-ECC7-209F-FD03C8AC8924}"/>
              </a:ext>
            </a:extLst>
          </p:cNvPr>
          <p:cNvSpPr txBox="1"/>
          <p:nvPr/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 – STEP BY STEP JOURNEY</a:t>
            </a:r>
            <a:endParaRPr lang="en-US" sz="4000" b="1" kern="1200" cap="all" spc="6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454C-1060-1F07-53E4-5C7675E04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590" y="2042454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en-US" dirty="0">
                <a:cs typeface="Segoe UI"/>
              </a:rPr>
              <a:t>User Account Creation</a:t>
            </a: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endParaRPr lang="en-US" dirty="0">
              <a:cs typeface="Segoe UI"/>
            </a:endParaRPr>
          </a:p>
          <a:p>
            <a:pPr indent="-347345"/>
            <a:r>
              <a:rPr lang="en-US" dirty="0">
                <a:cs typeface="Segoe UI"/>
              </a:rPr>
              <a:t>Set Travel Preferences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19B3D-A63B-7E28-BA4E-A1F9B9AA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36" y="2041873"/>
            <a:ext cx="3183751" cy="37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16c05727-aa75-4e4a-9b5f-8a80a1165891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3</TotalTime>
  <Words>255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Segoe UI Light</vt:lpstr>
      <vt:lpstr>Tw Cen MT</vt:lpstr>
      <vt:lpstr>Office Theme</vt:lpstr>
      <vt:lpstr>DIT4299 Software Development Project   Group Project for Travel and Tourism Promotion ICT Project  Travel app: fun trip</vt:lpstr>
      <vt:lpstr>CONTENTS</vt:lpstr>
      <vt:lpstr>Project Overview</vt:lpstr>
      <vt:lpstr>Key Problems</vt:lpstr>
      <vt:lpstr>Competitor Apps: Klook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DIT4299 Software Development Project   Group Project for Travel and Tourism Promotion ICT Project</dc:title>
  <dc:creator>Angie</dc:creator>
  <cp:lastModifiedBy>user</cp:lastModifiedBy>
  <cp:revision>9</cp:revision>
  <dcterms:created xsi:type="dcterms:W3CDTF">2025-05-12T16:39:50Z</dcterms:created>
  <dcterms:modified xsi:type="dcterms:W3CDTF">2025-05-14T06:18:32Z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