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10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EC5E-544E-48A6-B957-60D004D3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94EF-FC8D-45CE-BB60-68499D11F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D09D-ED9F-45A7-89E9-27089516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C8BB-B7E2-4229-ABF4-0399EB30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E8AC-D691-45D5-95E8-B31244A4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7DA3-650E-450E-8EA8-D771EE94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C0F5-EF2D-4C00-BF7B-81F9D9FF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D588-17AA-45FC-93FA-82B81EF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5228-7FC8-4758-8F26-466AC4D7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855F-17F3-4473-B573-31326FB7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B351C-68EB-4BE9-8008-1D84F2B1A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A3EF-FBA2-4628-84CB-D0D0F27C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EE9D-8D3A-408B-B591-CB65E493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A56C-4F09-427C-964A-47273404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40B1-2C84-4C23-9D6B-2B5E634A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4D67-B266-44E7-8FA5-5358D43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D7F7-08EB-4836-A441-01861405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443C-6289-42AC-BE3E-FD7B9D00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A906-759D-4871-A45D-62965250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BB34-5BF8-47F9-B3F7-EDDFFE3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AA37-006D-41CE-A026-D35BE3A3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9F98-9B20-484D-A071-38231334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5586-A323-48FC-B678-C35AB62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868B-D4E7-4A71-922C-3B7846D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7B40-83B4-4504-955F-2410B192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6637-E8A1-4A9D-BE2A-DFEAD01B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1414-54C4-4948-B6B6-846D4FB9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E4843-64F7-4838-BD48-96BBD17B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C9A97-52F8-4135-8B15-44E61540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88C58-2A26-44CB-8BC3-AD4ECE8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A3E29-F456-4DBB-AD8C-0B80E99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19D-E7B2-480D-A82A-74CB99B7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D42E-8544-49D7-96C1-3815247B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7208-B781-4ECD-B1EA-9BE29C0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7D8F9-D414-4549-96D2-6A558600C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9507E-5386-4233-9970-76BDCC84F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B5EFE-5B0A-464A-B207-1A324E79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75022-16A5-47BE-93FD-737DC1DE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0040E-B43E-42B2-9D00-A90390A2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EBE7-18CE-445C-893F-658AD05D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8D9EB-064F-4125-B78D-D65F9D6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D3D6-4487-48FE-8E21-7C8DC1F4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DC6B3-1489-4FAD-9E9C-E194ECE9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78454-BDDC-499E-B292-35D3282C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352C6-ADCC-4E17-BAD7-C3AED0E7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221-6759-4E6D-9E15-D05004F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BDAA-5521-4754-B6B5-AACF17B8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4911-8540-4705-9C82-6C29C09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CA5FC-96B1-4A7E-8F82-B97F3791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ACC0-8596-487E-8D99-1E73BCB7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0890E-B1EF-419A-B348-E1E06A18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6AB3-FAA0-494E-83CA-A1295945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DCD-B527-478A-B328-7C05A14D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CA078-4B31-4DD8-BDD6-5004A123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FFB75-8259-478D-8CAC-746FCFC7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D978-0BBA-4832-89FC-2A6333B7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17AF-B625-460F-AF41-2668867E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96BB-9FFF-43FC-BE4B-B3CB94A0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0337D-A1EE-4198-9D5E-5A1721F5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9488-6787-477B-9300-E22C97E2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66AE-1B9D-4045-96FC-27A82333E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A8ED-4638-437E-A221-96FABFAA73A8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DBBE-D88F-4CEC-81B4-3FE56681F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3D8F-3993-42ED-B71D-2B5F8925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4498-1C8D-4519-884C-7F788829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0B5405C-8EFD-4C01-8661-E1D7C58A9492}"/>
              </a:ext>
            </a:extLst>
          </p:cNvPr>
          <p:cNvGrpSpPr/>
          <p:nvPr/>
        </p:nvGrpSpPr>
        <p:grpSpPr>
          <a:xfrm>
            <a:off x="2065468" y="4047565"/>
            <a:ext cx="2931462" cy="1799216"/>
            <a:chOff x="2065468" y="4047565"/>
            <a:chExt cx="2931462" cy="17992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95FE81-6974-405C-B4A0-D58DB7CE3F6C}"/>
                </a:ext>
              </a:extLst>
            </p:cNvPr>
            <p:cNvSpPr/>
            <p:nvPr/>
          </p:nvSpPr>
          <p:spPr>
            <a:xfrm>
              <a:off x="2979867" y="4047565"/>
              <a:ext cx="1274781" cy="588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CC09DD-C612-4232-9993-C1F82DC2372B}"/>
                </a:ext>
              </a:extLst>
            </p:cNvPr>
            <p:cNvSpPr/>
            <p:nvPr/>
          </p:nvSpPr>
          <p:spPr>
            <a:xfrm>
              <a:off x="2065468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F9058-8D31-4599-BE79-BD6F9AA9F999}"/>
                </a:ext>
              </a:extLst>
            </p:cNvPr>
            <p:cNvSpPr/>
            <p:nvPr/>
          </p:nvSpPr>
          <p:spPr>
            <a:xfrm>
              <a:off x="2884843" y="5319657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E73199-C189-40BF-9825-6C972053386C}"/>
                </a:ext>
              </a:extLst>
            </p:cNvPr>
            <p:cNvSpPr/>
            <p:nvPr/>
          </p:nvSpPr>
          <p:spPr>
            <a:xfrm>
              <a:off x="3704218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B31437-2D25-42E4-A344-40A4B492A99D}"/>
                </a:ext>
              </a:extLst>
            </p:cNvPr>
            <p:cNvSpPr/>
            <p:nvPr/>
          </p:nvSpPr>
          <p:spPr>
            <a:xfrm>
              <a:off x="4496699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FBDD2A-6B22-4CD7-80C2-FB8E97A49A7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315584" y="4636546"/>
              <a:ext cx="1301674" cy="7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00FF94-075A-4C65-84A5-CA51741E4F8C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134959" y="4636546"/>
              <a:ext cx="482299" cy="683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46538C-94EB-491C-BB26-8D350AD6A3B5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617258" y="4636546"/>
              <a:ext cx="337076" cy="7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DC484E-55B9-4F3C-80CB-9504F93EA452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704218" y="4545106"/>
              <a:ext cx="1042597" cy="801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AA983D-4F9E-4457-9028-32DC5A5A3110}"/>
              </a:ext>
            </a:extLst>
          </p:cNvPr>
          <p:cNvGrpSpPr/>
          <p:nvPr/>
        </p:nvGrpSpPr>
        <p:grpSpPr>
          <a:xfrm>
            <a:off x="6015318" y="4078493"/>
            <a:ext cx="2931462" cy="1799216"/>
            <a:chOff x="2065468" y="4047565"/>
            <a:chExt cx="2931462" cy="17992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00F40A-057D-485E-8B4D-7E00DF0FAFB4}"/>
                </a:ext>
              </a:extLst>
            </p:cNvPr>
            <p:cNvSpPr/>
            <p:nvPr/>
          </p:nvSpPr>
          <p:spPr>
            <a:xfrm>
              <a:off x="2979867" y="4047565"/>
              <a:ext cx="1274781" cy="588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0C97D1-59CE-4BA5-BE18-09E032FF9E35}"/>
                </a:ext>
              </a:extLst>
            </p:cNvPr>
            <p:cNvSpPr/>
            <p:nvPr/>
          </p:nvSpPr>
          <p:spPr>
            <a:xfrm>
              <a:off x="2065468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30B4B7-C410-4AE1-9CAA-6902BB3BF936}"/>
                </a:ext>
              </a:extLst>
            </p:cNvPr>
            <p:cNvSpPr/>
            <p:nvPr/>
          </p:nvSpPr>
          <p:spPr>
            <a:xfrm>
              <a:off x="2884843" y="5319657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6EF844-767F-4047-9D0E-EDA170F4B269}"/>
                </a:ext>
              </a:extLst>
            </p:cNvPr>
            <p:cNvSpPr/>
            <p:nvPr/>
          </p:nvSpPr>
          <p:spPr>
            <a:xfrm>
              <a:off x="3704218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1C5B6E-5D8A-4100-BF54-B6671675597B}"/>
                </a:ext>
              </a:extLst>
            </p:cNvPr>
            <p:cNvSpPr/>
            <p:nvPr/>
          </p:nvSpPr>
          <p:spPr>
            <a:xfrm>
              <a:off x="4496699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7BDE16-6227-4490-8564-345B1807138C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2315584" y="4636546"/>
              <a:ext cx="1301674" cy="7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FF8866-DABA-4819-B131-138B84F2076F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3134959" y="4636546"/>
              <a:ext cx="482299" cy="683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B3049A-A542-4552-BA01-28900FDCFB80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3617258" y="4636546"/>
              <a:ext cx="337076" cy="7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B0F5B8-7563-4386-9838-DDA34BDD9CC4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704218" y="4545106"/>
              <a:ext cx="1042597" cy="801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0BD864-0BC2-4A0D-A849-6093470D2997}"/>
              </a:ext>
            </a:extLst>
          </p:cNvPr>
          <p:cNvGrpSpPr/>
          <p:nvPr/>
        </p:nvGrpSpPr>
        <p:grpSpPr>
          <a:xfrm>
            <a:off x="4204449" y="1674160"/>
            <a:ext cx="2931462" cy="1799216"/>
            <a:chOff x="2065468" y="4047565"/>
            <a:chExt cx="2931462" cy="179921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EDF43F-C7A8-4DC5-BDEC-AD6C28740E6F}"/>
                </a:ext>
              </a:extLst>
            </p:cNvPr>
            <p:cNvSpPr/>
            <p:nvPr/>
          </p:nvSpPr>
          <p:spPr>
            <a:xfrm>
              <a:off x="2979867" y="4047565"/>
              <a:ext cx="1274781" cy="588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C92D8A-41C1-4447-A105-BF8A7C5B6505}"/>
                </a:ext>
              </a:extLst>
            </p:cNvPr>
            <p:cNvSpPr/>
            <p:nvPr/>
          </p:nvSpPr>
          <p:spPr>
            <a:xfrm>
              <a:off x="2065468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A2B93E-5753-40D6-BC14-164A1E530698}"/>
                </a:ext>
              </a:extLst>
            </p:cNvPr>
            <p:cNvSpPr/>
            <p:nvPr/>
          </p:nvSpPr>
          <p:spPr>
            <a:xfrm>
              <a:off x="2884843" y="5319657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EC506B-091D-4B94-9510-0B8293543082}"/>
                </a:ext>
              </a:extLst>
            </p:cNvPr>
            <p:cNvSpPr/>
            <p:nvPr/>
          </p:nvSpPr>
          <p:spPr>
            <a:xfrm>
              <a:off x="3704218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DD33F9-BA82-47A6-9F76-C61DA4BD31CC}"/>
                </a:ext>
              </a:extLst>
            </p:cNvPr>
            <p:cNvSpPr/>
            <p:nvPr/>
          </p:nvSpPr>
          <p:spPr>
            <a:xfrm>
              <a:off x="4496699" y="5346551"/>
              <a:ext cx="500231" cy="500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D8F53F-2254-469C-8754-E8EBD0CB410B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2315584" y="4636546"/>
              <a:ext cx="1301674" cy="7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6A5A8C-8C53-48DD-B581-DB7FCDE82B0D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 flipH="1">
              <a:off x="3134959" y="4636546"/>
              <a:ext cx="482299" cy="683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FB39AB-351B-4DED-B477-7EAF2E5CEA00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3617258" y="4636546"/>
              <a:ext cx="337076" cy="710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49E51A-9310-492E-8F5F-B5E017C8C489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3704218" y="4545106"/>
              <a:ext cx="1042597" cy="801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816D20-BF71-40AE-9ADB-32B315E2E481}"/>
              </a:ext>
            </a:extLst>
          </p:cNvPr>
          <p:cNvCxnSpPr>
            <a:stCxn id="34" idx="1"/>
            <a:endCxn id="4" idx="0"/>
          </p:cNvCxnSpPr>
          <p:nvPr/>
        </p:nvCxnSpPr>
        <p:spPr>
          <a:xfrm flipH="1">
            <a:off x="3617258" y="1968651"/>
            <a:ext cx="1501590" cy="207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F8962C-7A18-434B-9BF4-0BBD74745476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 flipV="1">
            <a:off x="4254648" y="4342056"/>
            <a:ext cx="2675069" cy="3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7D71A9-6C94-4EA0-8C9A-E43EC400B1E2}"/>
              </a:ext>
            </a:extLst>
          </p:cNvPr>
          <p:cNvCxnSpPr>
            <a:cxnSpLocks/>
            <a:stCxn id="34" idx="3"/>
            <a:endCxn id="24" idx="0"/>
          </p:cNvCxnSpPr>
          <p:nvPr/>
        </p:nvCxnSpPr>
        <p:spPr>
          <a:xfrm>
            <a:off x="6393629" y="1968651"/>
            <a:ext cx="1173479" cy="2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1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Xu</dc:creator>
  <cp:lastModifiedBy>Lei Xu</cp:lastModifiedBy>
  <cp:revision>1</cp:revision>
  <dcterms:created xsi:type="dcterms:W3CDTF">2020-07-18T14:24:56Z</dcterms:created>
  <dcterms:modified xsi:type="dcterms:W3CDTF">2020-07-18T14:26:00Z</dcterms:modified>
</cp:coreProperties>
</file>