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Maven Pro" panose="020B0604020202020204" charset="0"/>
      <p:regular r:id="rId9"/>
      <p:bold r:id="rId10"/>
    </p:embeddedFont>
    <p:embeddedFont>
      <p:font typeface="Nunito"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72"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9676ae38f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9676ae38f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9676ae38f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9676ae38f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9676ae38f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9676ae38f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89676ae40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89676ae4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8977334d0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8977334d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Age of Information</a:t>
            </a:r>
            <a:endParaRPr/>
          </a:p>
        </p:txBody>
      </p:sp>
      <p:sp>
        <p:nvSpPr>
          <p:cNvPr id="278" name="Google Shape;278;p13"/>
          <p:cNvSpPr txBox="1">
            <a:spLocks noGrp="1"/>
          </p:cNvSpPr>
          <p:nvPr>
            <p:ph type="subTitle" idx="1"/>
          </p:nvPr>
        </p:nvSpPr>
        <p:spPr>
          <a:xfrm>
            <a:off x="824000" y="331055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Christian Flores</a:t>
            </a:r>
            <a:endParaRPr/>
          </a:p>
          <a:p>
            <a:pPr marL="0" lvl="0" indent="0" algn="l" rtl="0">
              <a:spcBef>
                <a:spcPts val="0"/>
              </a:spcBef>
              <a:spcAft>
                <a:spcPts val="0"/>
              </a:spcAft>
              <a:buNone/>
            </a:pPr>
            <a:r>
              <a:rPr lang="en"/>
              <a:t>Computer Science</a:t>
            </a:r>
            <a:endParaRPr/>
          </a:p>
          <a:p>
            <a:pPr marL="0" lvl="0" indent="0" algn="l" rtl="0">
              <a:spcBef>
                <a:spcPts val="0"/>
              </a:spcBef>
              <a:spcAft>
                <a:spcPts val="0"/>
              </a:spcAft>
              <a:buNone/>
            </a:pPr>
            <a:r>
              <a:rPr lang="en"/>
              <a:t>Mentor: Lei Xu</a:t>
            </a:r>
            <a:endParaRPr/>
          </a:p>
          <a:p>
            <a:pPr marL="0" lvl="0" indent="0" algn="l" rtl="0">
              <a:spcBef>
                <a:spcPts val="0"/>
              </a:spcBef>
              <a:spcAft>
                <a:spcPts val="0"/>
              </a:spcAft>
              <a:buNone/>
            </a:pPr>
            <a:r>
              <a:rPr lang="en"/>
              <a:t>Computer Science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With ever increasing technological advancements in computers and the interconnected relationships humans have with technology the one thing that remains constant is that there is a lot of data that is created daily. This concept encompasses all of the major systems in place from the currency we use, the economics that surround wealth, the politics and campaigns that shape our nations, the research that is being done to advance sciences for the better of humanity and our day to day lives which includes things that keep us connected like social media, online video streaming, and online shopping (e-commerce). The main motivation of my project is the integration of blockchain, machine learning, and IoT. The major differences being the use blockchain which is relatively new and unexplored in the industry besides cryptocurrencies.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 - Blockchain </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commonly associated with cryptocurrency such as bitcoin, blockchain is a distributed ledger that uses cryptography to record transactions that are safe and reliable without the need for a middle man or worry about modifications being made to the ledger.</a:t>
            </a:r>
            <a:endParaRPr/>
          </a:p>
          <a:p>
            <a:pPr marL="0" lvl="0" indent="0" algn="l" rtl="0">
              <a:spcBef>
                <a:spcPts val="1600"/>
              </a:spcBef>
              <a:spcAft>
                <a:spcPts val="0"/>
              </a:spcAft>
              <a:buNone/>
            </a:pPr>
            <a:r>
              <a:rPr lang="en"/>
              <a:t>There are two types of blockchain, public and permissioned. </a:t>
            </a:r>
            <a:endParaRPr/>
          </a:p>
          <a:p>
            <a:pPr marL="0" lvl="0" indent="0" algn="l" rtl="0">
              <a:spcBef>
                <a:spcPts val="1600"/>
              </a:spcBef>
              <a:spcAft>
                <a:spcPts val="0"/>
              </a:spcAft>
              <a:buNone/>
            </a:pPr>
            <a:r>
              <a:rPr lang="en"/>
              <a:t>A public blockchain allows anyone to join and provides a decentralized system.</a:t>
            </a:r>
            <a:endParaRPr/>
          </a:p>
          <a:p>
            <a:pPr marL="0" lvl="0" indent="0" algn="l" rtl="0">
              <a:spcBef>
                <a:spcPts val="1600"/>
              </a:spcBef>
              <a:spcAft>
                <a:spcPts val="1600"/>
              </a:spcAft>
              <a:buNone/>
            </a:pPr>
            <a:r>
              <a:rPr lang="en"/>
              <a:t>A permissioned blockchain requires any new member to be registered and authorized to connect.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 - Machine Learning</a:t>
            </a:r>
            <a:endParaRPr/>
          </a:p>
        </p:txBody>
      </p:sp>
      <p:sp>
        <p:nvSpPr>
          <p:cNvPr id="296" name="Google Shape;296;p16"/>
          <p:cNvSpPr txBox="1">
            <a:spLocks noGrp="1"/>
          </p:cNvSpPr>
          <p:nvPr>
            <p:ph type="body" idx="1"/>
          </p:nvPr>
        </p:nvSpPr>
        <p:spPr>
          <a:xfrm>
            <a:off x="1248250" y="1728125"/>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models are at the core of the processing huge amount of data; They are designed to receive data, learn and infer an outcome. </a:t>
            </a:r>
            <a:endParaRPr/>
          </a:p>
          <a:p>
            <a:pPr marL="0" lvl="0" indent="0" algn="l" rtl="0">
              <a:spcBef>
                <a:spcPts val="1600"/>
              </a:spcBef>
              <a:spcAft>
                <a:spcPts val="0"/>
              </a:spcAft>
              <a:buNone/>
            </a:pPr>
            <a:r>
              <a:rPr lang="en"/>
              <a:t>This can be done in several ways: </a:t>
            </a:r>
            <a:endParaRPr/>
          </a:p>
          <a:p>
            <a:pPr marL="0" lvl="0" indent="0" algn="l" rtl="0">
              <a:spcBef>
                <a:spcPts val="1600"/>
              </a:spcBef>
              <a:spcAft>
                <a:spcPts val="0"/>
              </a:spcAft>
              <a:buNone/>
            </a:pPr>
            <a:r>
              <a:rPr lang="en"/>
              <a:t>Supervised learning where an input-output pair/past labeled data is required so that it can create a relation between the input and output</a:t>
            </a:r>
            <a:endParaRPr/>
          </a:p>
          <a:p>
            <a:pPr marL="0" lvl="0" indent="0" algn="l" rtl="0">
              <a:spcBef>
                <a:spcPts val="1600"/>
              </a:spcBef>
              <a:spcAft>
                <a:spcPts val="0"/>
              </a:spcAft>
              <a:buNone/>
            </a:pPr>
            <a:r>
              <a:rPr lang="en"/>
              <a:t>Unsupervised learning where only the input is required and relation/clusters are made between the inputs </a:t>
            </a:r>
            <a:endParaRPr/>
          </a:p>
          <a:p>
            <a:pPr marL="0" lvl="0" indent="0" algn="l" rtl="0">
              <a:spcBef>
                <a:spcPts val="1600"/>
              </a:spcBef>
              <a:spcAft>
                <a:spcPts val="1600"/>
              </a:spcAft>
              <a:buNone/>
            </a:pPr>
            <a:r>
              <a:rPr lang="en"/>
              <a:t>Reinforcement or semi supervised learning where the input is given and the algorithm is condition to infer the correct output by correcting its mistakes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 - IoT </a:t>
            </a:r>
            <a:endParaRPr/>
          </a:p>
        </p:txBody>
      </p:sp>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Internet of things has been one of the major driving forces for the growth of data as they are known for connecting to the internet and sharing data with other devices without the need of human interaction. This includes things like laptops, computers, home appliances, newer cars, video game systems, and televisions.</a:t>
            </a:r>
            <a:endParaRPr/>
          </a:p>
          <a:p>
            <a:pPr marL="0" lvl="0" indent="0" algn="l" rtl="0">
              <a:spcBef>
                <a:spcPts val="1600"/>
              </a:spcBef>
              <a:spcAft>
                <a:spcPts val="0"/>
              </a:spcAft>
              <a:buNone/>
            </a:pPr>
            <a:r>
              <a:rPr lang="en"/>
              <a:t>This ever increasing technology is reaching and revolutionizing every industry including the manufacturing of new smart homes, smart cars, power, and healthcare.</a:t>
            </a: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Real World Example - Tesla</a:t>
            </a:r>
            <a:endParaRPr/>
          </a:p>
        </p:txBody>
      </p:sp>
      <p:sp>
        <p:nvSpPr>
          <p:cNvPr id="308" name="Google Shape;308;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Tesla is a leading figure in technology and new innovations but most notably batteries. This includes batteries in their cars, solar panel systems and SpaceX spacecrafts. Energy and energy storage in the 21st century has shown great importance especially as newer trends aim for cleaner and more renewable energy. The problem faced before was that clean energy systems such as solar and wind farms didn’t have the capability of storing and using energy efficiently over a whole grid. Tesla showed in 2017 that this is no longer the case as they set up a virtual power plant which uses both machine learning and IoT in Southern Australia. This has lowered the cost of home energy and help stabilize the grid when their have been power disruptions in coal-fired units which had caused blackouts before and left many in Southern Australia without power. </a:t>
            </a: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589</Words>
  <Application>Microsoft Office PowerPoint</Application>
  <PresentationFormat>On-screen Show (16:9)</PresentationFormat>
  <Paragraphs>23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Maven Pro</vt:lpstr>
      <vt:lpstr>Arial</vt:lpstr>
      <vt:lpstr>Nunito</vt:lpstr>
      <vt:lpstr>Momentum</vt:lpstr>
      <vt:lpstr>The Age of Information</vt:lpstr>
      <vt:lpstr>Motivation</vt:lpstr>
      <vt:lpstr>Methods - Blockchain </vt:lpstr>
      <vt:lpstr>Methods - Machine Learning</vt:lpstr>
      <vt:lpstr>Methods - IoT </vt:lpstr>
      <vt:lpstr>Real World Example - Tesla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Age of Information</dc:title>
  <cp:lastModifiedBy>Lei Xu</cp:lastModifiedBy>
  <cp:revision>1</cp:revision>
  <dcterms:modified xsi:type="dcterms:W3CDTF">2020-06-08T17:49:27Z</dcterms:modified>
</cp:coreProperties>
</file>