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9676ae38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9676ae38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9676ae38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9676ae38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9676ae38f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9676ae38f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9676ae4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9676ae4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977334d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977334d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Age of Information</a:t>
            </a:r>
            <a:endParaRPr/>
          </a:p>
        </p:txBody>
      </p:sp>
      <p:sp>
        <p:nvSpPr>
          <p:cNvPr id="278" name="Google Shape;278;p13"/>
          <p:cNvSpPr txBox="1"/>
          <p:nvPr>
            <p:ph idx="1" type="subTitle"/>
          </p:nvPr>
        </p:nvSpPr>
        <p:spPr>
          <a:xfrm>
            <a:off x="824000" y="331055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Christian Flores</a:t>
            </a:r>
            <a:endParaRPr/>
          </a:p>
          <a:p>
            <a:pPr indent="0" lvl="0" marL="0" rtl="0" algn="l">
              <a:spcBef>
                <a:spcPts val="0"/>
              </a:spcBef>
              <a:spcAft>
                <a:spcPts val="0"/>
              </a:spcAft>
              <a:buNone/>
            </a:pPr>
            <a:r>
              <a:rPr lang="en"/>
              <a:t>Computer Science</a:t>
            </a:r>
            <a:endParaRPr/>
          </a:p>
          <a:p>
            <a:pPr indent="0" lvl="0" marL="0" rtl="0" algn="l">
              <a:spcBef>
                <a:spcPts val="0"/>
              </a:spcBef>
              <a:spcAft>
                <a:spcPts val="0"/>
              </a:spcAft>
              <a:buNone/>
            </a:pPr>
            <a:r>
              <a:rPr lang="en"/>
              <a:t>Mentor: Lei Xu</a:t>
            </a:r>
            <a:endParaRPr/>
          </a:p>
          <a:p>
            <a:pPr indent="0" lvl="0" marL="0" rtl="0" algn="l">
              <a:spcBef>
                <a:spcPts val="0"/>
              </a:spcBef>
              <a:spcAft>
                <a:spcPts val="0"/>
              </a:spcAft>
              <a:buNone/>
            </a:pPr>
            <a:r>
              <a:rPr lang="en"/>
              <a:t>Computer Science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With ever increasing technological </a:t>
            </a:r>
            <a:r>
              <a:rPr lang="en"/>
              <a:t>advancements</a:t>
            </a:r>
            <a:r>
              <a:rPr lang="en"/>
              <a:t> in computers and the interconnected relationships humans have with </a:t>
            </a:r>
            <a:r>
              <a:rPr lang="en"/>
              <a:t>technology</a:t>
            </a:r>
            <a:r>
              <a:rPr lang="en"/>
              <a:t> the one thing that remains constant is that there is a lot of data that is created daily. This concept encompasses all of the major </a:t>
            </a:r>
            <a:r>
              <a:rPr lang="en"/>
              <a:t>systems in place from the currency we use, the economics that surround wealth, the politics and campaigns that shape our nations, the research that is being done to advance sciences for the better of humanity and our day to day lives which includes things that keep us connected like social media, online video streaming, and online shopping (e-commerce). The main motivation of my project is the integration of blockchain, machine learning, and IoT. The major differences being the use blockchain which is relatively new and unexplored in the industry besides cryptocurrencies.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Blockchain </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commonly associated with cryptocurrency such as bitcoin, blockchain is a distributed ledger that uses </a:t>
            </a:r>
            <a:r>
              <a:rPr lang="en"/>
              <a:t>cryptography</a:t>
            </a:r>
            <a:r>
              <a:rPr lang="en"/>
              <a:t> to record transactions that are safe and </a:t>
            </a:r>
            <a:r>
              <a:rPr lang="en"/>
              <a:t>reliable without the need for a middle man or worry about modifications being made to the ledger.</a:t>
            </a:r>
            <a:endParaRPr/>
          </a:p>
          <a:p>
            <a:pPr indent="0" lvl="0" marL="0" rtl="0" algn="l">
              <a:spcBef>
                <a:spcPts val="1600"/>
              </a:spcBef>
              <a:spcAft>
                <a:spcPts val="0"/>
              </a:spcAft>
              <a:buNone/>
            </a:pPr>
            <a:r>
              <a:rPr lang="en"/>
              <a:t>There are two types of blockchain, public and permissioned. </a:t>
            </a:r>
            <a:endParaRPr/>
          </a:p>
          <a:p>
            <a:pPr indent="0" lvl="0" marL="0" rtl="0" algn="l">
              <a:spcBef>
                <a:spcPts val="1600"/>
              </a:spcBef>
              <a:spcAft>
                <a:spcPts val="0"/>
              </a:spcAft>
              <a:buNone/>
            </a:pPr>
            <a:r>
              <a:rPr lang="en"/>
              <a:t>A public blockchain allows anyone to join and provides a decentralized system.</a:t>
            </a:r>
            <a:endParaRPr/>
          </a:p>
          <a:p>
            <a:pPr indent="0" lvl="0" marL="0" rtl="0" algn="l">
              <a:spcBef>
                <a:spcPts val="1600"/>
              </a:spcBef>
              <a:spcAft>
                <a:spcPts val="1600"/>
              </a:spcAft>
              <a:buNone/>
            </a:pPr>
            <a:r>
              <a:rPr lang="en"/>
              <a:t>A permissioned blockchain requires any new member to be registered and authorized to connect.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Machine Learning</a:t>
            </a:r>
            <a:endParaRPr/>
          </a:p>
        </p:txBody>
      </p:sp>
      <p:sp>
        <p:nvSpPr>
          <p:cNvPr id="296" name="Google Shape;296;p16"/>
          <p:cNvSpPr txBox="1"/>
          <p:nvPr>
            <p:ph idx="1" type="body"/>
          </p:nvPr>
        </p:nvSpPr>
        <p:spPr>
          <a:xfrm>
            <a:off x="1248250" y="17281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models are at the core of the processing huge amount of data; They are </a:t>
            </a:r>
            <a:r>
              <a:rPr lang="en"/>
              <a:t>designed</a:t>
            </a:r>
            <a:r>
              <a:rPr lang="en"/>
              <a:t> to receive data, learn and infer an outcome. </a:t>
            </a:r>
            <a:endParaRPr/>
          </a:p>
          <a:p>
            <a:pPr indent="0" lvl="0" marL="0" rtl="0" algn="l">
              <a:spcBef>
                <a:spcPts val="1600"/>
              </a:spcBef>
              <a:spcAft>
                <a:spcPts val="0"/>
              </a:spcAft>
              <a:buNone/>
            </a:pPr>
            <a:r>
              <a:rPr lang="en"/>
              <a:t>This can be done in several ways: </a:t>
            </a:r>
            <a:endParaRPr/>
          </a:p>
          <a:p>
            <a:pPr indent="0" lvl="0" marL="0" rtl="0" algn="l">
              <a:spcBef>
                <a:spcPts val="1600"/>
              </a:spcBef>
              <a:spcAft>
                <a:spcPts val="0"/>
              </a:spcAft>
              <a:buNone/>
            </a:pPr>
            <a:r>
              <a:rPr lang="en"/>
              <a:t>Supervised</a:t>
            </a:r>
            <a:r>
              <a:rPr lang="en"/>
              <a:t> learning where an input-output pair/past labeled data is required so that it can create a relation between the input and output</a:t>
            </a:r>
            <a:endParaRPr/>
          </a:p>
          <a:p>
            <a:pPr indent="0" lvl="0" marL="0" rtl="0" algn="l">
              <a:spcBef>
                <a:spcPts val="1600"/>
              </a:spcBef>
              <a:spcAft>
                <a:spcPts val="0"/>
              </a:spcAft>
              <a:buNone/>
            </a:pPr>
            <a:r>
              <a:rPr lang="en"/>
              <a:t>Unsupervised learning where only the input is required and relation/clusters are made between the inputs </a:t>
            </a:r>
            <a:endParaRPr/>
          </a:p>
          <a:p>
            <a:pPr indent="0" lvl="0" marL="0" rtl="0" algn="l">
              <a:spcBef>
                <a:spcPts val="1600"/>
              </a:spcBef>
              <a:spcAft>
                <a:spcPts val="1600"/>
              </a:spcAft>
              <a:buNone/>
            </a:pPr>
            <a:r>
              <a:rPr lang="en"/>
              <a:t>Reinforcement or semi supervised learning where the input is given and the algorithm is condition to infer the correct output by correcting its mistakes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 IoT </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of things has been one of the major driving forces for the growth of data as they are </a:t>
            </a:r>
            <a:r>
              <a:rPr lang="en"/>
              <a:t>known</a:t>
            </a:r>
            <a:r>
              <a:rPr lang="en"/>
              <a:t> for connecting to the internet and sharing data with other devices without the need of human interaction. This includes things like laptops, computers, home appliances, newer cars, video game systems, and </a:t>
            </a:r>
            <a:r>
              <a:rPr lang="en"/>
              <a:t>televisions</a:t>
            </a:r>
            <a:r>
              <a:rPr lang="en"/>
              <a:t>.</a:t>
            </a:r>
            <a:endParaRPr/>
          </a:p>
          <a:p>
            <a:pPr indent="0" lvl="0" marL="0" rtl="0" algn="l">
              <a:spcBef>
                <a:spcPts val="1600"/>
              </a:spcBef>
              <a:spcAft>
                <a:spcPts val="0"/>
              </a:spcAft>
              <a:buNone/>
            </a:pPr>
            <a:r>
              <a:rPr lang="en"/>
              <a:t>This ever increasing technology is reaching and revolutionizing every industry including the manufacturing of new smart homes, smart cars, power, and healthcare.</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World Example - Tesla</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Tesla is a leading figure in </a:t>
            </a:r>
            <a:r>
              <a:rPr lang="en"/>
              <a:t>technology and new innovations</a:t>
            </a:r>
            <a:r>
              <a:rPr lang="en"/>
              <a:t> but most </a:t>
            </a:r>
            <a:r>
              <a:rPr lang="en"/>
              <a:t>notably</a:t>
            </a:r>
            <a:r>
              <a:rPr lang="en"/>
              <a:t> batteries. This includes batteries in their cars, solar panel systems and SpaceX spacecrafts. Energy and energy storage in the 21st century has shown great importance especially as newer trends aim for cleaner and more renewable energy. The problem faced before was that clean energy systems such as solar and wind farms didn’t have the capability of storing and using energy </a:t>
            </a:r>
            <a:r>
              <a:rPr lang="en"/>
              <a:t>efficiently over a whole grid</a:t>
            </a:r>
            <a:r>
              <a:rPr lang="en"/>
              <a:t>. Tesla showed </a:t>
            </a:r>
            <a:r>
              <a:rPr lang="en"/>
              <a:t>in 2017 </a:t>
            </a:r>
            <a:r>
              <a:rPr lang="en"/>
              <a:t>that this is no longer the case as they set up a virtual power plant which uses both machine learning and IoT in Southern Australia. This has lowered the cost of home energy and help stabilize the grid when their have been power disruptions in coal-fired units which had caused blackouts before and left many in Southern Australia </a:t>
            </a:r>
            <a:r>
              <a:rPr lang="en"/>
              <a:t>without</a:t>
            </a:r>
            <a:r>
              <a:rPr lang="en"/>
              <a:t> power.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