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2FEE-A339-41FA-82D3-1C8FC6F28783}" type="datetimeFigureOut">
              <a:rPr lang="en-CA" smtClean="0"/>
              <a:t>02/02/2012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6C85-0CA1-4843-B7E6-CF146C770211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2FEE-A339-41FA-82D3-1C8FC6F28783}" type="datetimeFigureOut">
              <a:rPr lang="en-CA" smtClean="0"/>
              <a:t>02/02/2012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6C85-0CA1-4843-B7E6-CF146C77021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2FEE-A339-41FA-82D3-1C8FC6F28783}" type="datetimeFigureOut">
              <a:rPr lang="en-CA" smtClean="0"/>
              <a:t>02/02/2012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6C85-0CA1-4843-B7E6-CF146C77021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2FEE-A339-41FA-82D3-1C8FC6F28783}" type="datetimeFigureOut">
              <a:rPr lang="en-CA" smtClean="0"/>
              <a:t>02/02/2012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6C85-0CA1-4843-B7E6-CF146C77021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2FEE-A339-41FA-82D3-1C8FC6F28783}" type="datetimeFigureOut">
              <a:rPr lang="en-CA" smtClean="0"/>
              <a:t>02/02/2012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6C85-0CA1-4843-B7E6-CF146C770211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2FEE-A339-41FA-82D3-1C8FC6F28783}" type="datetimeFigureOut">
              <a:rPr lang="en-CA" smtClean="0"/>
              <a:t>02/02/2012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6C85-0CA1-4843-B7E6-CF146C77021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2FEE-A339-41FA-82D3-1C8FC6F28783}" type="datetimeFigureOut">
              <a:rPr lang="en-CA" smtClean="0"/>
              <a:t>02/02/2012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6C85-0CA1-4843-B7E6-CF146C77021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2FEE-A339-41FA-82D3-1C8FC6F28783}" type="datetimeFigureOut">
              <a:rPr lang="en-CA" smtClean="0"/>
              <a:t>02/02/2012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6C85-0CA1-4843-B7E6-CF146C77021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2FEE-A339-41FA-82D3-1C8FC6F28783}" type="datetimeFigureOut">
              <a:rPr lang="en-CA" smtClean="0"/>
              <a:t>02/02/2012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6C85-0CA1-4843-B7E6-CF146C77021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2FEE-A339-41FA-82D3-1C8FC6F28783}" type="datetimeFigureOut">
              <a:rPr lang="en-CA" smtClean="0"/>
              <a:t>02/02/2012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6C85-0CA1-4843-B7E6-CF146C770211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B442FEE-A339-41FA-82D3-1C8FC6F28783}" type="datetimeFigureOut">
              <a:rPr lang="en-CA" smtClean="0"/>
              <a:t>02/02/2012</a:t>
            </a:fld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4FA6C85-0CA1-4843-B7E6-CF146C770211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442FEE-A339-41FA-82D3-1C8FC6F28783}" type="datetimeFigureOut">
              <a:rPr lang="en-CA" smtClean="0"/>
              <a:t>02/02/2012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4FA6C85-0CA1-4843-B7E6-CF146C770211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4000" dirty="0" smtClean="0"/>
              <a:t>Soccer Team Management System</a:t>
            </a:r>
            <a:endParaRPr lang="en-CA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CMPT 371 Milestone 1 - Presentation</a:t>
            </a:r>
            <a:endParaRPr lang="en-CA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25488" y="4006850"/>
            <a:ext cx="762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 err="1" smtClean="0">
                <a:latin typeface="Corbel" pitchFamily="34" charset="0"/>
              </a:rPr>
              <a:t>TeamEffort</a:t>
            </a:r>
            <a:r>
              <a:rPr lang="en-US" sz="1400" dirty="0" smtClean="0">
                <a:latin typeface="Corbel" pitchFamily="34" charset="0"/>
              </a:rPr>
              <a:t>: </a:t>
            </a:r>
            <a:r>
              <a:rPr lang="en-US" sz="1400" dirty="0">
                <a:latin typeface="Corbel" pitchFamily="34" charset="0"/>
              </a:rPr>
              <a:t>Simon </a:t>
            </a:r>
            <a:r>
              <a:rPr lang="en-US" sz="1400" dirty="0" smtClean="0">
                <a:latin typeface="Corbel" pitchFamily="34" charset="0"/>
              </a:rPr>
              <a:t>Fanner, Patrick </a:t>
            </a:r>
            <a:r>
              <a:rPr lang="en-US" sz="1400" dirty="0" err="1" smtClean="0">
                <a:latin typeface="Corbel" pitchFamily="34" charset="0"/>
              </a:rPr>
              <a:t>Weckworth</a:t>
            </a:r>
            <a:r>
              <a:rPr lang="en-US" sz="1400" dirty="0" smtClean="0">
                <a:latin typeface="Corbel" pitchFamily="34" charset="0"/>
              </a:rPr>
              <a:t>, Steven Hancock, Michael Fulton, Adam </a:t>
            </a:r>
            <a:r>
              <a:rPr lang="en-US" sz="1400" dirty="0" err="1" smtClean="0">
                <a:latin typeface="Corbel" pitchFamily="34" charset="0"/>
              </a:rPr>
              <a:t>Mravnik</a:t>
            </a:r>
            <a:r>
              <a:rPr lang="en-US" sz="1400" dirty="0" smtClean="0">
                <a:latin typeface="Corbel" pitchFamily="34" charset="0"/>
              </a:rPr>
              <a:t>, </a:t>
            </a:r>
            <a:r>
              <a:rPr lang="en-US" sz="1400" dirty="0" err="1" smtClean="0">
                <a:latin typeface="Corbel" pitchFamily="34" charset="0"/>
              </a:rPr>
              <a:t>Amin</a:t>
            </a:r>
            <a:r>
              <a:rPr lang="en-US" sz="1400" dirty="0" smtClean="0">
                <a:latin typeface="Corbel" pitchFamily="34" charset="0"/>
              </a:rPr>
              <a:t> </a:t>
            </a:r>
            <a:r>
              <a:rPr lang="en-US" sz="1400" dirty="0" err="1" smtClean="0">
                <a:latin typeface="Corbel" pitchFamily="34" charset="0"/>
              </a:rPr>
              <a:t>Shakev</a:t>
            </a:r>
            <a:r>
              <a:rPr lang="en-US" sz="1400" dirty="0" smtClean="0">
                <a:latin typeface="Corbel" pitchFamily="34" charset="0"/>
              </a:rPr>
              <a:t>, Tom Wetzel, Drake </a:t>
            </a:r>
            <a:r>
              <a:rPr lang="en-US" sz="1400" dirty="0" err="1" smtClean="0">
                <a:latin typeface="Corbel" pitchFamily="34" charset="0"/>
              </a:rPr>
              <a:t>Zarowny</a:t>
            </a:r>
            <a:r>
              <a:rPr lang="en-US" sz="1400" dirty="0" smtClean="0">
                <a:latin typeface="Corbel" pitchFamily="34" charset="0"/>
              </a:rPr>
              <a:t>, Luke </a:t>
            </a:r>
            <a:r>
              <a:rPr lang="en-US" sz="1400" dirty="0" err="1" smtClean="0">
                <a:latin typeface="Corbel" pitchFamily="34" charset="0"/>
              </a:rPr>
              <a:t>Brisebois</a:t>
            </a:r>
            <a:endParaRPr lang="en-CA" sz="1400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expand already functioning system</a:t>
            </a:r>
          </a:p>
          <a:p>
            <a:endParaRPr lang="en-US" dirty="0" smtClean="0"/>
          </a:p>
          <a:p>
            <a:r>
              <a:rPr lang="en-US" dirty="0" smtClean="0"/>
              <a:t>Add functionality</a:t>
            </a:r>
          </a:p>
          <a:p>
            <a:endParaRPr lang="en-US" dirty="0" smtClean="0"/>
          </a:p>
          <a:p>
            <a:r>
              <a:rPr lang="en-US" dirty="0" smtClean="0"/>
              <a:t>Make existing functionality more robust</a:t>
            </a:r>
          </a:p>
          <a:p>
            <a:endParaRPr lang="en-US" dirty="0"/>
          </a:p>
          <a:p>
            <a:r>
              <a:rPr lang="en-US" dirty="0" smtClean="0"/>
              <a:t>Remove bugs and bad smells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Project Introduction</a:t>
            </a:r>
            <a:endParaRPr lang="en-CA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Existing Implementation:</a:t>
            </a:r>
          </a:p>
          <a:p>
            <a:pPr lvl="1"/>
            <a:r>
              <a:rPr lang="en-US" dirty="0" smtClean="0"/>
              <a:t>Web-based soccer team management system</a:t>
            </a:r>
          </a:p>
          <a:p>
            <a:pPr lvl="1" eaLnBrk="1" hangingPunct="1"/>
            <a:r>
              <a:rPr lang="en-US" dirty="0" smtClean="0"/>
              <a:t>Team and player stats</a:t>
            </a:r>
          </a:p>
          <a:p>
            <a:pPr lvl="1" eaLnBrk="1" hangingPunct="1"/>
            <a:r>
              <a:rPr lang="en-US" dirty="0" smtClean="0"/>
              <a:t>Schedule and roster information/editing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Java, JavaScript, HTML, CSS, </a:t>
            </a:r>
            <a:r>
              <a:rPr lang="en-US" dirty="0" err="1" smtClean="0"/>
              <a:t>MySQL</a:t>
            </a:r>
            <a:endParaRPr lang="en-US" dirty="0" smtClean="0"/>
          </a:p>
          <a:p>
            <a:pPr lvl="1"/>
            <a:r>
              <a:rPr lang="en-US" dirty="0" smtClean="0"/>
              <a:t>Developing in </a:t>
            </a:r>
            <a:r>
              <a:rPr lang="en-US" dirty="0" err="1" smtClean="0"/>
              <a:t>NetBeans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Project Introduction (cont.)</a:t>
            </a:r>
            <a:endParaRPr lang="en-CA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User Levels:</a:t>
            </a:r>
          </a:p>
          <a:p>
            <a:pPr lvl="1"/>
            <a:r>
              <a:rPr lang="en-US" dirty="0" smtClean="0"/>
              <a:t>Player – Able to view pertinent information</a:t>
            </a:r>
          </a:p>
          <a:p>
            <a:pPr lvl="1"/>
            <a:r>
              <a:rPr lang="en-US" dirty="0" smtClean="0"/>
              <a:t>Manager – Player functionality plus ability to post announcements</a:t>
            </a:r>
          </a:p>
          <a:p>
            <a:pPr lvl="1"/>
            <a:r>
              <a:rPr lang="en-US" dirty="0" smtClean="0"/>
              <a:t>Administrator – Complete functionality to add, remove and edit system information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Objectives/Requirements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full featured management system</a:t>
            </a:r>
          </a:p>
          <a:p>
            <a:endParaRPr lang="en-US" dirty="0"/>
          </a:p>
          <a:p>
            <a:r>
              <a:rPr lang="en-US" dirty="0" smtClean="0"/>
              <a:t>Improve user friendliness</a:t>
            </a:r>
          </a:p>
          <a:p>
            <a:endParaRPr lang="en-US" dirty="0"/>
          </a:p>
          <a:p>
            <a:r>
              <a:rPr lang="en-US" dirty="0" smtClean="0"/>
              <a:t>Employ practices of software management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029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Milestones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Milestone 1</a:t>
            </a:r>
            <a:endParaRPr lang="en-CA" dirty="0"/>
          </a:p>
          <a:p>
            <a:pPr lvl="1"/>
            <a:r>
              <a:rPr lang="en-US" dirty="0" smtClean="0"/>
              <a:t>Resolve issues </a:t>
            </a:r>
            <a:r>
              <a:rPr lang="en-US" dirty="0"/>
              <a:t>with database and versioning system</a:t>
            </a:r>
            <a:endParaRPr lang="en-CA" dirty="0"/>
          </a:p>
          <a:p>
            <a:pPr lvl="1"/>
            <a:r>
              <a:rPr lang="en-US" dirty="0" smtClean="0"/>
              <a:t>Begin </a:t>
            </a:r>
            <a:r>
              <a:rPr lang="en-US" dirty="0"/>
              <a:t>detecting existing bugs, </a:t>
            </a:r>
            <a:r>
              <a:rPr lang="en-US" dirty="0" smtClean="0"/>
              <a:t>defects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Develop </a:t>
            </a:r>
            <a:r>
              <a:rPr lang="en-US" dirty="0"/>
              <a:t>plan for subsequent milestones</a:t>
            </a:r>
            <a:endParaRPr lang="en-CA" dirty="0"/>
          </a:p>
          <a:p>
            <a:endParaRPr lang="en-US" dirty="0"/>
          </a:p>
          <a:p>
            <a:r>
              <a:rPr lang="en-US" dirty="0" smtClean="0"/>
              <a:t>Milestone </a:t>
            </a:r>
            <a:r>
              <a:rPr lang="en-US" dirty="0"/>
              <a:t>2</a:t>
            </a:r>
            <a:endParaRPr lang="en-CA" dirty="0"/>
          </a:p>
          <a:p>
            <a:pPr lvl="1"/>
            <a:r>
              <a:rPr lang="en-US" dirty="0" smtClean="0"/>
              <a:t>Ability </a:t>
            </a:r>
            <a:r>
              <a:rPr lang="en-US" dirty="0"/>
              <a:t>for players and managers to edit their own user profile</a:t>
            </a:r>
            <a:endParaRPr lang="en-CA" dirty="0"/>
          </a:p>
          <a:p>
            <a:pPr lvl="1"/>
            <a:r>
              <a:rPr lang="en-US" dirty="0" smtClean="0"/>
              <a:t>Ability </a:t>
            </a:r>
            <a:r>
              <a:rPr lang="en-US" dirty="0"/>
              <a:t>for users to edit their information and password</a:t>
            </a:r>
            <a:endParaRPr lang="en-CA" dirty="0"/>
          </a:p>
          <a:p>
            <a:pPr lvl="1"/>
            <a:r>
              <a:rPr lang="en-US" dirty="0" smtClean="0"/>
              <a:t>Tool </a:t>
            </a:r>
            <a:r>
              <a:rPr lang="en-US" dirty="0"/>
              <a:t>Bar/Menu for navigation</a:t>
            </a:r>
            <a:endParaRPr lang="en-CA" dirty="0"/>
          </a:p>
          <a:p>
            <a:pPr lvl="1"/>
            <a:r>
              <a:rPr lang="en-US" dirty="0" smtClean="0"/>
              <a:t>Support </a:t>
            </a:r>
            <a:r>
              <a:rPr lang="en-US" dirty="0"/>
              <a:t>for more than one league/division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Milestones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Milestone 3</a:t>
            </a:r>
            <a:endParaRPr lang="en-CA" dirty="0"/>
          </a:p>
          <a:p>
            <a:pPr lvl="1"/>
            <a:r>
              <a:rPr lang="en-US" dirty="0" smtClean="0"/>
              <a:t>Revise </a:t>
            </a:r>
            <a:r>
              <a:rPr lang="en-US" dirty="0"/>
              <a:t>password authentication (more secure, terminate sessions)</a:t>
            </a:r>
            <a:endParaRPr lang="en-CA" dirty="0"/>
          </a:p>
          <a:p>
            <a:pPr lvl="1"/>
            <a:r>
              <a:rPr lang="en-US" dirty="0" smtClean="0"/>
              <a:t>Change </a:t>
            </a:r>
            <a:r>
              <a:rPr lang="en-US" dirty="0"/>
              <a:t>date selector format and input to something more user </a:t>
            </a:r>
            <a:r>
              <a:rPr lang="en-US" dirty="0" smtClean="0"/>
              <a:t>friendly</a:t>
            </a:r>
            <a:endParaRPr lang="en-CA" dirty="0"/>
          </a:p>
          <a:p>
            <a:pPr marL="457200" lvl="1" indent="0">
              <a:buNone/>
            </a:pPr>
            <a:r>
              <a:rPr lang="en-US" dirty="0"/>
              <a:t> </a:t>
            </a:r>
            <a:endParaRPr lang="en-CA" dirty="0"/>
          </a:p>
          <a:p>
            <a:r>
              <a:rPr lang="en-US" dirty="0"/>
              <a:t>Milestone 4</a:t>
            </a:r>
            <a:endParaRPr lang="en-CA" dirty="0"/>
          </a:p>
          <a:p>
            <a:pPr lvl="1"/>
            <a:r>
              <a:rPr lang="en-US" dirty="0" smtClean="0"/>
              <a:t>Make </a:t>
            </a:r>
            <a:r>
              <a:rPr lang="en-US" dirty="0"/>
              <a:t>system more user-friendly</a:t>
            </a:r>
            <a:endParaRPr lang="en-CA" dirty="0"/>
          </a:p>
          <a:p>
            <a:pPr lvl="1"/>
            <a:r>
              <a:rPr lang="en-US" dirty="0" smtClean="0"/>
              <a:t>Auto </a:t>
            </a:r>
            <a:r>
              <a:rPr lang="en-US" dirty="0"/>
              <a:t>scheduling system</a:t>
            </a:r>
            <a:endParaRPr lang="en-CA" dirty="0"/>
          </a:p>
          <a:p>
            <a:pPr lvl="1"/>
            <a:r>
              <a:rPr lang="en-US" dirty="0" smtClean="0"/>
              <a:t>More </a:t>
            </a:r>
            <a:r>
              <a:rPr lang="en-US" dirty="0"/>
              <a:t>efficient stat tracking</a:t>
            </a:r>
            <a:endParaRPr lang="en-CA" dirty="0"/>
          </a:p>
          <a:p>
            <a:pPr marL="118872" indent="0">
              <a:buNone/>
            </a:pPr>
            <a:r>
              <a:rPr lang="en-US" dirty="0"/>
              <a:t>	 </a:t>
            </a:r>
            <a:endParaRPr lang="en-CA" dirty="0"/>
          </a:p>
          <a:p>
            <a:r>
              <a:rPr lang="en-US" dirty="0"/>
              <a:t>Milestone 5</a:t>
            </a:r>
            <a:endParaRPr lang="en-CA" dirty="0"/>
          </a:p>
          <a:p>
            <a:pPr lvl="1"/>
            <a:r>
              <a:rPr lang="en-US" dirty="0" smtClean="0"/>
              <a:t>Different </a:t>
            </a:r>
            <a:r>
              <a:rPr lang="en-US" dirty="0"/>
              <a:t>view styles on profiles or stats (sort by teams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en-CA" dirty="0"/>
          </a:p>
          <a:p>
            <a:pPr lvl="1"/>
            <a:r>
              <a:rPr lang="en-US" dirty="0" smtClean="0"/>
              <a:t>Player </a:t>
            </a:r>
            <a:r>
              <a:rPr lang="en-US" dirty="0"/>
              <a:t>email notification</a:t>
            </a:r>
            <a:endParaRPr lang="en-CA" dirty="0"/>
          </a:p>
          <a:p>
            <a:pPr lvl="1"/>
            <a:r>
              <a:rPr lang="en-US" dirty="0" smtClean="0"/>
              <a:t>More </a:t>
            </a:r>
            <a:r>
              <a:rPr lang="en-US" dirty="0"/>
              <a:t>robust messaging </a:t>
            </a:r>
            <a:r>
              <a:rPr lang="en-US" dirty="0" smtClean="0"/>
              <a:t>system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Milestone 1 Roles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4823"/>
          <a:ext cx="8229600" cy="3777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7791">
                <a:tc>
                  <a:txBody>
                    <a:bodyPr/>
                    <a:lstStyle/>
                    <a:p>
                      <a:r>
                        <a:rPr lang="en-CA" dirty="0" smtClean="0"/>
                        <a:t>Role</a:t>
                      </a:r>
                      <a:endParaRPr lang="en-CA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Name</a:t>
                      </a:r>
                      <a:endParaRPr lang="en-CA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  <a:tr h="377791">
                <a:tc>
                  <a:txBody>
                    <a:bodyPr/>
                    <a:lstStyle/>
                    <a:p>
                      <a:r>
                        <a:rPr lang="en-CA" dirty="0" smtClean="0"/>
                        <a:t>Documentation/Presentation</a:t>
                      </a:r>
                      <a:r>
                        <a:rPr lang="en-CA" baseline="0" dirty="0" smtClean="0"/>
                        <a:t> (&amp; Leader)</a:t>
                      </a:r>
                      <a:endParaRPr lang="en-CA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Simon</a:t>
                      </a:r>
                      <a:endParaRPr lang="en-CA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7791">
                <a:tc>
                  <a:txBody>
                    <a:bodyPr/>
                    <a:lstStyle/>
                    <a:p>
                      <a:r>
                        <a:rPr lang="en-CA" dirty="0" smtClean="0"/>
                        <a:t>Documentation/Presentation</a:t>
                      </a:r>
                      <a:endParaRPr lang="en-CA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Tom</a:t>
                      </a:r>
                      <a:endParaRPr lang="en-CA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7791">
                <a:tc>
                  <a:txBody>
                    <a:bodyPr/>
                    <a:lstStyle/>
                    <a:p>
                      <a:r>
                        <a:rPr lang="en-CA" dirty="0" smtClean="0"/>
                        <a:t>Documentation/Presentation</a:t>
                      </a:r>
                      <a:endParaRPr lang="en-CA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Drake</a:t>
                      </a:r>
                      <a:endParaRPr lang="en-CA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7791">
                <a:tc>
                  <a:txBody>
                    <a:bodyPr/>
                    <a:lstStyle/>
                    <a:p>
                      <a:r>
                        <a:rPr lang="en-CA" dirty="0" smtClean="0"/>
                        <a:t>Coding</a:t>
                      </a:r>
                      <a:endParaRPr lang="en-CA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Amin</a:t>
                      </a:r>
                      <a:endParaRPr lang="en-CA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7791">
                <a:tc>
                  <a:txBody>
                    <a:bodyPr/>
                    <a:lstStyle/>
                    <a:p>
                      <a:r>
                        <a:rPr lang="en-CA" dirty="0" smtClean="0"/>
                        <a:t>Coding</a:t>
                      </a:r>
                      <a:endParaRPr lang="en-CA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Patrick</a:t>
                      </a:r>
                      <a:endParaRPr lang="en-CA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7791">
                <a:tc>
                  <a:txBody>
                    <a:bodyPr/>
                    <a:lstStyle/>
                    <a:p>
                      <a:r>
                        <a:rPr lang="en-CA" dirty="0" smtClean="0"/>
                        <a:t>Coding</a:t>
                      </a:r>
                      <a:endParaRPr lang="en-CA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Mike</a:t>
                      </a:r>
                      <a:endParaRPr lang="en-CA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7791">
                <a:tc>
                  <a:txBody>
                    <a:bodyPr/>
                    <a:lstStyle/>
                    <a:p>
                      <a:r>
                        <a:rPr lang="en-CA" dirty="0" smtClean="0"/>
                        <a:t>Coding</a:t>
                      </a:r>
                      <a:endParaRPr lang="en-CA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Adam</a:t>
                      </a:r>
                      <a:endParaRPr lang="en-CA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7791">
                <a:tc>
                  <a:txBody>
                    <a:bodyPr/>
                    <a:lstStyle/>
                    <a:p>
                      <a:r>
                        <a:rPr lang="en-CA" dirty="0" smtClean="0"/>
                        <a:t>Testing/Peer Review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Steven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7791">
                <a:tc>
                  <a:txBody>
                    <a:bodyPr/>
                    <a:lstStyle/>
                    <a:p>
                      <a:r>
                        <a:rPr lang="en-CA" dirty="0" smtClean="0"/>
                        <a:t>Testing/Peer</a:t>
                      </a:r>
                      <a:r>
                        <a:rPr lang="en-CA" baseline="0" dirty="0" smtClean="0"/>
                        <a:t> Review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Luke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Milestone 1 Progress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Recovered </a:t>
            </a:r>
            <a:r>
              <a:rPr lang="en-US" dirty="0" smtClean="0"/>
              <a:t>old database </a:t>
            </a:r>
          </a:p>
          <a:p>
            <a:endParaRPr lang="en-US" dirty="0" smtClean="0"/>
          </a:p>
          <a:p>
            <a:r>
              <a:rPr lang="en-US" dirty="0" smtClean="0"/>
              <a:t>Set up new SVN directory</a:t>
            </a:r>
          </a:p>
          <a:p>
            <a:endParaRPr lang="en-US" dirty="0"/>
          </a:p>
          <a:p>
            <a:r>
              <a:rPr lang="en-US" dirty="0" smtClean="0"/>
              <a:t>Created milestone objectives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Demonstration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CA" dirty="0" smtClean="0"/>
          </a:p>
          <a:p>
            <a:pPr algn="ctr">
              <a:buNone/>
            </a:pPr>
            <a:endParaRPr lang="en-CA" dirty="0" smtClean="0"/>
          </a:p>
          <a:p>
            <a:pPr algn="ctr">
              <a:buNone/>
            </a:pPr>
            <a:endParaRPr lang="en-CA" dirty="0" smtClean="0"/>
          </a:p>
          <a:p>
            <a:pPr algn="ctr">
              <a:buNone/>
            </a:pPr>
            <a:endParaRPr lang="en-CA" dirty="0" smtClean="0"/>
          </a:p>
          <a:p>
            <a:pPr algn="ctr">
              <a:buNone/>
            </a:pPr>
            <a:r>
              <a:rPr lang="en-CA" dirty="0" smtClean="0"/>
              <a:t>DEMO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99</TotalTime>
  <Words>224</Words>
  <Application>Microsoft Office PowerPoint</Application>
  <PresentationFormat>On-screen Show (4:3)</PresentationFormat>
  <Paragraphs>88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Soccer Team Management System</vt:lpstr>
      <vt:lpstr>Project Introduction</vt:lpstr>
      <vt:lpstr>Project Introduction (cont.)</vt:lpstr>
      <vt:lpstr>Objectives/Requirements</vt:lpstr>
      <vt:lpstr>Milestones</vt:lpstr>
      <vt:lpstr>Milestones</vt:lpstr>
      <vt:lpstr>Milestone 1 Roles</vt:lpstr>
      <vt:lpstr>Milestone 1 Progress</vt:lpstr>
      <vt:lpstr>Project Demonstration</vt:lpstr>
      <vt:lpstr>Conclusion</vt:lpstr>
    </vt:vector>
  </TitlesOfParts>
  <Company>University of Saskatchewan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Soccer Team Management System</dc:title>
  <dc:creator>College of Engineering</dc:creator>
  <cp:lastModifiedBy>Drake Zarowny</cp:lastModifiedBy>
  <cp:revision>12</cp:revision>
  <dcterms:created xsi:type="dcterms:W3CDTF">2012-01-31T17:08:55Z</dcterms:created>
  <dcterms:modified xsi:type="dcterms:W3CDTF">2012-02-02T19:58:13Z</dcterms:modified>
</cp:coreProperties>
</file>