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b7127c7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b7127c7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b7127c7c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b7127c7c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dd9ff9bd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dd9ff9bd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Соня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2f1cc9c6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2f1cc9c6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Данил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2f1cc9c6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2f1cc9c6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Лена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2f1cc9c6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2f1cc9c6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Артём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randomunrandom/corona_travel" TargetMode="External"/><Relationship Id="rId4" Type="http://schemas.openxmlformats.org/officeDocument/2006/relationships/hyperlink" Target="https://docs.google.com/presentation/d/19lmSKnWol770kLv_CnQwMoJ-xcEiRje0MoZKP1R9pPU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Corona travel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Detailed  design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description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Our goal is to allow users to travel online from home via any device of their liking. They'll start by opening an app or a link and choosing a desired destination. After choosing a location, users can choose to view destination in 3D, look at some 3D photos or videos or learn some facts about the place.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Team: Sofya Donskaya, system analyst; Elena Karelina, backend developer; Danil Kireev, frontend developer; Artem Filimonov, backend developer + API integrator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Repo: </a:t>
            </a:r>
            <a:r>
              <a:rPr lang="en-GB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https://github.com/randomunrandom/corona_travel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Report: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https://docs.google.com/presentation/d/19lmSKnWol770kLv_CnQwMoJ-xcEiRje0MoZKP1R9pPU/edit?usp=sharing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83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architecture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6220225" y="786675"/>
            <a:ext cx="2808300" cy="43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</a:t>
            </a:r>
            <a:r>
              <a:rPr b="1" lang="en-GB"/>
              <a:t>ost important principles</a:t>
            </a:r>
            <a:r>
              <a:rPr lang="en-GB"/>
              <a:t> within our architecture: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Simplicity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Separation of concerns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Don't Repeat Yourself (DRY)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Easy to extend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Weak bounds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20280" r="0" t="0"/>
          <a:stretch/>
        </p:blipFill>
        <p:spPr>
          <a:xfrm>
            <a:off x="154300" y="1143413"/>
            <a:ext cx="5965874" cy="35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case &lt;1&gt; (UML2)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3990600" cy="3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Problem:</a:t>
            </a:r>
            <a:r>
              <a:rPr lang="en-GB"/>
              <a:t> don’t read settings file multiple times because using file settings is slow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Solution:</a:t>
            </a:r>
            <a:r>
              <a:rPr lang="en-GB"/>
              <a:t> the class responsible for reading file with settings should be created only once and read file at creation. Use singleton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550" y="1152475"/>
            <a:ext cx="4750651" cy="28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367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Problem:</a:t>
            </a:r>
            <a:r>
              <a:rPr lang="en-GB"/>
              <a:t> get settings in routes as dependency to process routes </a:t>
            </a:r>
            <a:r>
              <a:rPr lang="en-GB"/>
              <a:t>asynchronously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Solution:</a:t>
            </a:r>
            <a:r>
              <a:rPr lang="en-GB"/>
              <a:t> use factory to create </a:t>
            </a:r>
            <a:r>
              <a:rPr lang="en-GB"/>
              <a:t>the same config for every route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case &lt;2&gt; </a:t>
            </a:r>
            <a:r>
              <a:rPr lang="en-GB"/>
              <a:t>(UML2)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963" y="1152475"/>
            <a:ext cx="515302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case &lt;3&gt; </a:t>
            </a:r>
            <a:r>
              <a:rPr lang="en-GB"/>
              <a:t>(UML2)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399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Problem:</a:t>
            </a:r>
            <a:r>
              <a:rPr lang="en-GB"/>
              <a:t> range of </a:t>
            </a:r>
            <a:r>
              <a:rPr lang="en-GB"/>
              <a:t>similar</a:t>
            </a:r>
            <a:r>
              <a:rPr lang="en-GB"/>
              <a:t> actions (but not all) while working with different types of media.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Similar actions: get address by id, download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Different actions: present (display or play), stop presenting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Solution:</a:t>
            </a:r>
            <a:r>
              <a:rPr lang="en-GB"/>
              <a:t> use template method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2300" y="1152475"/>
            <a:ext cx="4536899" cy="3639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case &lt;4&gt; </a:t>
            </a:r>
            <a:r>
              <a:rPr lang="en-GB"/>
              <a:t>(UML2)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379850"/>
            <a:ext cx="3990600" cy="23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Problem: </a:t>
            </a:r>
            <a:r>
              <a:rPr lang="en-GB"/>
              <a:t>several classes (quiz, 2D markers) use facts and need to be notified when a new fact is added by fact searcher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Solution:</a:t>
            </a:r>
            <a:r>
              <a:rPr lang="en-GB"/>
              <a:t> use observer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325" y="1443750"/>
            <a:ext cx="4661899" cy="23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