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FFC24A-7FA4-4B20-B432-7BDDEF6B0D4D}">
  <a:tblStyle styleId="{C1FFC24A-7FA4-4B20-B432-7BDDEF6B0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c25f9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c25f9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266a6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266a6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8ccc1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8ccc1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266a61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266a61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4muV41FoflKnEn1uf8nVNDLdu6MtURisamITFwXzZ7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andomunrandom/corona_travel/wiki/Scenario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and microservices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1925" y="344550"/>
            <a:ext cx="72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1925" y="101772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Team:</a:t>
            </a:r>
            <a:r>
              <a:rPr lang="en-GB"/>
              <a:t> </a:t>
            </a:r>
            <a:r>
              <a:rPr lang="en-GB"/>
              <a:t>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Repo</a:t>
            </a:r>
            <a:r>
              <a:rPr b="1" lang="en-GB"/>
              <a:t>:</a:t>
            </a:r>
            <a:r>
              <a:rPr lang="en-GB"/>
              <a:t> </a:t>
            </a:r>
            <a:r>
              <a:rPr lang="en-GB"/>
              <a:t>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Report</a:t>
            </a:r>
            <a:r>
              <a:rPr b="1"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https://docs.google.com/presentation/d/14muV41FoflKnEn1uf8nVNDLdu6MtURisamITFwXzZ7k/edit?usp=sharing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5300" y="4565525"/>
            <a:ext cx="8931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Scenarios: </a:t>
            </a:r>
            <a:r>
              <a:rPr lang="en-GB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https://github.com/randomunrandom/corona_travel/wiki/Scenarios</a:t>
            </a:r>
            <a:r>
              <a:rPr lang="en-GB" sz="1800">
                <a:solidFill>
                  <a:srgbClr val="595959"/>
                </a:solidFill>
              </a:rPr>
              <a:t>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700" y="677751"/>
            <a:ext cx="5472600" cy="40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60475" y="7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storming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75"/>
            <a:ext cx="8034468" cy="49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864" y="0"/>
            <a:ext cx="6422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00900" y="173800"/>
            <a:ext cx="29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00" y="826875"/>
            <a:ext cx="6533726" cy="4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Traceability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562300" y="1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{C1FFC24A-7FA4-4B20-B432-7BDDEF6B0D4D}</a:tableStyleId>
              </a:tblPr>
              <a:tblGrid>
                <a:gridCol w="2067500"/>
                <a:gridCol w="2067500"/>
                <a:gridCol w="2067500"/>
                <a:gridCol w="2067500"/>
              </a:tblGrid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Microservice</a:t>
                      </a:r>
                      <a:br>
                        <a:rPr b="1" lang="en-GB"/>
                      </a:br>
                      <a:r>
                        <a:rPr b="1" lang="en-GB"/>
                        <a:t>(component)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Resource</a:t>
                      </a:r>
                      <a:br>
                        <a:rPr b="1" lang="en-GB"/>
                      </a:br>
                      <a:r>
                        <a:rPr b="1" lang="en-GB"/>
                        <a:t>(interface)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Domain classes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Use case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2D 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Map, 2D Marker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Choose a place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Marker (Fact, Media, Excursion, Quiz)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Marker, Panorama, Media, Excursion, Fact, Quiz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Move in the 3D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 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Quiz, Signed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Quiz, Quiz manager, Signed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Solve quiz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 searcher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engine, Fact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engine, Fact, Administrator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facts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technology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ASGI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NoSQL (Document </a:t>
            </a:r>
            <a:r>
              <a:rPr lang="en-GB" sz="2400"/>
              <a:t>oriented</a:t>
            </a:r>
            <a:r>
              <a:rPr lang="en-GB" sz="2400"/>
              <a:t> DB)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Oauth 2.0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Containerization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CI/CD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Orchestration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