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293D6D-E9C8-485D-BFB3-CAB786974D37}">
  <a:tblStyle styleId="{D5293D6D-E9C8-485D-BFB3-CAB786974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0adce3cd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0adce3cd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b183e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b183e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bb183e1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bb183e1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b183e1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b183e1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24c43b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24c43b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ndomunrandom/corona_trave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Corona Travel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Hackathon. Selection of the technologies’ stacks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 is to allow users to travel online from home via any device of their liking. They'll start by opening an app or a link and choosing a desired destination. After choosing a location, users can choose to view destination in 3D, look at some 3D photos or videos or learn some facts about the place.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Team: </a:t>
            </a:r>
            <a:r>
              <a:rPr lang="en-GB"/>
              <a:t>Sofya Donskaya, system analyst; Elena Karelina, backend developer; Danil Kireev, frontend developer; Artem Filimonov, backend developer + API integrator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Repo</a:t>
            </a:r>
            <a:r>
              <a:rPr lang="en-GB"/>
              <a:t>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list of the stacks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A list of a stack of technologies for implementation of microservices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" name="Google Shape;68;p15"/>
          <p:cNvSpPr txBox="1"/>
          <p:nvPr/>
        </p:nvSpPr>
        <p:spPr>
          <a:xfrm>
            <a:off x="228600" y="1824025"/>
            <a:ext cx="86037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FastAPI (Python) + uvicorn (ASGI) + pymongo (MongoDB)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Spring Framework (Java) + Apache Tomcat + JDBC (psql)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Symphony (PHP) + Apache + MySQL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Boost (C++) + Nginx + sqlite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Express (JavaScript) + Node.js + mongojs</a:t>
            </a:r>
            <a:endParaRPr sz="1600"/>
          </a:p>
        </p:txBody>
      </p:sp>
      <p:sp>
        <p:nvSpPr>
          <p:cNvPr id="69" name="Google Shape;69;p15"/>
          <p:cNvSpPr txBox="1"/>
          <p:nvPr/>
        </p:nvSpPr>
        <p:spPr>
          <a:xfrm>
            <a:off x="228600" y="3202975"/>
            <a:ext cx="86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</a:t>
            </a:r>
            <a:r>
              <a:rPr lang="en-GB"/>
              <a:t>decided</a:t>
            </a:r>
            <a:r>
              <a:rPr lang="en-GB"/>
              <a:t> to look at FastAPI and Spring because more team members are familiar with Python or Java than with PHP, C++ or 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8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of 2 technologies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28600" y="1824025"/>
            <a:ext cx="5034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353325" y="9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{D5293D6D-E9C8-485D-BFB3-CAB786974D37}</a:tableStyleId>
              </a:tblPr>
              <a:tblGrid>
                <a:gridCol w="2781050"/>
                <a:gridCol w="2781050"/>
                <a:gridCol w="2781050"/>
              </a:tblGrid>
              <a:tr h="22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Criteria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Stack</a:t>
                      </a:r>
                      <a:r>
                        <a:rPr b="1" lang="en-GB" sz="800"/>
                        <a:t> 1 - FastAPI (Python)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Stack </a:t>
                      </a:r>
                      <a:r>
                        <a:rPr b="1" lang="en-GB" sz="800"/>
                        <a:t>2 - Spring (Java)</a:t>
                      </a:r>
                      <a:endParaRPr b="1" sz="800"/>
                    </a:p>
                  </a:txBody>
                  <a:tcPr marT="63500" marB="63500" marR="63500" marL="63500"/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OBJECTIVES AND REQUIREMENTS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ASGI, automatic documentation, strong typing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asynchronous</a:t>
                      </a:r>
                      <a:r>
                        <a:rPr lang="en-GB" sz="800"/>
                        <a:t>, Enterprise-grade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DEVELOPER AVAILABILITY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¾ of developers know python and easy to learn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½ of developers know Java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EASY TO TEST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pytest + pytest_mongo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JUnit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THIRD-PARTY INTEGRATION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Dependency injection is supported out of box, </a:t>
                      </a:r>
                      <a:r>
                        <a:rPr lang="en-GB" sz="800"/>
                        <a:t>asynchronous</a:t>
                      </a:r>
                      <a:r>
                        <a:rPr lang="en-GB" sz="800"/>
                        <a:t> by default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Dependency injection is supported out of box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MIT License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Free (Apache 2.0 license), Java Enterprise is not free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Supports oauth2 with dependency injection of authlib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Supports oauth2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SCALABILITY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Easily containerized, MongoDB supports clustering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Scalability is not a standardized component within the Java EE Platform specification. The associated techniques are mostly vendor specific and often involve using more than one products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GB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FREQUENCY OF UPDATES 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Several times a month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Once a month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7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GB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AGE OF TECHNOLOGY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About 10 years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About 20 years</a:t>
                      </a:r>
                      <a:endParaRPr sz="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9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1 implementation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6575"/>
            <a:ext cx="3495162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862" y="1017725"/>
            <a:ext cx="5032337" cy="205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6862" y="3072517"/>
            <a:ext cx="1808436" cy="176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8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2 implementation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661276"/>
            <a:ext cx="4921775" cy="415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400" y="736450"/>
            <a:ext cx="5292525" cy="18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1575" y="2801900"/>
            <a:ext cx="3859350" cy="20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 </a:t>
            </a:r>
            <a:r>
              <a:rPr lang="en-GB" sz="2400"/>
              <a:t>decided</a:t>
            </a:r>
            <a:r>
              <a:rPr lang="en-GB" sz="2400"/>
              <a:t> to use FastAPI (Python) + uvicorn (ASGI) + pymongo (MongoDB) because: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More team members are </a:t>
            </a:r>
            <a:r>
              <a:rPr lang="en-GB" sz="2400"/>
              <a:t>familiar</a:t>
            </a:r>
            <a:r>
              <a:rPr lang="en-GB" sz="2400"/>
              <a:t> with python than </a:t>
            </a:r>
            <a:r>
              <a:rPr lang="en-GB" sz="2400"/>
              <a:t>java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Easy to implement tests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Strong Typing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Automatic documentation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Easy to write (smaller amount of lines of code)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