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c10b9e673_6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c10b9e673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c10b9e67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c10b9e67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39630292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39630292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491f9f65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491f9f65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491f9f65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491f9f65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39630292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39630292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b7127c7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b7127c7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b7127c7c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b7127c7c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dd9ff9bd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dd9ff9b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c10b9e6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c10b9e6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c10b9e67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c10b9e67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c10b9e67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c10b9e67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0adce3c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0adce3c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c10b9e673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c10b9e673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randomunrandom/corona_travel" TargetMode="External"/><Relationship Id="rId4" Type="http://schemas.openxmlformats.org/officeDocument/2006/relationships/hyperlink" Target="https://docs.google.com/presentation/d/1h8Zk4FNvIv73qRzUFzExyZpHQdcteYb4myk55FeZw-M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hyperlink" Target="https://github.com/randomunrandom/corona_travel/wiki/Scenario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Corona Travel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design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 summary &lt;</a:t>
            </a:r>
            <a:r>
              <a:rPr lang="en-GB"/>
              <a:t>Quiz Manager</a:t>
            </a:r>
            <a:r>
              <a:rPr lang="en-GB"/>
              <a:t>&gt;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99375" y="1017725"/>
            <a:ext cx="42168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/>
              <a:t>O</a:t>
            </a:r>
            <a:r>
              <a:rPr lang="en-GB" sz="1400"/>
              <a:t>n a page quiz - GET /quiz - show available quizzes - (solve quizzes)</a:t>
            </a:r>
            <a:br>
              <a:rPr lang="en-GB" sz="1400"/>
            </a:br>
            <a:r>
              <a:rPr lang="en-GB" sz="1400"/>
              <a:t>On a page /user/quiz - GET /user/{user_id}/quiz - show personal quizzes </a:t>
            </a:r>
            <a:br>
              <a:rPr lang="en-GB" sz="1400"/>
            </a:br>
            <a:r>
              <a:rPr lang="en-GB" sz="1400"/>
              <a:t>On a page /user/quiz - POST /user/{user_id}/quiz - create a new quiz</a:t>
            </a:r>
            <a:br>
              <a:rPr lang="en-GB" sz="1400"/>
            </a:br>
            <a:r>
              <a:rPr lang="en-GB" sz="1400"/>
              <a:t>On a page /user/quiz - PUT /user/{user_id}/quiz - update a page</a:t>
            </a:r>
            <a:br>
              <a:rPr lang="en-GB" sz="1400"/>
            </a:br>
            <a:r>
              <a:rPr lang="en-GB" sz="1400"/>
              <a:t>On a page /user/quiz - DELETE /user/{user_id}/quiz - remove personal quiz</a:t>
            </a:r>
            <a:endParaRPr sz="1400"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7080" y="0"/>
            <a:ext cx="3146925" cy="27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6275" y="2364400"/>
            <a:ext cx="4527724" cy="27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 summary &lt;Fact searcher&gt;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3555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/>
              <a:t>On a page fact_searcher - POST /factsearcher/new - get new facts</a:t>
            </a:r>
            <a:br>
              <a:rPr lang="en-GB" sz="1400"/>
            </a:br>
            <a:r>
              <a:rPr lang="en-GB" sz="1400"/>
              <a:t>On a page fact_searcher - POST /factsearcher/checkbylocation - check that facts with the same location doesn’t exists</a:t>
            </a:r>
            <a:br>
              <a:rPr lang="en-GB" sz="1400"/>
            </a:br>
            <a:r>
              <a:rPr lang="en-GB" sz="1400"/>
              <a:t>On a page fact_searcher - GET /facts - get list of facts to check for duplicates</a:t>
            </a:r>
            <a:br>
              <a:rPr lang="en-GB" sz="1400"/>
            </a:br>
            <a:r>
              <a:rPr lang="en-GB" sz="1400"/>
              <a:t>On a page fact_searcher - POST /facts - add a new fact</a:t>
            </a:r>
            <a:br>
              <a:rPr lang="en-GB" sz="1400"/>
            </a:br>
            <a:r>
              <a:rPr lang="en-GB" sz="1400"/>
              <a:t>On a page fact_searcher - GET /fact/{factID} - get info about the fact to check for duplicates</a:t>
            </a:r>
            <a:endParaRPr sz="1400"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7150" y="1017725"/>
            <a:ext cx="527685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5575" y="2824025"/>
            <a:ext cx="360045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33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Physical schema for MongoDB (facts+places)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600" y="2544050"/>
            <a:ext cx="4124201" cy="238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3500" y="2485050"/>
            <a:ext cx="3977875" cy="2503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076275"/>
            <a:ext cx="7853700" cy="13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All resources has </a:t>
            </a:r>
            <a:r>
              <a:rPr b="1" lang="en-GB" sz="1400"/>
              <a:t>*_id</a:t>
            </a:r>
            <a:r>
              <a:rPr lang="en-GB" sz="1400"/>
              <a:t> field of type </a:t>
            </a:r>
            <a:r>
              <a:rPr i="1" lang="en-GB" sz="1400"/>
              <a:t>string</a:t>
            </a:r>
            <a:r>
              <a:rPr lang="en-GB" sz="1400"/>
              <a:t> as a key of the document. IDs are unique values that can be used to </a:t>
            </a:r>
            <a:r>
              <a:rPr lang="en-GB" sz="1400"/>
              <a:t>interact</a:t>
            </a:r>
            <a:r>
              <a:rPr lang="en-GB" sz="1400"/>
              <a:t> with documents. </a:t>
            </a:r>
            <a:r>
              <a:rPr lang="en-GB" sz="1400"/>
              <a:t>IDs</a:t>
            </a:r>
            <a:r>
              <a:rPr lang="en-GB" sz="1400"/>
              <a:t> are used by API to execute queries.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/>
              <a:t>As an alternative to </a:t>
            </a:r>
            <a:r>
              <a:rPr b="1" lang="en-GB" sz="1400"/>
              <a:t>*_id</a:t>
            </a:r>
            <a:r>
              <a:rPr lang="en-GB" sz="1400"/>
              <a:t> field can be used </a:t>
            </a:r>
            <a:r>
              <a:rPr b="1" lang="en-GB" sz="1400"/>
              <a:t>pos</a:t>
            </a:r>
            <a:r>
              <a:rPr lang="en-GB" sz="1400"/>
              <a:t>. Pos is an object </a:t>
            </a:r>
            <a:r>
              <a:rPr lang="en-GB" sz="1400"/>
              <a:t>consisting</a:t>
            </a:r>
            <a:r>
              <a:rPr lang="en-GB" sz="1400"/>
              <a:t> of </a:t>
            </a:r>
            <a:r>
              <a:rPr lang="en-GB" sz="1400"/>
              <a:t>latitude</a:t>
            </a:r>
            <a:r>
              <a:rPr lang="en-GB" sz="1400"/>
              <a:t> and longitude values. In all resources this objects are unique that’s why can be used as a primary key.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33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Physical schema for MongoDB (quizzes+media)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63" y="1565325"/>
            <a:ext cx="4894649" cy="33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4437" y="1834038"/>
            <a:ext cx="3965400" cy="28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1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Query example for MongoDB</a:t>
            </a:r>
            <a:r>
              <a:rPr lang="en-GB"/>
              <a:t> (facts)</a:t>
            </a:r>
            <a:endParaRPr/>
          </a:p>
        </p:txBody>
      </p:sp>
      <p:sp>
        <p:nvSpPr>
          <p:cNvPr id="145" name="Google Shape;145;p26"/>
          <p:cNvSpPr txBox="1"/>
          <p:nvPr/>
        </p:nvSpPr>
        <p:spPr>
          <a:xfrm>
            <a:off x="311700" y="1843925"/>
            <a:ext cx="8832300" cy="29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@app.post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"/facts"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tags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=[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"resource:facts"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facts_collection.insert_one(fact.dict())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@app.get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"/facts/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{fact_id}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response_model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=Fact,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tags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=[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"resource:facts"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b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fact = facts_collection.find_one({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"fact_id"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fact_id})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@app.patch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"/facts/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{fact_id}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response_model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=Fact,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tags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=[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"resource:facts"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result = facts_collection.update_one({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"fact_id"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fact_id}, {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"$set"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new_fact_dict})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@app.put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"/facts/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{fact_id}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response_model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=Fact,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tags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=[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"resource:facts"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result = facts_collection.replace_one(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"fact_id"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fact_id},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"fact_id"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fact_id, 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fact.name, 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"description"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fact.description, 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"pos"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fact.pos.dict()},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@app.delete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"/fact/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{fact_id}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tags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=[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"resource:facts"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res = facts_collection.delete_one({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"fact_id"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fact_id})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78537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/>
              <a:t>Facts are searched by </a:t>
            </a:r>
            <a:r>
              <a:rPr b="1" lang="en-GB" sz="1400"/>
              <a:t>fact_id</a:t>
            </a:r>
            <a:r>
              <a:rPr lang="en-GB" sz="1400"/>
              <a:t> field of type </a:t>
            </a:r>
            <a:r>
              <a:rPr i="1" lang="en-GB" sz="1400"/>
              <a:t>string.</a:t>
            </a:r>
            <a:endParaRPr i="1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work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Sofya Donskaya - 2D map service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Danil Kireev - 3D map service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Elena Karelina - Quiz manager service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Artem Filimonov - Fact Searcher service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Our goal is to allow users to travel online from home via any device of their liking. They'll start by opening an app or a link and choosing a desired destination. After choosing a location, users can choose to view destination in 3D, look at some 3D photos or videos or learn some facts about the place.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Team: Sofya Donskaya, system analyst; Elena Karelina, backend developer; Danil Kireev, frontend developer; Artem Filimonov, backend developer + API integrator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Repo: </a:t>
            </a:r>
            <a:r>
              <a:rPr lang="en-GB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https://github.com/randomunrandom/corona_travel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Report</a:t>
            </a:r>
            <a:r>
              <a:rPr lang="en-GB"/>
              <a:t>:</a:t>
            </a:r>
            <a:r>
              <a:rPr lang="en-GB"/>
              <a:t>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https://docs.google.com/presentation/d/1h8Zk4FNvIv73qRzUFzExyZpHQdcteYb4myk55FeZw-M/edit?usp=sharing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 diagram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8300" y="1220550"/>
            <a:ext cx="5274299" cy="29233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311700" y="1096600"/>
            <a:ext cx="3253200" cy="21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Scenarios: </a:t>
            </a:r>
            <a:r>
              <a:rPr lang="en-GB" sz="1800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https://github.com/randomunrandom/corona_travel/wiki/Scenarios</a:t>
            </a:r>
            <a:r>
              <a:rPr lang="en-GB" sz="1800">
                <a:solidFill>
                  <a:srgbClr val="595959"/>
                </a:solidFill>
              </a:rPr>
              <a:t>  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4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Logical</a:t>
            </a:r>
            <a:r>
              <a:rPr lang="en-GB"/>
              <a:t> data model - Class diagram for 2D Map Service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39679" l="0" r="0" t="0"/>
          <a:stretch/>
        </p:blipFill>
        <p:spPr>
          <a:xfrm>
            <a:off x="1140750" y="1250500"/>
            <a:ext cx="6862501" cy="356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4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Logical data model - Class diagram for 3D Map Service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2013" y="716350"/>
            <a:ext cx="3879966" cy="429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14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Logical data model - Class diagram for Quiz Manager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4800" y="778325"/>
            <a:ext cx="3213599" cy="436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14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Logical data model - Class diagram for Fact Searcher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 rotWithShape="1">
          <a:blip r:embed="rId3">
            <a:alphaModFix/>
          </a:blip>
          <a:srcRect b="32368" l="0" r="0" t="0"/>
          <a:stretch/>
        </p:blipFill>
        <p:spPr>
          <a:xfrm>
            <a:off x="2744500" y="716350"/>
            <a:ext cx="3655000" cy="414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 rotWithShape="1">
          <a:blip r:embed="rId3">
            <a:alphaModFix/>
          </a:blip>
          <a:srcRect b="0" l="1049" r="19421" t="0"/>
          <a:stretch/>
        </p:blipFill>
        <p:spPr>
          <a:xfrm>
            <a:off x="716200" y="3761325"/>
            <a:ext cx="385580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 summary &lt;Map 2D&gt;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81425"/>
            <a:ext cx="4990800" cy="24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/>
              <a:t>O</a:t>
            </a:r>
            <a:r>
              <a:rPr lang="en-GB" sz="1400"/>
              <a:t>n a page map2D - GET /map/2D - get data for markers on 2D map, calls GET /place - (Choose destination)</a:t>
            </a:r>
            <a:br>
              <a:rPr lang="en-GB" sz="1400"/>
            </a:br>
            <a:r>
              <a:rPr lang="en-GB" sz="1400"/>
              <a:t>O</a:t>
            </a:r>
            <a:r>
              <a:rPr lang="en-GB" sz="1400"/>
              <a:t>n a page edit_map/2D - GET /place - get all of places that will be displayed on map</a:t>
            </a:r>
            <a:br>
              <a:rPr lang="en-GB" sz="1400"/>
            </a:br>
            <a:r>
              <a:rPr lang="en-GB" sz="1400"/>
              <a:t>On a page edit_map/2D - POST /place - add data to 2D map</a:t>
            </a:r>
            <a:br>
              <a:rPr lang="en-GB" sz="1400"/>
            </a:br>
            <a:r>
              <a:rPr lang="en-GB" sz="1400"/>
              <a:t>On a page edit_map/2D - PUT /place/{placeID} - modify marker on 2D map</a:t>
            </a:r>
            <a:br>
              <a:rPr lang="en-GB" sz="1400"/>
            </a:br>
            <a:r>
              <a:rPr lang="en-GB" sz="1400"/>
              <a:t>On a page edit_map/2D - DELETE /place/{placeID} - remove marker from 2D map</a:t>
            </a:r>
            <a:endParaRPr sz="140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2450" y="1123763"/>
            <a:ext cx="3790950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99375" y="1017725"/>
            <a:ext cx="4977000" cy="25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O</a:t>
            </a:r>
            <a:r>
              <a:rPr lang="en-GB" sz="1400"/>
              <a:t>n a page map3D - GET /map/3D - get data for markers on 3D map, calls GET /facts, GET /quizes and GET /media and filters out far away markers - (Move in the 3D map)</a:t>
            </a:r>
            <a:br>
              <a:rPr lang="en-GB" sz="1400"/>
            </a:br>
            <a:r>
              <a:rPr lang="en-GB" sz="1400"/>
              <a:t>On a page map3D -GET /media/{media_id} - get media to display - (view 3D media of the place)</a:t>
            </a:r>
            <a:br>
              <a:rPr lang="en-GB" sz="1400"/>
            </a:br>
            <a:r>
              <a:rPr lang="en-GB" sz="1400"/>
              <a:t>On a page map3D - GET /fact/{fact_id} -get fact to display - (see facts about sights)</a:t>
            </a:r>
            <a:br>
              <a:rPr lang="en-GB" sz="1400"/>
            </a:br>
            <a:r>
              <a:rPr lang="en-GB" sz="1400"/>
              <a:t>On a page edit_map/3D - POST /facts - add a new fact</a:t>
            </a:r>
            <a:br>
              <a:rPr lang="en-GB" sz="1400"/>
            </a:br>
            <a:r>
              <a:rPr lang="en-GB" sz="1400"/>
              <a:t>On a page edit_map/3D - PUT /fact/{fact_id} - update a fact by id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 summary &lt;Map 3D&gt;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238" y="3807450"/>
            <a:ext cx="420052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2363" y="1138163"/>
            <a:ext cx="3533775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