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5d33c45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5d33c45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006d7c9b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006d7c9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d9ff9b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d9ff9b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4b3156d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4b3156d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d9ff9b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d9ff9b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andomunrandom/corona_travel" TargetMode="External"/><Relationship Id="rId4" Type="http://schemas.openxmlformats.org/officeDocument/2006/relationships/hyperlink" Target="https://docs.google.com/presentation/d/1JACCD4vOj-xfGJL7mi7mC_b7NtI9dnsqhpJfpyEJdkU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Corona Travel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b</a:t>
            </a:r>
            <a:r>
              <a:rPr lang="en-GB" sz="2600"/>
              <a:t>y Everything is awesome</a:t>
            </a:r>
            <a:endParaRPr sz="2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goal in to allow users to travel online from home via any device of their liking. They'll start by opening an app or a link and choosing a desired destination. After choosing a location, users can choose to view destination in 3D, look at some 3D photos or videos or learn some facts about the place.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Team: Artem Filimonov, Danil Kireev, Elena Karelina, Sofya Donskaya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Repo</a:t>
            </a:r>
            <a:r>
              <a:rPr lang="en-GB"/>
              <a:t>: </a:t>
            </a:r>
            <a:r>
              <a:rPr lang="en-GB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https://github.com/randomunrandom/corona_travel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Report</a:t>
            </a:r>
            <a:r>
              <a:rPr lang="en-GB"/>
              <a:t>:</a:t>
            </a:r>
            <a:r>
              <a:rPr lang="en-GB"/>
              <a:t> </a:t>
            </a:r>
            <a:r>
              <a:rPr lang="en-GB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https://docs.google.com/presentation/d/1JACCD4vOj-xfGJL7mi7mC_b7NtI9dnsqhpJfpyEJdkU/edit?usp=sharing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76900" y="34375"/>
            <a:ext cx="1712100" cy="1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</a:t>
            </a:r>
            <a:br>
              <a:rPr lang="en-GB"/>
            </a:br>
            <a:r>
              <a:rPr lang="en-GB"/>
              <a:t>diagram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19929" l="0" r="0" t="0"/>
          <a:stretch/>
        </p:blipFill>
        <p:spPr>
          <a:xfrm>
            <a:off x="2467879" y="0"/>
            <a:ext cx="57769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88250" y="24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4 Top Use Cases with the corresponding main scenarios</a:t>
            </a:r>
            <a:endParaRPr sz="26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88250" y="942150"/>
            <a:ext cx="8520600" cy="3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User chooses one of available journeys from list. After confirmation a virtual journey should be launched. User moves via a map, and the map shows places.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User </a:t>
            </a:r>
            <a:r>
              <a:rPr lang="en-GB"/>
              <a:t>sees</a:t>
            </a:r>
            <a:r>
              <a:rPr lang="en-GB"/>
              <a:t> 3D Media of a place</a:t>
            </a:r>
            <a:r>
              <a:rPr lang="en-GB"/>
              <a:t>, clicks on any point of the area</a:t>
            </a:r>
            <a:r>
              <a:rPr lang="en-GB"/>
              <a:t>. After that user should see the surrounding of the chosen point.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User sees the button for playing audio of the place. If the user clicks the button the corresponding audio sound is played.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While experiencing journey the user sees facts about the destination that are depicted in a specified area of the user interface.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Interaction analysis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675" y="1114425"/>
            <a:ext cx="30968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Updated class diagram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1275"/>
            <a:ext cx="85206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