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b60aaae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b60aaae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0adce3c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0adce3c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7127c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7127c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7127c7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7127c7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266a61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266a61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0adce3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0adce3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adce3c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adce3c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1b60aaae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1b60aaae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b60aaae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b60aaae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randomunrandom/corona_trav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andomunrandom/corona_travel/wiki/Scenarios"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aw.githubusercontent.com/randomunrandom/corona_travel/main/Task9/openapi.ya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Corona Travel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API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&lt;Service-FactSearcher&gt;</a:t>
            </a:r>
            <a:endParaRPr/>
          </a:p>
        </p:txBody>
      </p:sp>
      <p:sp>
        <p:nvSpPr>
          <p:cNvPr id="113" name="Google Shape;113;p22"/>
          <p:cNvSpPr txBox="1"/>
          <p:nvPr>
            <p:ph idx="1" type="body"/>
          </p:nvPr>
        </p:nvSpPr>
        <p:spPr>
          <a:xfrm>
            <a:off x="311700" y="1152475"/>
            <a:ext cx="300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Part of scenario 5: Administrator decides to add new place to the app. He adds place to the database and in order to find facts for new place he requests fact searcher via API. Facts are saved in database with relevant attributes.</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3400550" y="1443050"/>
            <a:ext cx="5586299" cy="142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stack </a:t>
            </a:r>
            <a:r>
              <a:rPr lang="en-GB"/>
              <a:t>(prepare)</a:t>
            </a:r>
            <a:endParaRPr/>
          </a:p>
        </p:txBody>
      </p:sp>
      <p:sp>
        <p:nvSpPr>
          <p:cNvPr id="120" name="Google Shape;120;p23"/>
          <p:cNvSpPr txBox="1"/>
          <p:nvPr/>
        </p:nvSpPr>
        <p:spPr>
          <a:xfrm>
            <a:off x="311700" y="1492525"/>
            <a:ext cx="5034000" cy="20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Implementation</a:t>
            </a:r>
            <a:endParaRPr b="1">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API definition: </a:t>
            </a:r>
            <a:r>
              <a:rPr lang="en-GB">
                <a:solidFill>
                  <a:schemeClr val="dk2"/>
                </a:solidFill>
              </a:rPr>
              <a:t>OpenAPI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Connection server for API: python uvicorn</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App framework: python FastAPI (ASGI)</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Serialization/state format: json</a:t>
            </a:r>
            <a:endParaRPr>
              <a:solidFill>
                <a:schemeClr val="dk2"/>
              </a:solidFill>
            </a:endParaRPr>
          </a:p>
          <a:p>
            <a:pPr indent="0" lvl="0" marL="0" rtl="0" algn="l">
              <a:lnSpc>
                <a:spcPct val="115000"/>
              </a:lnSpc>
              <a:spcBef>
                <a:spcPts val="1200"/>
              </a:spcBef>
              <a:spcAft>
                <a:spcPts val="1200"/>
              </a:spcAft>
              <a:buNone/>
            </a:pPr>
            <a:r>
              <a:t/>
            </a:r>
            <a:endParaRPr/>
          </a:p>
        </p:txBody>
      </p:sp>
      <p:sp>
        <p:nvSpPr>
          <p:cNvPr id="121" name="Google Shape;121;p23"/>
          <p:cNvSpPr txBox="1"/>
          <p:nvPr/>
        </p:nvSpPr>
        <p:spPr>
          <a:xfrm>
            <a:off x="5236700" y="1402100"/>
            <a:ext cx="3674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2"/>
                </a:solidFill>
              </a:rPr>
              <a:t>Testing tools</a:t>
            </a:r>
            <a:r>
              <a:rPr lang="en-GB">
                <a:solidFill>
                  <a:schemeClr val="dk2"/>
                </a:solidFill>
              </a:rPr>
              <a:t> pytest</a:t>
            </a:r>
            <a:endParaRPr>
              <a:solidFill>
                <a:schemeClr val="dk2"/>
              </a:solidFill>
            </a:endParaRPr>
          </a:p>
          <a:p>
            <a:pPr indent="0" lvl="0" marL="0" rtl="0" algn="l">
              <a:lnSpc>
                <a:spcPct val="115000"/>
              </a:lnSpc>
              <a:spcBef>
                <a:spcPts val="1200"/>
              </a:spcBef>
              <a:spcAft>
                <a:spcPts val="0"/>
              </a:spcAft>
              <a:buNone/>
            </a:pPr>
            <a:r>
              <a:rPr b="1" lang="en-GB">
                <a:solidFill>
                  <a:schemeClr val="dk2"/>
                </a:solidFill>
              </a:rPr>
              <a:t>Operations</a:t>
            </a:r>
            <a:endParaRPr>
              <a:solidFill>
                <a:schemeClr val="dk2"/>
              </a:solidFill>
            </a:endParaRPr>
          </a:p>
          <a:p>
            <a:pPr indent="-317500" lvl="0" marL="457200" rtl="0" algn="l">
              <a:lnSpc>
                <a:spcPct val="115000"/>
              </a:lnSpc>
              <a:spcBef>
                <a:spcPts val="1200"/>
              </a:spcBef>
              <a:spcAft>
                <a:spcPts val="0"/>
              </a:spcAft>
              <a:buClr>
                <a:schemeClr val="dk2"/>
              </a:buClr>
              <a:buSzPts val="1400"/>
              <a:buChar char="-"/>
            </a:pPr>
            <a:r>
              <a:rPr lang="en-GB">
                <a:solidFill>
                  <a:schemeClr val="dk2"/>
                </a:solidFill>
              </a:rPr>
              <a:t>App initializer – none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Code </a:t>
            </a:r>
            <a:r>
              <a:rPr lang="en-GB">
                <a:solidFill>
                  <a:schemeClr val="dk2"/>
                </a:solidFill>
              </a:rPr>
              <a:t>build – No explicit build, project info with pyproject.toml</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CI/CD pipeline – GitHub Actions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Delivery method – Docker</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GB">
                <a:solidFill>
                  <a:schemeClr val="dk2"/>
                </a:solidFill>
              </a:rPr>
              <a:t>Monitoring – Grafana</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goal is to allow users to travel online from home via any device of their liking. They'll start by opening an app or a link and choosing a desired destination. After choosing a location, users can choose to view destination in 3D, look at some 3D photos or videos or learn some facts about the place.</a:t>
            </a:r>
            <a:endParaRPr/>
          </a:p>
          <a:p>
            <a:pPr indent="0" lvl="0" marL="0" rtl="0" algn="l">
              <a:spcBef>
                <a:spcPts val="1200"/>
              </a:spcBef>
              <a:spcAft>
                <a:spcPts val="0"/>
              </a:spcAft>
              <a:buNone/>
            </a:pPr>
            <a:r>
              <a:rPr lang="en-GB"/>
              <a:t>Team: </a:t>
            </a:r>
            <a:r>
              <a:rPr lang="en-GB"/>
              <a:t>Sofya Donskaya, system analyst; Elena Karelina, backend developer; Danil Kireev, frontend developer; Artem Filimonov, backend developer + API integrator</a:t>
            </a:r>
            <a:endParaRPr/>
          </a:p>
          <a:p>
            <a:pPr indent="0" lvl="0" marL="0" rtl="0" algn="l">
              <a:spcBef>
                <a:spcPts val="1200"/>
              </a:spcBef>
              <a:spcAft>
                <a:spcPts val="0"/>
              </a:spcAft>
              <a:buNone/>
            </a:pPr>
            <a:r>
              <a:rPr lang="en-GB"/>
              <a:t>Repo</a:t>
            </a:r>
            <a:r>
              <a:rPr lang="en-GB"/>
              <a:t>: </a:t>
            </a:r>
            <a:r>
              <a:rPr lang="en-GB" u="sng">
                <a:solidFill>
                  <a:schemeClr val="accent5"/>
                </a:solidFill>
                <a:hlinkClick r:id="rId3">
                  <a:extLst>
                    <a:ext uri="{A12FA001-AC4F-418D-AE19-62706E023703}">
                      <ahyp:hlinkClr val="tx"/>
                    </a:ext>
                  </a:extLst>
                </a:hlinkClick>
              </a:rPr>
              <a:t>https://github.com/randomunrandom/corona_travel</a:t>
            </a:r>
            <a:endParaRPr/>
          </a:p>
          <a:p>
            <a:pPr indent="0" lvl="0" marL="0" rtl="0" algn="l">
              <a:spcBef>
                <a:spcPts val="1200"/>
              </a:spcBef>
              <a:spcAft>
                <a:spcPts val="1200"/>
              </a:spcAft>
              <a:buNone/>
            </a:pPr>
            <a:r>
              <a:rPr lang="en-GB"/>
              <a:t>Report</a:t>
            </a:r>
            <a:r>
              <a:rPr lang="en-GB"/>
              <a:t>:</a:t>
            </a:r>
            <a:r>
              <a:rPr lang="en-GB"/>
              <a:t> </a:t>
            </a:r>
            <a:r>
              <a:rPr lang="en-GB"/>
              <a:t>https://docs.google.com/presentation/d/1b-Zt0XaH3pnYNZ3GRrrFuT_hIFIgmixB37lgc6IdhIs/edit?usp=sharing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3740400" cy="11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sp>
        <p:nvSpPr>
          <p:cNvPr id="67" name="Google Shape;67;p15"/>
          <p:cNvSpPr txBox="1"/>
          <p:nvPr/>
        </p:nvSpPr>
        <p:spPr>
          <a:xfrm>
            <a:off x="311700" y="1096600"/>
            <a:ext cx="3253200" cy="212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595959"/>
                </a:solidFill>
              </a:rPr>
              <a:t>Scenarios: </a:t>
            </a:r>
            <a:r>
              <a:rPr lang="en-GB" sz="1800" u="sng">
                <a:solidFill>
                  <a:srgbClr val="0097A7"/>
                </a:solidFill>
                <a:hlinkClick r:id="rId3">
                  <a:extLst>
                    <a:ext uri="{A12FA001-AC4F-418D-AE19-62706E023703}">
                      <ahyp:hlinkClr val="tx"/>
                    </a:ext>
                  </a:extLst>
                </a:hlinkClick>
              </a:rPr>
              <a:t>https://github.com/randomunrandom/corona_travel/wiki/Scenarios</a:t>
            </a:r>
            <a:r>
              <a:rPr lang="en-GB" sz="1800">
                <a:solidFill>
                  <a:srgbClr val="595959"/>
                </a:solidFill>
              </a:rPr>
              <a:t>  </a:t>
            </a:r>
            <a:endParaRPr sz="1800">
              <a:solidFill>
                <a:srgbClr val="595959"/>
              </a:solidFill>
            </a:endParaRPr>
          </a:p>
        </p:txBody>
      </p:sp>
      <p:pic>
        <p:nvPicPr>
          <p:cNvPr id="68" name="Google Shape;68;p15"/>
          <p:cNvPicPr preferRelativeResize="0"/>
          <p:nvPr/>
        </p:nvPicPr>
        <p:blipFill>
          <a:blip r:embed="rId4">
            <a:alphaModFix/>
          </a:blip>
          <a:stretch>
            <a:fillRect/>
          </a:stretch>
        </p:blipFill>
        <p:spPr>
          <a:xfrm>
            <a:off x="3819275" y="1110050"/>
            <a:ext cx="5274299" cy="2923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23220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Detailed</a:t>
            </a:r>
            <a:br>
              <a:rPr lang="en-GB"/>
            </a:br>
            <a:r>
              <a:rPr lang="en-GB"/>
              <a:t>class diagram</a:t>
            </a:r>
            <a:endParaRPr/>
          </a:p>
        </p:txBody>
      </p:sp>
      <p:pic>
        <p:nvPicPr>
          <p:cNvPr id="74" name="Google Shape;74;p16"/>
          <p:cNvPicPr preferRelativeResize="0"/>
          <p:nvPr/>
        </p:nvPicPr>
        <p:blipFill>
          <a:blip r:embed="rId3">
            <a:alphaModFix/>
          </a:blip>
          <a:stretch>
            <a:fillRect/>
          </a:stretch>
        </p:blipFill>
        <p:spPr>
          <a:xfrm>
            <a:off x="2633700" y="44050"/>
            <a:ext cx="6493624" cy="5245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50950" y="193875"/>
            <a:ext cx="301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Service diagram</a:t>
            </a:r>
            <a:endParaRPr/>
          </a:p>
        </p:txBody>
      </p:sp>
      <p:pic>
        <p:nvPicPr>
          <p:cNvPr id="80" name="Google Shape;80;p17"/>
          <p:cNvPicPr preferRelativeResize="0"/>
          <p:nvPr/>
        </p:nvPicPr>
        <p:blipFill rotWithShape="1">
          <a:blip r:embed="rId3">
            <a:alphaModFix/>
          </a:blip>
          <a:srcRect b="0" l="20280" r="0" t="0"/>
          <a:stretch/>
        </p:blipFill>
        <p:spPr>
          <a:xfrm>
            <a:off x="1226325" y="925677"/>
            <a:ext cx="6691351" cy="3964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API</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Using an Open API editor develop RESTful API for all microservices in the project, including data transfer objects. Store the API schema in your repository</a:t>
            </a:r>
            <a:endParaRPr/>
          </a:p>
          <a:p>
            <a:pPr indent="0" lvl="0" marL="0" rtl="0" algn="l">
              <a:spcBef>
                <a:spcPts val="1200"/>
              </a:spcBef>
              <a:spcAft>
                <a:spcPts val="0"/>
              </a:spcAft>
              <a:buNone/>
            </a:pPr>
            <a:r>
              <a:rPr lang="en-GB" u="sng">
                <a:solidFill>
                  <a:schemeClr val="hlink"/>
                </a:solidFill>
                <a:hlinkClick r:id="rId3"/>
              </a:rPr>
              <a:t>https://raw.githubusercontent.com/randomunrandom/corona_travel/main/Task9/openapi.yaml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a:t>
            </a:r>
            <a:r>
              <a:rPr lang="en-GB"/>
              <a:t> &lt;Service-Map2D&gt;</a:t>
            </a:r>
            <a:endParaRPr/>
          </a:p>
        </p:txBody>
      </p:sp>
      <p:sp>
        <p:nvSpPr>
          <p:cNvPr id="92" name="Google Shape;92;p19"/>
          <p:cNvSpPr txBox="1"/>
          <p:nvPr>
            <p:ph idx="1" type="body"/>
          </p:nvPr>
        </p:nvSpPr>
        <p:spPr>
          <a:xfrm>
            <a:off x="311700" y="1102250"/>
            <a:ext cx="38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Part of user story (Sergey)</a:t>
            </a:r>
            <a:endParaRPr/>
          </a:p>
          <a:p>
            <a:pPr indent="0" lvl="0" marL="0" rtl="0" algn="l">
              <a:spcBef>
                <a:spcPts val="1200"/>
              </a:spcBef>
              <a:spcAft>
                <a:spcPts val="1200"/>
              </a:spcAft>
              <a:buNone/>
            </a:pPr>
            <a:r>
              <a:rPr lang="en-GB"/>
              <a:t>User opens 2D map to see places that he visited, user selects a place on a map, user is reminded of his past</a:t>
            </a:r>
            <a:endParaRPr/>
          </a:p>
        </p:txBody>
      </p:sp>
      <p:pic>
        <p:nvPicPr>
          <p:cNvPr id="93" name="Google Shape;93;p19"/>
          <p:cNvPicPr preferRelativeResize="0"/>
          <p:nvPr/>
        </p:nvPicPr>
        <p:blipFill>
          <a:blip r:embed="rId3">
            <a:alphaModFix/>
          </a:blip>
          <a:stretch>
            <a:fillRect/>
          </a:stretch>
        </p:blipFill>
        <p:spPr>
          <a:xfrm>
            <a:off x="4174575" y="1152475"/>
            <a:ext cx="4657725"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&lt;Service-Map3D&gt;</a:t>
            </a:r>
            <a:endParaRPr/>
          </a:p>
        </p:txBody>
      </p:sp>
      <p:sp>
        <p:nvSpPr>
          <p:cNvPr id="99" name="Google Shape;99;p20"/>
          <p:cNvSpPr txBox="1"/>
          <p:nvPr>
            <p:ph idx="1" type="body"/>
          </p:nvPr>
        </p:nvSpPr>
        <p:spPr>
          <a:xfrm>
            <a:off x="311700" y="1152475"/>
            <a:ext cx="321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GB"/>
              <a:t>Part of a scenario 2: User sees 3D Media of a place, clicks on any point of the area. The map shows the views of the selected place in map.</a:t>
            </a:r>
            <a:endParaRPr/>
          </a:p>
        </p:txBody>
      </p:sp>
      <p:pic>
        <p:nvPicPr>
          <p:cNvPr id="100" name="Google Shape;100;p20"/>
          <p:cNvPicPr preferRelativeResize="0"/>
          <p:nvPr/>
        </p:nvPicPr>
        <p:blipFill>
          <a:blip r:embed="rId3">
            <a:alphaModFix/>
          </a:blip>
          <a:stretch>
            <a:fillRect/>
          </a:stretch>
        </p:blipFill>
        <p:spPr>
          <a:xfrm>
            <a:off x="3526875" y="1152475"/>
            <a:ext cx="5305425"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API usage &lt;Service-QuizManager&gt;</a:t>
            </a:r>
            <a:endParaRPr/>
          </a:p>
        </p:txBody>
      </p:sp>
      <p:sp>
        <p:nvSpPr>
          <p:cNvPr id="106" name="Google Shape;106;p21"/>
          <p:cNvSpPr txBox="1"/>
          <p:nvPr>
            <p:ph idx="1" type="body"/>
          </p:nvPr>
        </p:nvSpPr>
        <p:spPr>
          <a:xfrm>
            <a:off x="311700" y="1152475"/>
            <a:ext cx="29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Part of scenario 5: </a:t>
            </a:r>
            <a:r>
              <a:rPr lang="en-GB"/>
              <a:t>User accepts the offer to have quiz. The system shows the list of questions for the quiz.</a:t>
            </a:r>
            <a:endParaRPr/>
          </a:p>
        </p:txBody>
      </p:sp>
      <p:pic>
        <p:nvPicPr>
          <p:cNvPr id="107" name="Google Shape;107;p21"/>
          <p:cNvPicPr preferRelativeResize="0"/>
          <p:nvPr/>
        </p:nvPicPr>
        <p:blipFill>
          <a:blip r:embed="rId3">
            <a:alphaModFix/>
          </a:blip>
          <a:stretch>
            <a:fillRect/>
          </a:stretch>
        </p:blipFill>
        <p:spPr>
          <a:xfrm>
            <a:off x="3305100" y="1017725"/>
            <a:ext cx="5527199" cy="34808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