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3F411AA-3AB1-4FA5-A5CA-C6D3217284F9}">
  <a:tblStyle styleId="{13F411AA-3AB1-4FA5-A5CA-C6D3217284F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1ac052a4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gf1ac052a44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139646168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f139646168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139646168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f13964616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139646168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f139646168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randomunrandom/corona_travel" TargetMode="External"/><Relationship Id="rId4" Type="http://schemas.openxmlformats.org/officeDocument/2006/relationships/hyperlink" Target="https://docs.google.com/presentation/d/1QC14KO-1_a8kRqRROmUVReOf_kfE20z5xqTBuCWW4wY/edit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Corona Travel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Everything is awesome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Task 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Product description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1500"/>
              <a:t>Our goal in to allow </a:t>
            </a:r>
            <a:r>
              <a:rPr lang="en-GB" sz="1500">
                <a:highlight>
                  <a:srgbClr val="F4CCCC"/>
                </a:highlight>
              </a:rPr>
              <a:t>users</a:t>
            </a:r>
            <a:r>
              <a:rPr lang="en-GB" sz="1500"/>
              <a:t> to travel online from home via any device of their liking. They'll start by opening an </a:t>
            </a:r>
            <a:r>
              <a:rPr lang="en-GB" sz="1500">
                <a:highlight>
                  <a:schemeClr val="lt1"/>
                </a:highlight>
              </a:rPr>
              <a:t>app</a:t>
            </a:r>
            <a:r>
              <a:rPr lang="en-GB" sz="1500"/>
              <a:t> or a link and choosing a desired </a:t>
            </a:r>
            <a:r>
              <a:rPr lang="en-GB" sz="1500">
                <a:highlight>
                  <a:srgbClr val="F4CCCC"/>
                </a:highlight>
              </a:rPr>
              <a:t>destination</a:t>
            </a:r>
            <a:r>
              <a:rPr lang="en-GB" sz="1500"/>
              <a:t>. After choosing a </a:t>
            </a:r>
            <a:r>
              <a:rPr lang="en-GB" sz="1500">
                <a:highlight>
                  <a:srgbClr val="F4CCCC"/>
                </a:highlight>
              </a:rPr>
              <a:t>location</a:t>
            </a:r>
            <a:r>
              <a:rPr lang="en-GB" sz="1500"/>
              <a:t>, </a:t>
            </a:r>
            <a:r>
              <a:rPr lang="en-GB" sz="1500">
                <a:highlight>
                  <a:srgbClr val="F4CCCC"/>
                </a:highlight>
              </a:rPr>
              <a:t>users</a:t>
            </a:r>
            <a:r>
              <a:rPr lang="en-GB" sz="1500"/>
              <a:t> can choose to view </a:t>
            </a:r>
            <a:r>
              <a:rPr lang="en-GB" sz="1500">
                <a:highlight>
                  <a:srgbClr val="F4CCCC"/>
                </a:highlight>
              </a:rPr>
              <a:t>destination</a:t>
            </a:r>
            <a:r>
              <a:rPr lang="en-GB" sz="1500"/>
              <a:t> in 3D, look at some </a:t>
            </a:r>
            <a:r>
              <a:rPr lang="en-GB" sz="1500">
                <a:highlight>
                  <a:srgbClr val="F4CCCC"/>
                </a:highlight>
              </a:rPr>
              <a:t>3D photos or videos</a:t>
            </a:r>
            <a:r>
              <a:rPr lang="en-GB" sz="1500"/>
              <a:t> or learn some </a:t>
            </a:r>
            <a:r>
              <a:rPr lang="en-GB" sz="1500">
                <a:highlight>
                  <a:srgbClr val="F4CCCC"/>
                </a:highlight>
              </a:rPr>
              <a:t>facts</a:t>
            </a:r>
            <a:r>
              <a:rPr lang="en-GB" sz="1500"/>
              <a:t> about the </a:t>
            </a:r>
            <a:r>
              <a:rPr lang="en-GB" sz="1500">
                <a:highlight>
                  <a:srgbClr val="F4CCCC"/>
                </a:highlight>
              </a:rPr>
              <a:t>place</a:t>
            </a:r>
            <a:r>
              <a:rPr lang="en-GB" sz="1500"/>
              <a:t>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19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1500"/>
              <a:t>Team: </a:t>
            </a:r>
            <a:r>
              <a:rPr lang="en-GB" sz="1500"/>
              <a:t>Artem Filimonov, Danil Kireev, Elena Karelina, </a:t>
            </a:r>
            <a:r>
              <a:rPr lang="en-GB" sz="1500"/>
              <a:t>Sofya Donskaya</a:t>
            </a:r>
            <a:endParaRPr sz="1500"/>
          </a:p>
          <a:p>
            <a:pPr indent="0" lvl="0" marL="0" rtl="0" algn="l">
              <a:spcBef>
                <a:spcPts val="119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1500"/>
              <a:t>Project repo: </a:t>
            </a:r>
            <a:r>
              <a:rPr lang="en-GB" sz="1500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https://github.com/randomunrandom/corona_travel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199"/>
              </a:spcBef>
              <a:spcAft>
                <a:spcPts val="0"/>
              </a:spcAft>
              <a:buNone/>
            </a:pPr>
            <a:r>
              <a:rPr lang="en-GB" sz="1500"/>
              <a:t>This report: </a:t>
            </a:r>
            <a:r>
              <a:rPr lang="en-GB" sz="1500" u="sng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https://docs.google.com/presentation/d/1QC14KO-1_a8kRqRROmUVReOf_kfE20z5xqTBuCWW4wY/edit?usp=sharing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Story map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311750" y="1192475"/>
            <a:ext cx="4184700" cy="3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97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-"/>
            </a:pPr>
            <a:r>
              <a:rPr lang="en-GB" sz="1600">
                <a:solidFill>
                  <a:srgbClr val="595959"/>
                </a:solidFill>
              </a:rPr>
              <a:t>As a &lt;Sergey&gt; </a:t>
            </a:r>
            <a:endParaRPr sz="1600">
              <a:solidFill>
                <a:srgbClr val="595959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595959"/>
                </a:solidFill>
              </a:rPr>
              <a:t>I want to &lt;travel abroad, observe nature and visit new places&gt;</a:t>
            </a:r>
            <a:endParaRPr sz="1600">
              <a:solidFill>
                <a:srgbClr val="595959"/>
              </a:solidFill>
            </a:endParaRPr>
          </a:p>
          <a:p>
            <a:pPr indent="-3297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-"/>
            </a:pPr>
            <a:r>
              <a:rPr lang="en-GB" sz="1600">
                <a:solidFill>
                  <a:srgbClr val="595959"/>
                </a:solidFill>
              </a:rPr>
              <a:t>So that &lt;I will gain a new experience and will not spend much time and money&gt;</a:t>
            </a:r>
            <a:endParaRPr sz="1600">
              <a:solidFill>
                <a:srgbClr val="595959"/>
              </a:solidFill>
            </a:endParaRPr>
          </a:p>
          <a:p>
            <a:pPr indent="-3297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-"/>
            </a:pPr>
            <a:r>
              <a:rPr lang="en-GB" sz="1600">
                <a:solidFill>
                  <a:srgbClr val="595959"/>
                </a:solidFill>
              </a:rPr>
              <a:t>I want to &lt;choose the </a:t>
            </a:r>
            <a:r>
              <a:rPr lang="en-GB" sz="1600">
                <a:solidFill>
                  <a:srgbClr val="595959"/>
                </a:solidFill>
                <a:highlight>
                  <a:srgbClr val="F4CCCC"/>
                </a:highlight>
              </a:rPr>
              <a:t>destination</a:t>
            </a:r>
            <a:r>
              <a:rPr lang="en-GB" sz="1600">
                <a:solidFill>
                  <a:srgbClr val="595959"/>
                </a:solidFill>
              </a:rPr>
              <a:t> and go to explore new sights&gt;</a:t>
            </a:r>
            <a:endParaRPr sz="1600">
              <a:solidFill>
                <a:srgbClr val="595959"/>
              </a:solidFill>
            </a:endParaRPr>
          </a:p>
          <a:p>
            <a:pPr indent="-3297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-"/>
            </a:pPr>
            <a:r>
              <a:rPr lang="en-GB" sz="1600">
                <a:solidFill>
                  <a:srgbClr val="595959"/>
                </a:solidFill>
              </a:rPr>
              <a:t>So that &lt;I will be surrounded by nice landscapes&gt;</a:t>
            </a:r>
            <a:endParaRPr sz="1600">
              <a:solidFill>
                <a:srgbClr val="595959"/>
              </a:solidFill>
            </a:endParaRPr>
          </a:p>
          <a:p>
            <a:pPr indent="-3297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-"/>
            </a:pPr>
            <a:r>
              <a:rPr lang="en-GB" sz="1600">
                <a:solidFill>
                  <a:srgbClr val="595959"/>
                </a:solidFill>
              </a:rPr>
              <a:t>I want to &lt;listen to nice </a:t>
            </a:r>
            <a:r>
              <a:rPr lang="en-GB" sz="1600">
                <a:solidFill>
                  <a:srgbClr val="595959"/>
                </a:solidFill>
                <a:highlight>
                  <a:srgbClr val="F4CCCC"/>
                </a:highlight>
              </a:rPr>
              <a:t>sounds</a:t>
            </a:r>
            <a:r>
              <a:rPr lang="en-GB" sz="1600">
                <a:solidFill>
                  <a:srgbClr val="595959"/>
                </a:solidFill>
              </a:rPr>
              <a:t> and enjoy waterfalls&gt;</a:t>
            </a:r>
            <a:endParaRPr sz="1600">
              <a:solidFill>
                <a:srgbClr val="595959"/>
              </a:solidFill>
            </a:endParaRPr>
          </a:p>
          <a:p>
            <a:pPr indent="-3297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-"/>
            </a:pPr>
            <a:r>
              <a:rPr lang="en-GB" sz="1600">
                <a:solidFill>
                  <a:srgbClr val="595959"/>
                </a:solidFill>
              </a:rPr>
              <a:t>So that &lt;I can relax after work&gt;</a:t>
            </a:r>
            <a:endParaRPr sz="1600">
              <a:solidFill>
                <a:srgbClr val="595959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-"/>
            </a:pPr>
            <a:r>
              <a:rPr lang="en-GB" sz="1600">
                <a:solidFill>
                  <a:srgbClr val="595959"/>
                </a:solidFill>
              </a:rPr>
              <a:t>As a result I have relaxed and start loving my children again :</a:t>
            </a:r>
            <a:r>
              <a:rPr lang="en-GB" sz="1100">
                <a:solidFill>
                  <a:srgbClr val="595959"/>
                </a:solidFill>
              </a:rPr>
              <a:t>Ↄ</a:t>
            </a:r>
            <a:endParaRPr sz="1600">
              <a:solidFill>
                <a:srgbClr val="595959"/>
              </a:solidFill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4496450" y="1192475"/>
            <a:ext cx="4335300" cy="3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97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-"/>
            </a:pPr>
            <a:r>
              <a:rPr lang="en-GB" sz="1600">
                <a:solidFill>
                  <a:srgbClr val="595959"/>
                </a:solidFill>
              </a:rPr>
              <a:t>As a &lt;Lena&gt; </a:t>
            </a:r>
            <a:endParaRPr sz="1600">
              <a:solidFill>
                <a:srgbClr val="595959"/>
              </a:solidFill>
            </a:endParaRPr>
          </a:p>
          <a:p>
            <a:pPr indent="-3297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-"/>
            </a:pPr>
            <a:r>
              <a:rPr lang="en-GB" sz="1600">
                <a:solidFill>
                  <a:srgbClr val="595959"/>
                </a:solidFill>
              </a:rPr>
              <a:t>I want to &lt;relax after my work and studying&gt;</a:t>
            </a:r>
            <a:endParaRPr sz="1600">
              <a:solidFill>
                <a:srgbClr val="595959"/>
              </a:solidFill>
            </a:endParaRPr>
          </a:p>
          <a:p>
            <a:pPr indent="-3297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-"/>
            </a:pPr>
            <a:r>
              <a:rPr lang="en-GB" sz="1600">
                <a:solidFill>
                  <a:srgbClr val="595959"/>
                </a:solidFill>
              </a:rPr>
              <a:t>So that &lt;I will be recharged for the next day&gt;</a:t>
            </a:r>
            <a:endParaRPr sz="1600">
              <a:solidFill>
                <a:srgbClr val="595959"/>
              </a:solidFill>
            </a:endParaRPr>
          </a:p>
          <a:p>
            <a:pPr indent="-3297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-"/>
            </a:pPr>
            <a:r>
              <a:rPr lang="en-GB" sz="1600">
                <a:solidFill>
                  <a:srgbClr val="595959"/>
                </a:solidFill>
              </a:rPr>
              <a:t>I want to &lt;move to another country and get known with historical </a:t>
            </a:r>
            <a:r>
              <a:rPr lang="en-GB" sz="1600">
                <a:solidFill>
                  <a:srgbClr val="595959"/>
                </a:solidFill>
                <a:highlight>
                  <a:srgbClr val="F4CCCC"/>
                </a:highlight>
              </a:rPr>
              <a:t>facts</a:t>
            </a:r>
            <a:r>
              <a:rPr lang="en-GB" sz="1600">
                <a:solidFill>
                  <a:srgbClr val="595959"/>
                </a:solidFill>
              </a:rPr>
              <a:t> and have a fun time by solving </a:t>
            </a:r>
            <a:r>
              <a:rPr lang="en-GB" sz="1600">
                <a:solidFill>
                  <a:srgbClr val="595959"/>
                </a:solidFill>
                <a:highlight>
                  <a:srgbClr val="F4CCCC"/>
                </a:highlight>
              </a:rPr>
              <a:t>quiz</a:t>
            </a:r>
            <a:r>
              <a:rPr lang="en-GB" sz="1600">
                <a:solidFill>
                  <a:srgbClr val="595959"/>
                </a:solidFill>
              </a:rPr>
              <a:t>&gt;</a:t>
            </a:r>
            <a:endParaRPr sz="1600">
              <a:solidFill>
                <a:srgbClr val="595959"/>
              </a:solidFill>
            </a:endParaRPr>
          </a:p>
          <a:p>
            <a:pPr indent="-3297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-"/>
            </a:pPr>
            <a:r>
              <a:rPr lang="en-GB" sz="1600">
                <a:solidFill>
                  <a:srgbClr val="595959"/>
                </a:solidFill>
              </a:rPr>
              <a:t>So that &lt;I will gain knowledge and experience&gt;</a:t>
            </a:r>
            <a:endParaRPr sz="1600">
              <a:solidFill>
                <a:srgbClr val="595959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-"/>
            </a:pPr>
            <a:r>
              <a:rPr lang="en-GB" sz="1600">
                <a:solidFill>
                  <a:srgbClr val="595959"/>
                </a:solidFill>
              </a:rPr>
              <a:t>As a result I have done it and enjoyed my life :) </a:t>
            </a:r>
            <a:endParaRPr sz="16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0" y="0"/>
            <a:ext cx="17295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Use case</a:t>
            </a:r>
            <a:br>
              <a:rPr lang="en-GB"/>
            </a:br>
            <a:r>
              <a:rPr lang="en-GB"/>
              <a:t>diagram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19929" l="0" r="0" t="0"/>
          <a:stretch/>
        </p:blipFill>
        <p:spPr>
          <a:xfrm>
            <a:off x="1690230" y="0"/>
            <a:ext cx="577697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Class candidates (problem domain)</a:t>
            </a:r>
            <a:endParaRPr/>
          </a:p>
        </p:txBody>
      </p:sp>
      <p:graphicFrame>
        <p:nvGraphicFramePr>
          <p:cNvPr id="80" name="Google Shape;80;p17"/>
          <p:cNvGraphicFramePr/>
          <p:nvPr/>
        </p:nvGraphicFramePr>
        <p:xfrm>
          <a:off x="352425" y="57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{13F411AA-3AB1-4FA5-A5CA-C6D3217284F9}</a:tableStyleId>
              </a:tblPr>
              <a:tblGrid>
                <a:gridCol w="794350"/>
                <a:gridCol w="626900"/>
                <a:gridCol w="3729150"/>
                <a:gridCol w="3327125"/>
              </a:tblGrid>
              <a:tr h="373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Candidate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Criteria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Stored information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Operations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73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SIOAT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name, hash of a password, quiz results, visited places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login, CRUD place, CRUD quiz, view media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73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Place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SIOAUT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location, list of facts, list of quizes, name, 3d-media, sounds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add, add fact, add media, add quiz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73425"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Location - duplicate of Place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  <a:tr h="373425"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Destination - duplicate of Place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  <a:tr h="373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3-D media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SOT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8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name, author, metadata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CRD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73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Sound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SOT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name, duration, author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CRD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73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Fact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SOT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place, qestion4quiz, answers4quiz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CRUD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73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Map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SIT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list of places, list of journeys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 place, remove place, move to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73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Journey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SIOAU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name, date started, list of places, list of quizes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create, add place, remove place, add quiz, remove quiz, postpone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Quiz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SIOAUT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list of facts, name, author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solve, create, add fact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5908800" y="62200"/>
            <a:ext cx="31545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Domain model diagram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6675"/>
            <a:ext cx="9144000" cy="451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6675"/>
            <a:ext cx="9144000" cy="45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