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8F1FA6B-2BB7-49C1-978A-70B302904973}">
  <a:tblStyle styleId="{E8F1FA6B-2BB7-49C1-978A-70B3029049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b7127c7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b7127c7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b7127c7c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b7127c7c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cc25f97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cc25f97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dd9ff9bd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dd9ff9bd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b266a61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b266a61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68ccc18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68ccc18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b266a612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b266a612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randomunrandom/corona_travel" TargetMode="External"/><Relationship Id="rId4" Type="http://schemas.openxmlformats.org/officeDocument/2006/relationships/hyperlink" Target="https://docs.google.com/presentation/d/14muV41FoflKnEn1uf8nVNDLdu6MtURisamITFwXzZ7k/edit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randomunrandom/corona_travel/wiki/Scenarios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Corona travel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Resources and microservices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61925" y="344550"/>
            <a:ext cx="726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Product description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61925" y="1017725"/>
            <a:ext cx="8520600" cy="38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goal is to allow users to travel online from home via any device of their liking. They'll start by opening an app or a link and choosing a desired destination. After choosing a location, users can choose to view destination in 3D, look at some 3D photos or videos or learn some facts about the place.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Team:</a:t>
            </a:r>
            <a:r>
              <a:rPr lang="en-GB"/>
              <a:t> </a:t>
            </a:r>
            <a:r>
              <a:rPr lang="en-GB"/>
              <a:t>Sofya Donskaya, system analyst; Elena Karelina, backend developer; Danil Kireev, frontend developer; Artem Filimonov, backend developer + API integrator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Repo</a:t>
            </a:r>
            <a:r>
              <a:rPr b="1" lang="en-GB"/>
              <a:t>:</a:t>
            </a:r>
            <a:r>
              <a:rPr lang="en-GB"/>
              <a:t> </a:t>
            </a:r>
            <a:r>
              <a:rPr lang="en-GB"/>
              <a:t> </a:t>
            </a:r>
            <a:r>
              <a:rPr lang="en-GB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https://github.com/randomunrandom/corona_travel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/>
              <a:t>Report</a:t>
            </a:r>
            <a:r>
              <a:rPr b="1" lang="en-GB"/>
              <a:t>:</a:t>
            </a:r>
            <a:r>
              <a:rPr lang="en-GB"/>
              <a:t>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https://docs.google.com/presentation/d/14muV41FoflKnEn1uf8nVNDLdu6MtURisamITFwXzZ7k/edit?usp=sharing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53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case diagram</a:t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145300" y="4565525"/>
            <a:ext cx="89310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rgbClr val="595959"/>
                </a:solidFill>
              </a:rPr>
              <a:t>Scenarios: </a:t>
            </a:r>
            <a:r>
              <a:rPr lang="en-GB" sz="1800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https://github.com/randomunrandom/corona_travel/wiki/Scenarios</a:t>
            </a:r>
            <a:r>
              <a:rPr lang="en-GB" sz="1800">
                <a:solidFill>
                  <a:srgbClr val="595959"/>
                </a:solidFill>
              </a:rPr>
              <a:t>  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0775" y="784500"/>
            <a:ext cx="6462458" cy="357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4760475" y="75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Event storming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5475"/>
            <a:ext cx="8034468" cy="491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Detailed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 diagram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0475" y="44050"/>
            <a:ext cx="6146851" cy="496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200900" y="173800"/>
            <a:ext cx="291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Service diagram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 rotWithShape="1">
          <a:blip r:embed="rId3">
            <a:alphaModFix/>
          </a:blip>
          <a:srcRect b="0" l="20280" r="0" t="0"/>
          <a:stretch/>
        </p:blipFill>
        <p:spPr>
          <a:xfrm>
            <a:off x="1226325" y="925677"/>
            <a:ext cx="6691351" cy="396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262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Traceability</a:t>
            </a:r>
            <a:endParaRPr/>
          </a:p>
        </p:txBody>
      </p:sp>
      <p:graphicFrame>
        <p:nvGraphicFramePr>
          <p:cNvPr id="92" name="Google Shape;92;p19"/>
          <p:cNvGraphicFramePr/>
          <p:nvPr/>
        </p:nvGraphicFramePr>
        <p:xfrm>
          <a:off x="562300" y="1045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{E8F1FA6B-2BB7-49C1-978A-70B302904973}</a:tableStyleId>
              </a:tblPr>
              <a:tblGrid>
                <a:gridCol w="2067500"/>
                <a:gridCol w="2067500"/>
                <a:gridCol w="2067500"/>
                <a:gridCol w="2067500"/>
              </a:tblGrid>
              <a:tr h="59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Microservice</a:t>
                      </a:r>
                      <a:br>
                        <a:rPr b="1" lang="en-GB"/>
                      </a:br>
                      <a:r>
                        <a:rPr b="1" lang="en-GB"/>
                        <a:t>(component)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Resource</a:t>
                      </a:r>
                      <a:br>
                        <a:rPr b="1" lang="en-GB"/>
                      </a:br>
                      <a:r>
                        <a:rPr b="1" lang="en-GB"/>
                        <a:t>(interface)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Domain classes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Use case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9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2D map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Place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Map, 2D Marker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Choose a place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9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3D map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3D Marker (Fact, Media, Excursion, Quiz)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3D Marker, Panorama, Media, Excursion, Fact, Quiz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Move in the 3D map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9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Quiz manager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Quiz, Signed User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Quiz, Quiz manager, Signed User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Solve quiz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9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Fact searcher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Search engine, Fact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Search engine, Fact, Administrator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Search facts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Expected technology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ASGI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NoSQL (Document </a:t>
            </a:r>
            <a:r>
              <a:rPr lang="en-GB" sz="2400"/>
              <a:t>oriented</a:t>
            </a:r>
            <a:r>
              <a:rPr lang="en-GB" sz="2400"/>
              <a:t> DB)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Oauth 2.0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Containerization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CI/CD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Orchestration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