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1ECB9B-6DDA-4F41-AB37-B7001429982F}">
  <a:tblStyle styleId="{F71ECB9B-6DDA-4F41-AB37-B700142998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e49ec3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e49ec3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a3e37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a3e37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a3e371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a3e371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a3e371d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a3e371d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6a3e371d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6a3e371d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a3e371d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a3e371d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6a3e371d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6a3e371d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a3e371d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a3e371d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e49ec3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e49ec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ndomunrandom/corona_travel" TargetMode="External"/><Relationship Id="rId4" Type="http://schemas.openxmlformats.org/officeDocument/2006/relationships/hyperlink" Target="https://docs.google.com/presentation/d/1L2dsEKCy_bkyYo2R88G_ctRGggT6wXFUKtpeL9LHwGw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ibert.biz/mentalmodeldrawio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rawio-app.com/wp-content/uploads/2018/10/drawio-jobs-to-be-done-white-paper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andomunrandom/corona_travel/wiki/Scenarios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Corona Travel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and analysis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and roles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24495" l="0" r="12899" t="-333"/>
          <a:stretch/>
        </p:blipFill>
        <p:spPr>
          <a:xfrm>
            <a:off x="469375" y="1120600"/>
            <a:ext cx="1657600" cy="31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221125" y="4267850"/>
            <a:ext cx="206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Elena Karelina, @e_karelina,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developer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b="0" l="37782" r="6492" t="0"/>
          <a:stretch/>
        </p:blipFill>
        <p:spPr>
          <a:xfrm>
            <a:off x="2360800" y="1100150"/>
            <a:ext cx="1765286" cy="31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169925" y="4267850"/>
            <a:ext cx="203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Sofya Donskaya</a:t>
            </a:r>
            <a:r>
              <a:rPr lang="en-GB"/>
              <a:t>, @do_nsk,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analyst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5">
            <a:alphaModFix/>
          </a:blip>
          <a:srcRect b="0" l="8053" r="5538" t="0"/>
          <a:stretch/>
        </p:blipFill>
        <p:spPr>
          <a:xfrm>
            <a:off x="4309700" y="1100150"/>
            <a:ext cx="2701922" cy="31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390088" y="4267850"/>
            <a:ext cx="230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Artem Filimonov</a:t>
            </a:r>
            <a:r>
              <a:rPr lang="en-GB"/>
              <a:t>, </a:t>
            </a:r>
            <a:r>
              <a:rPr lang="en-GB"/>
              <a:t>@pe4enko322</a:t>
            </a:r>
            <a:r>
              <a:rPr lang="en-GB"/>
              <a:t>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developer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3872" y="1100150"/>
            <a:ext cx="1827579" cy="182757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6897450" y="4375700"/>
            <a:ext cx="23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Danil Kireev</a:t>
            </a:r>
            <a:r>
              <a:rPr lang="en-GB"/>
              <a:t>, @unrndm,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developer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6793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 in to allow users to travel online from home via any device of their liking. They'll start by opening an app or a link and choosing a desired destination. After choosing a location, users can choose to view destination in 3D, look at some 3D photos or videos or learn some facts about the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Team:</a:t>
            </a:r>
            <a:r>
              <a:rPr lang="en-GB"/>
              <a:t> Sofya Donskaya, system analyst; Elena Karelina, backend developer; Danil Kireev, frontend developer; Artem Filimonov, backend developer + API integrator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Repo</a:t>
            </a:r>
            <a:r>
              <a:rPr b="1" lang="en-GB"/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https://github.com/randomunrandom/corona_travel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Report</a:t>
            </a:r>
            <a:r>
              <a:rPr b="1" lang="en-GB"/>
              <a:t>:</a:t>
            </a:r>
            <a:r>
              <a:rPr b="1"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https://docs.google.com/presentation/d/1L2dsEKCy_bkyYo2R88G_ctRGggT6wXFUKtpeL9LHwGw/edit?usp=sharing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54785" y="3159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303875" y="1294553"/>
            <a:ext cx="2325300" cy="27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lang="en-GB">
                <a:solidFill>
                  <a:srgbClr val="595959"/>
                </a:solidFill>
              </a:rPr>
              <a:t>: Lena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21 y. o.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Software engineer student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and C++ 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wants to go to a new country to meet new culture but can not do it because of the quarantine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649435" y="1294560"/>
            <a:ext cx="22398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lang="en-GB">
                <a:solidFill>
                  <a:srgbClr val="595959"/>
                </a:solidFill>
              </a:rPr>
              <a:t>: Sergey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38 y. o.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has 5 kids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does not have money to travel with family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75" y="1348113"/>
            <a:ext cx="2048760" cy="273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25" y="1294550"/>
            <a:ext cx="2102850" cy="16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map</a:t>
            </a:r>
            <a:endParaRPr/>
          </a:p>
        </p:txBody>
      </p:sp>
      <p:pic>
        <p:nvPicPr>
          <p:cNvPr id="76" name="Google Shape;76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950" y="1355813"/>
            <a:ext cx="597379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1700" y="1017725"/>
            <a:ext cx="837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https://drawio-app.com/wp-content/uploads/2018/10/drawio-jobs-to-be-done-white-paper.pdf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1554050"/>
            <a:ext cx="27321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At least these levels: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&lt;persona goal/motivation&gt;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&lt;persona task&gt;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---------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&lt;product feature&gt;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&lt;story names w/ link&gt;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Work products: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-GB" sz="1600">
                <a:solidFill>
                  <a:schemeClr val="dk2"/>
                </a:solidFill>
              </a:rPr>
              <a:t>Draw.io / Miro / VP (skyline)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-GB" sz="1600">
                <a:solidFill>
                  <a:schemeClr val="dk2"/>
                </a:solidFill>
              </a:rPr>
              <a:t>Structured text (.md)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(stories)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10500" y="3834725"/>
            <a:ext cx="89310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main and alternative scenarios on a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Scenarios: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https://github.com/randomunrandom/corona_travel/wiki/Scenarios</a:t>
            </a:r>
            <a:r>
              <a:rPr lang="en-GB"/>
              <a:t> 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075" y="1270575"/>
            <a:ext cx="2873855" cy="25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analysis</a:t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311700" y="132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{F71ECB9B-6DDA-4F41-AB37-B7001429982F}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Cooperation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Used roles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Candidate classes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Choose journey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</a:t>
            </a:r>
            <a:r>
              <a:rPr lang="en-GB"/>
              <a:t>class diagram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19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 class model should be consistent (well-formed) with interactions and use cases / stories.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Check that DDD </a:t>
            </a:r>
            <a:r>
              <a:rPr lang="en-GB"/>
              <a:t>stereotypes</a:t>
            </a:r>
            <a:r>
              <a:rPr lang="en-GB"/>
              <a:t> are set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01" y="1547875"/>
            <a:ext cx="5336376" cy="26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behavior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an activity or state diagram to describe behavior of </a:t>
            </a:r>
            <a:r>
              <a:rPr b="1" lang="en-GB"/>
              <a:t>one </a:t>
            </a:r>
            <a:r>
              <a:rPr lang="en-GB"/>
              <a:t>of </a:t>
            </a:r>
            <a:r>
              <a:rPr lang="en-GB"/>
              <a:t>the dynamic classifiers in your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 the diagram here and explain how it works precisely in detail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Check that the overall model remains well-formed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Note: too small models may not be enough to demonstrate your qualification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Repository structure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 repo screenshot showing work products and documents from previous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Demonstrate and explain how did you use tools from Task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Check that your project results are accessible for all course students (you may make a copy of your repo)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