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6/13/2021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6/13/2021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6/13/2021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6/13/2021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6/13/2021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6/13/2021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6/13/2021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6/13/2021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6/13/2021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6/13/2021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6/13/2021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6/13/2021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555641"/>
          </a:xfrm>
          <a:prstGeom prst="rect">
            <a:avLst/>
          </a:prstGeom>
          <a:noFill/>
        </p:spPr>
        <p:txBody>
          <a:bodyPr wrap="square" rtlCol="0">
            <a:spAutoFit/>
          </a:bodyPr>
          <a:lstStyle/>
          <a:p>
            <a:r>
              <a:rPr lang="en-GB" sz="1400" dirty="0"/>
              <a:t>As discussed before big problems with unity engine, thus writing my own.</a:t>
            </a:r>
          </a:p>
          <a:p>
            <a:endParaRPr lang="en-GB" sz="1400" dirty="0"/>
          </a:p>
          <a:p>
            <a:r>
              <a:rPr lang="en-GB" sz="1400" dirty="0"/>
              <a:t>Languages: </a:t>
            </a:r>
          </a:p>
          <a:p>
            <a:pPr marL="285750" indent="-285750">
              <a:buFont typeface="Symbol" panose="05050102010706020507" pitchFamily="18" charset="2"/>
              <a:buChar char="Þ"/>
            </a:pPr>
            <a:r>
              <a:rPr lang="en-GB" sz="1400" dirty="0"/>
              <a:t>C#</a:t>
            </a:r>
          </a:p>
          <a:p>
            <a:pPr marL="742950" lvl="1" indent="-285750">
              <a:buFont typeface="Symbol" panose="05050102010706020507" pitchFamily="18" charset="2"/>
              <a:buChar char="Þ"/>
            </a:pPr>
            <a:r>
              <a:rPr lang="en-GB" sz="1400" dirty="0"/>
              <a:t>I know what </a:t>
            </a:r>
            <a:r>
              <a:rPr lang="en-GB" sz="1400" dirty="0" err="1"/>
              <a:t>im</a:t>
            </a:r>
            <a:r>
              <a:rPr lang="en-GB" sz="1400" dirty="0"/>
              <a:t> doing</a:t>
            </a:r>
          </a:p>
          <a:p>
            <a:pPr marL="742950" lvl="1" indent="-285750">
              <a:buFont typeface="Symbol" panose="05050102010706020507" pitchFamily="18" charset="2"/>
              <a:buChar char="Þ"/>
            </a:pPr>
            <a:r>
              <a:rPr lang="en-GB" sz="1400" dirty="0"/>
              <a:t>Slower and less control over  optimization decisions</a:t>
            </a:r>
          </a:p>
          <a:p>
            <a:pPr marL="742950" lvl="1" indent="-285750">
              <a:buFont typeface="Symbol" panose="05050102010706020507" pitchFamily="18" charset="2"/>
              <a:buChar char="Þ"/>
            </a:pPr>
            <a:r>
              <a:rPr lang="en-GB" sz="1400" dirty="0"/>
              <a:t>A lot more </a:t>
            </a:r>
            <a:r>
              <a:rPr lang="en-GB" sz="1400" dirty="0" err="1"/>
              <a:t>c++</a:t>
            </a:r>
            <a:r>
              <a:rPr lang="en-GB" sz="1400" dirty="0"/>
              <a:t> support is given for stuff like game engines</a:t>
            </a:r>
          </a:p>
          <a:p>
            <a:pPr marL="285750" indent="-285750">
              <a:buFont typeface="Symbol" panose="05050102010706020507" pitchFamily="18" charset="2"/>
              <a:buChar char="Þ"/>
            </a:pPr>
            <a:r>
              <a:rPr lang="en-GB" sz="1400" dirty="0"/>
              <a:t>C++</a:t>
            </a:r>
          </a:p>
          <a:p>
            <a:pPr marL="742950" lvl="1" indent="-285750">
              <a:buFont typeface="Symbol" panose="05050102010706020507" pitchFamily="18" charset="2"/>
              <a:buChar char="Þ"/>
            </a:pPr>
            <a:r>
              <a:rPr lang="en-GB" sz="1400" dirty="0"/>
              <a:t>No idea what </a:t>
            </a:r>
            <a:r>
              <a:rPr lang="en-GB" sz="1400" dirty="0" err="1"/>
              <a:t>im</a:t>
            </a:r>
            <a:r>
              <a:rPr lang="en-GB" sz="1400" dirty="0"/>
              <a:t> doing</a:t>
            </a:r>
          </a:p>
          <a:p>
            <a:pPr marL="742950" lvl="1" indent="-285750">
              <a:buFont typeface="Symbol" panose="05050102010706020507" pitchFamily="18" charset="2"/>
              <a:buChar char="Þ"/>
            </a:pPr>
            <a:r>
              <a:rPr lang="en-GB" sz="1400" dirty="0"/>
              <a:t>Greater control</a:t>
            </a:r>
          </a:p>
          <a:p>
            <a:pPr marL="742950" lvl="1" indent="-285750">
              <a:buFont typeface="Symbol" panose="05050102010706020507" pitchFamily="18" charset="2"/>
              <a:buChar char="Þ"/>
            </a:pPr>
            <a:r>
              <a:rPr lang="en-GB" sz="1400" dirty="0"/>
              <a:t>A lot more support</a:t>
            </a:r>
          </a:p>
          <a:p>
            <a:pPr marL="742950" lvl="1" indent="-285750">
              <a:buFont typeface="Symbol" panose="05050102010706020507" pitchFamily="18" charset="2"/>
              <a:buChar char="Þ"/>
            </a:pPr>
            <a:endParaRPr lang="en-GB" sz="1400" dirty="0"/>
          </a:p>
          <a:p>
            <a:r>
              <a:rPr lang="en-GB" sz="1400" dirty="0"/>
              <a:t>To solve the problem of rendering:</a:t>
            </a:r>
          </a:p>
          <a:p>
            <a:pPr marL="285750" indent="-285750" algn="l" fontAlgn="base">
              <a:buFont typeface="Symbol" panose="05050102010706020507" pitchFamily="18" charset="2"/>
              <a:buChar char="Þ"/>
            </a:pPr>
            <a:r>
              <a:rPr lang="en-US" sz="1400" b="0" i="0" dirty="0">
                <a:solidFill>
                  <a:srgbClr val="000000"/>
                </a:solidFill>
                <a:effectLst/>
                <a:latin typeface="inherit"/>
              </a:rPr>
              <a:t>the server and game engine with simulation </a:t>
            </a:r>
            <a:r>
              <a:rPr lang="en-US" sz="1400" b="0" i="0" dirty="0" err="1">
                <a:solidFill>
                  <a:srgbClr val="000000"/>
                </a:solidFill>
                <a:effectLst/>
                <a:latin typeface="inherit"/>
              </a:rPr>
              <a:t>etc</a:t>
            </a:r>
            <a:r>
              <a:rPr lang="en-US" sz="1400" b="0" i="0" dirty="0">
                <a:solidFill>
                  <a:srgbClr val="000000"/>
                </a:solidFill>
                <a:effectLst/>
                <a:latin typeface="inherit"/>
              </a:rPr>
              <a:t> can be written in </a:t>
            </a:r>
            <a:r>
              <a:rPr lang="en-US" sz="1400" b="0" i="0" dirty="0" err="1">
                <a:solidFill>
                  <a:srgbClr val="000000"/>
                </a:solidFill>
                <a:effectLst/>
                <a:latin typeface="inherit"/>
              </a:rPr>
              <a:t>c++</a:t>
            </a:r>
            <a:r>
              <a:rPr lang="en-US" sz="1400" b="0" i="0" dirty="0">
                <a:solidFill>
                  <a:srgbClr val="000000"/>
                </a:solidFill>
                <a:effectLst/>
                <a:latin typeface="inherit"/>
              </a:rPr>
              <a:t> for efficiency and more control</a:t>
            </a:r>
          </a:p>
          <a:p>
            <a:pPr marL="742950" lvl="1" indent="-285750" fontAlgn="base">
              <a:buFont typeface="Symbol" panose="05050102010706020507" pitchFamily="18" charset="2"/>
              <a:buChar char="Þ"/>
            </a:pPr>
            <a:r>
              <a:rPr lang="en-US" sz="1400" dirty="0">
                <a:solidFill>
                  <a:srgbClr val="000000"/>
                </a:solidFill>
                <a:latin typeface="inherit"/>
              </a:rPr>
              <a:t>I</a:t>
            </a:r>
            <a:r>
              <a:rPr lang="en-US" sz="14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400" b="0" i="0" dirty="0">
                <a:solidFill>
                  <a:srgbClr val="000000"/>
                </a:solidFill>
                <a:effectLst/>
                <a:latin typeface="inherit"/>
              </a:rPr>
              <a:t>the </a:t>
            </a:r>
            <a:r>
              <a:rPr lang="en-US" sz="1400" b="0" i="0" dirty="0" err="1">
                <a:solidFill>
                  <a:srgbClr val="000000"/>
                </a:solidFill>
                <a:effectLst/>
                <a:latin typeface="inherit"/>
              </a:rPr>
              <a:t>c++</a:t>
            </a:r>
            <a:r>
              <a:rPr lang="en-US" sz="1400" b="0" i="0" dirty="0">
                <a:solidFill>
                  <a:srgbClr val="000000"/>
                </a:solidFill>
                <a:effectLst/>
                <a:latin typeface="inherit"/>
              </a:rPr>
              <a:t> server can send </a:t>
            </a:r>
            <a:r>
              <a:rPr lang="en-US" sz="1400" b="0" i="0" dirty="0" err="1">
                <a:solidFill>
                  <a:srgbClr val="000000"/>
                </a:solidFill>
                <a:effectLst/>
                <a:latin typeface="inherit"/>
              </a:rPr>
              <a:t>udp</a:t>
            </a:r>
            <a:r>
              <a:rPr lang="en-US" sz="1400" b="0" i="0" dirty="0">
                <a:solidFill>
                  <a:srgbClr val="000000"/>
                </a:solidFill>
                <a:effectLst/>
                <a:latin typeface="inherit"/>
              </a:rPr>
              <a:t> </a:t>
            </a:r>
            <a:r>
              <a:rPr lang="en-US" sz="1400" b="0" i="0" dirty="0" err="1">
                <a:solidFill>
                  <a:srgbClr val="000000"/>
                </a:solidFill>
                <a:effectLst/>
                <a:latin typeface="inherit"/>
              </a:rPr>
              <a:t>packts</a:t>
            </a:r>
            <a:r>
              <a:rPr lang="en-US" sz="1400" b="0" i="0" dirty="0">
                <a:solidFill>
                  <a:srgbClr val="000000"/>
                </a:solidFill>
                <a:effectLst/>
                <a:latin typeface="inherit"/>
              </a:rPr>
              <a:t> to </a:t>
            </a:r>
            <a:r>
              <a:rPr lang="en-US" sz="1400" b="0" i="0" dirty="0" err="1">
                <a:solidFill>
                  <a:srgbClr val="000000"/>
                </a:solidFill>
                <a:effectLst/>
                <a:latin typeface="inherit"/>
              </a:rPr>
              <a:t>c#</a:t>
            </a:r>
            <a:r>
              <a:rPr lang="en-US" sz="1400" b="0" i="0" dirty="0">
                <a:solidFill>
                  <a:srgbClr val="000000"/>
                </a:solidFill>
                <a:effectLst/>
                <a:latin typeface="inherit"/>
              </a:rPr>
              <a:t> clients running which </a:t>
            </a:r>
            <a:r>
              <a:rPr lang="en-US" sz="1400" b="0" i="0" dirty="0" err="1">
                <a:solidFill>
                  <a:srgbClr val="000000"/>
                </a:solidFill>
                <a:effectLst/>
                <a:latin typeface="inherit"/>
              </a:rPr>
              <a:t>c#</a:t>
            </a:r>
            <a:r>
              <a:rPr lang="en-US" sz="14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400" b="0" i="0" dirty="0">
                <a:solidFill>
                  <a:srgbClr val="000000"/>
                </a:solidFill>
                <a:effectLst/>
                <a:latin typeface="inherit"/>
              </a:rPr>
              <a:t>this means my server </a:t>
            </a:r>
            <a:r>
              <a:rPr lang="en-US" sz="1400" b="0" i="0" dirty="0" err="1">
                <a:solidFill>
                  <a:srgbClr val="000000"/>
                </a:solidFill>
                <a:effectLst/>
                <a:latin typeface="inherit"/>
              </a:rPr>
              <a:t>archintecture</a:t>
            </a:r>
            <a:r>
              <a:rPr lang="en-US" sz="1400" b="0" i="0" dirty="0">
                <a:solidFill>
                  <a:srgbClr val="000000"/>
                </a:solidFill>
                <a:effectLst/>
                <a:latin typeface="inherit"/>
              </a:rPr>
              <a:t> is snapshot interpolation rather than state synchronization as the </a:t>
            </a:r>
            <a:r>
              <a:rPr lang="en-US" sz="1400" b="0" i="0" dirty="0" err="1">
                <a:solidFill>
                  <a:srgbClr val="000000"/>
                </a:solidFill>
                <a:effectLst/>
                <a:latin typeface="inherit"/>
              </a:rPr>
              <a:t>c#</a:t>
            </a:r>
            <a:r>
              <a:rPr lang="en-US" sz="1400" b="0" i="0" dirty="0">
                <a:solidFill>
                  <a:srgbClr val="000000"/>
                </a:solidFill>
                <a:effectLst/>
                <a:latin typeface="inherit"/>
              </a:rPr>
              <a:t> clients cannot simulate physics without the </a:t>
            </a:r>
            <a:r>
              <a:rPr lang="en-US" sz="1400" b="0" i="0" dirty="0" err="1">
                <a:solidFill>
                  <a:srgbClr val="000000"/>
                </a:solidFill>
                <a:effectLst/>
                <a:latin typeface="inherit"/>
              </a:rPr>
              <a:t>c++</a:t>
            </a:r>
            <a:r>
              <a:rPr lang="en-US" sz="1400" b="0" i="0" dirty="0">
                <a:solidFill>
                  <a:srgbClr val="000000"/>
                </a:solidFill>
                <a:effectLst/>
                <a:latin typeface="inherit"/>
              </a:rPr>
              <a:t> game engine</a:t>
            </a:r>
          </a:p>
          <a:p>
            <a:pPr marL="285750" indent="-285750" fontAlgn="base">
              <a:buFont typeface="Symbol" panose="05050102010706020507" pitchFamily="18" charset="2"/>
              <a:buChar char="Þ"/>
            </a:pPr>
            <a:r>
              <a:rPr lang="en-US" sz="1400" b="0" i="0" dirty="0">
                <a:solidFill>
                  <a:srgbClr val="000000"/>
                </a:solidFill>
                <a:effectLst/>
                <a:latin typeface="inherit"/>
              </a:rPr>
              <a:t>the </a:t>
            </a:r>
            <a:r>
              <a:rPr lang="en-US" sz="1400" b="0" i="0" dirty="0" err="1">
                <a:solidFill>
                  <a:srgbClr val="000000"/>
                </a:solidFill>
                <a:effectLst/>
                <a:latin typeface="inherit"/>
              </a:rPr>
              <a:t>c++</a:t>
            </a:r>
            <a:r>
              <a:rPr lang="en-US" sz="1400" b="0" i="0" dirty="0">
                <a:solidFill>
                  <a:srgbClr val="000000"/>
                </a:solidFill>
                <a:effectLst/>
                <a:latin typeface="inherit"/>
              </a:rPr>
              <a:t> server and </a:t>
            </a:r>
            <a:r>
              <a:rPr lang="en-US" sz="1400" b="0" i="0" dirty="0" err="1">
                <a:solidFill>
                  <a:srgbClr val="000000"/>
                </a:solidFill>
                <a:effectLst/>
                <a:latin typeface="inherit"/>
              </a:rPr>
              <a:t>gameengine</a:t>
            </a:r>
            <a:r>
              <a:rPr lang="en-US" sz="1400" b="0" i="0" dirty="0">
                <a:solidFill>
                  <a:srgbClr val="000000"/>
                </a:solidFill>
                <a:effectLst/>
                <a:latin typeface="inherit"/>
              </a:rPr>
              <a:t> can technically be interfaced with via </a:t>
            </a:r>
            <a:r>
              <a:rPr lang="en-US" sz="1400" b="0" i="0" dirty="0" err="1">
                <a:solidFill>
                  <a:srgbClr val="000000"/>
                </a:solidFill>
                <a:effectLst/>
                <a:latin typeface="inherit"/>
              </a:rPr>
              <a:t>unmannaged</a:t>
            </a:r>
            <a:r>
              <a:rPr lang="en-US" sz="1400" b="0" i="0" dirty="0">
                <a:solidFill>
                  <a:srgbClr val="000000"/>
                </a:solidFill>
                <a:effectLst/>
                <a:latin typeface="inherit"/>
              </a:rPr>
              <a:t> </a:t>
            </a:r>
            <a:r>
              <a:rPr lang="en-US" sz="1400" b="0" i="0" dirty="0" err="1">
                <a:solidFill>
                  <a:srgbClr val="000000"/>
                </a:solidFill>
                <a:effectLst/>
                <a:latin typeface="inherit"/>
              </a:rPr>
              <a:t>dll</a:t>
            </a:r>
            <a:r>
              <a:rPr lang="en-US" sz="1400" b="0" i="0" dirty="0">
                <a:solidFill>
                  <a:srgbClr val="000000"/>
                </a:solidFill>
                <a:effectLst/>
                <a:latin typeface="inherit"/>
              </a:rPr>
              <a:t> from </a:t>
            </a:r>
            <a:r>
              <a:rPr lang="en-US" sz="1400" b="0" i="0" dirty="0" err="1">
                <a:solidFill>
                  <a:srgbClr val="000000"/>
                </a:solidFill>
                <a:effectLst/>
                <a:latin typeface="inherit"/>
              </a:rPr>
              <a:t>c#</a:t>
            </a:r>
            <a:r>
              <a:rPr lang="en-US" sz="1400" b="0" i="0" dirty="0">
                <a:solidFill>
                  <a:srgbClr val="000000"/>
                </a:solidFill>
                <a:effectLst/>
                <a:latin typeface="inherit"/>
              </a:rPr>
              <a:t> but </a:t>
            </a:r>
            <a:r>
              <a:rPr lang="en-US" sz="1400" b="0" i="0" dirty="0" err="1">
                <a:solidFill>
                  <a:srgbClr val="000000"/>
                </a:solidFill>
                <a:effectLst/>
                <a:latin typeface="inherit"/>
              </a:rPr>
              <a:t>i</a:t>
            </a:r>
            <a:r>
              <a:rPr lang="en-US" sz="1400" b="0" i="0" dirty="0">
                <a:solidFill>
                  <a:srgbClr val="000000"/>
                </a:solidFill>
                <a:effectLst/>
                <a:latin typeface="inherit"/>
              </a:rPr>
              <a:t> think </a:t>
            </a:r>
            <a:r>
              <a:rPr lang="en-US" sz="1400" b="0" i="0" dirty="0" err="1">
                <a:solidFill>
                  <a:srgbClr val="000000"/>
                </a:solidFill>
                <a:effectLst/>
                <a:latin typeface="inherit"/>
              </a:rPr>
              <a:t>thats</a:t>
            </a:r>
            <a:r>
              <a:rPr lang="en-US" sz="1400" b="0" i="0" dirty="0">
                <a:solidFill>
                  <a:srgbClr val="000000"/>
                </a:solidFill>
                <a:effectLst/>
                <a:latin typeface="inherit"/>
              </a:rPr>
              <a:t> not the best option since </a:t>
            </a:r>
            <a:r>
              <a:rPr lang="en-US" sz="1400" b="0" i="0" dirty="0" err="1">
                <a:solidFill>
                  <a:srgbClr val="000000"/>
                </a:solidFill>
                <a:effectLst/>
                <a:latin typeface="inherit"/>
              </a:rPr>
              <a:t>dll</a:t>
            </a:r>
            <a:r>
              <a:rPr lang="en-US" sz="1400" b="0" i="0" dirty="0">
                <a:solidFill>
                  <a:srgbClr val="000000"/>
                </a:solidFill>
                <a:effectLst/>
                <a:latin typeface="inherit"/>
              </a:rPr>
              <a:t> and </a:t>
            </a:r>
            <a:r>
              <a:rPr lang="en-US" sz="1400" b="0" i="0" dirty="0" err="1">
                <a:solidFill>
                  <a:srgbClr val="000000"/>
                </a:solidFill>
                <a:effectLst/>
                <a:latin typeface="inherit"/>
              </a:rPr>
              <a:t>c#</a:t>
            </a:r>
            <a:r>
              <a:rPr lang="en-US" sz="14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400" b="0" i="0" dirty="0">
                <a:solidFill>
                  <a:srgbClr val="000000"/>
                </a:solidFill>
                <a:effectLst/>
                <a:latin typeface="inherit"/>
              </a:rPr>
              <a:t>coding the game engine in </a:t>
            </a:r>
            <a:r>
              <a:rPr lang="en-US" sz="1400" b="0" i="0" dirty="0" err="1">
                <a:solidFill>
                  <a:srgbClr val="000000"/>
                </a:solidFill>
                <a:effectLst/>
                <a:latin typeface="inherit"/>
              </a:rPr>
              <a:t>c#</a:t>
            </a:r>
            <a:r>
              <a:rPr lang="en-US" sz="14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400" b="0" i="0" dirty="0" err="1">
                <a:solidFill>
                  <a:srgbClr val="000000"/>
                </a:solidFill>
                <a:effectLst/>
                <a:latin typeface="inherit"/>
              </a:rPr>
              <a:t>directx</a:t>
            </a:r>
            <a:r>
              <a:rPr lang="en-US" sz="1400" b="0" i="0" dirty="0">
                <a:solidFill>
                  <a:srgbClr val="000000"/>
                </a:solidFill>
                <a:effectLst/>
                <a:latin typeface="inherit"/>
              </a:rPr>
              <a:t> is </a:t>
            </a:r>
            <a:r>
              <a:rPr lang="en-US" sz="1400" b="0" i="0" dirty="0" err="1">
                <a:solidFill>
                  <a:srgbClr val="000000"/>
                </a:solidFill>
                <a:effectLst/>
                <a:latin typeface="inherit"/>
              </a:rPr>
              <a:t>c++</a:t>
            </a:r>
            <a:r>
              <a:rPr lang="en-US" sz="1400" b="0" i="0" dirty="0">
                <a:solidFill>
                  <a:srgbClr val="000000"/>
                </a:solidFill>
                <a:effectLst/>
                <a:latin typeface="inherit"/>
              </a:rPr>
              <a:t> and has </a:t>
            </a:r>
            <a:r>
              <a:rPr lang="en-US" sz="1400" b="0" i="0" dirty="0" err="1">
                <a:solidFill>
                  <a:srgbClr val="000000"/>
                </a:solidFill>
                <a:effectLst/>
                <a:latin typeface="inherit"/>
              </a:rPr>
              <a:t>hlsl</a:t>
            </a:r>
            <a:r>
              <a:rPr lang="en-US" sz="1400" b="0" i="0" dirty="0">
                <a:solidFill>
                  <a:srgbClr val="000000"/>
                </a:solidFill>
                <a:effectLst/>
                <a:latin typeface="inherit"/>
              </a:rPr>
              <a:t> support but for cross platform </a:t>
            </a:r>
            <a:r>
              <a:rPr lang="en-US" sz="1400" b="0" i="0" dirty="0" err="1">
                <a:solidFill>
                  <a:srgbClr val="000000"/>
                </a:solidFill>
                <a:effectLst/>
                <a:latin typeface="inherit"/>
              </a:rPr>
              <a:t>i</a:t>
            </a:r>
            <a:r>
              <a:rPr lang="en-US" sz="1400" b="0" i="0" dirty="0">
                <a:solidFill>
                  <a:srgbClr val="000000"/>
                </a:solidFill>
                <a:effectLst/>
                <a:latin typeface="inherit"/>
              </a:rPr>
              <a:t> </a:t>
            </a:r>
            <a:r>
              <a:rPr lang="en-US" sz="1400" b="0" i="0" dirty="0" err="1">
                <a:solidFill>
                  <a:srgbClr val="000000"/>
                </a:solidFill>
                <a:effectLst/>
                <a:latin typeface="inherit"/>
              </a:rPr>
              <a:t>gotta</a:t>
            </a:r>
            <a:r>
              <a:rPr lang="en-US" sz="1400" b="0" i="0" dirty="0">
                <a:solidFill>
                  <a:srgbClr val="000000"/>
                </a:solidFill>
                <a:effectLst/>
                <a:latin typeface="inherit"/>
              </a:rPr>
              <a:t> figure </a:t>
            </a:r>
            <a:r>
              <a:rPr lang="en-US" sz="1400" b="0" i="0" dirty="0" err="1">
                <a:solidFill>
                  <a:srgbClr val="000000"/>
                </a:solidFill>
                <a:effectLst/>
                <a:latin typeface="inherit"/>
              </a:rPr>
              <a:t>somethin</a:t>
            </a:r>
            <a:r>
              <a:rPr lang="en-US" sz="1400" b="0" i="0" dirty="0">
                <a:solidFill>
                  <a:srgbClr val="000000"/>
                </a:solidFill>
                <a:effectLst/>
                <a:latin typeface="inherit"/>
              </a:rPr>
              <a:t> else out</a:t>
            </a:r>
          </a:p>
          <a:p>
            <a:endParaRPr lang="en-GB" sz="14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p:txBody>
      </p:sp>
    </p:spTree>
    <p:extLst>
      <p:ext uri="{BB962C8B-B14F-4D97-AF65-F5344CB8AC3E}">
        <p14:creationId xmlns:p14="http://schemas.microsoft.com/office/powerpoint/2010/main" val="1515742109"/>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47</TotalTime>
  <Words>637</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Bierstadt</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P_Teo, Christopher (pupil)</cp:lastModifiedBy>
  <cp:revision>10</cp:revision>
  <dcterms:created xsi:type="dcterms:W3CDTF">2021-06-01T18:10:59Z</dcterms:created>
  <dcterms:modified xsi:type="dcterms:W3CDTF">2021-06-13T22:11:31Z</dcterms:modified>
</cp:coreProperties>
</file>