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2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3" descr="Underwater bubbles and sunlight">
            <a:extLst>
              <a:ext uri="{FF2B5EF4-FFF2-40B4-BE49-F238E27FC236}">
                <a16:creationId xmlns:a16="http://schemas.microsoft.com/office/drawing/2014/main" id="{0A87B66F-51E1-43FF-A1E2-D7E9481AC4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49" b="668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C0D4B-394C-4406-B528-9DCDF7B9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Enter the Deep Devlog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88157-4533-4E47-9FA7-54887B130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C2895-3B14-4A47-9EC2-13FFF80852D5}"/>
              </a:ext>
            </a:extLst>
          </p:cNvPr>
          <p:cNvSpPr txBox="1"/>
          <p:nvPr/>
        </p:nvSpPr>
        <p:spPr>
          <a:xfrm>
            <a:off x="180975" y="142875"/>
            <a:ext cx="1182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Idea:</a:t>
            </a:r>
          </a:p>
          <a:p>
            <a:endParaRPr lang="en-GB" dirty="0"/>
          </a:p>
          <a:p>
            <a:r>
              <a:rPr lang="en-GB" dirty="0"/>
              <a:t>Large open world =&gt; exploration of tons of different creatures (some hostile etc).</a:t>
            </a:r>
          </a:p>
          <a:p>
            <a:r>
              <a:rPr lang="en-GB" dirty="0"/>
              <a:t>Simulated ecosystem of various species</a:t>
            </a:r>
          </a:p>
          <a:p>
            <a:endParaRPr lang="en-GB" dirty="0"/>
          </a:p>
          <a:p>
            <a:r>
              <a:rPr lang="en-GB" dirty="0"/>
              <a:t>Something similar to </a:t>
            </a:r>
            <a:r>
              <a:rPr lang="en-GB" dirty="0" err="1"/>
              <a:t>RainWorld</a:t>
            </a:r>
            <a:r>
              <a:rPr lang="en-GB" dirty="0"/>
              <a:t> and </a:t>
            </a:r>
            <a:r>
              <a:rPr lang="en-GB" dirty="0" err="1"/>
              <a:t>Subnautica</a:t>
            </a:r>
            <a:endParaRPr lang="en-GB" dirty="0"/>
          </a:p>
          <a:p>
            <a:endParaRPr lang="en-GB" dirty="0"/>
          </a:p>
          <a:p>
            <a:r>
              <a:rPr lang="en-GB" dirty="0"/>
              <a:t>3D world - multiplayer</a:t>
            </a:r>
          </a:p>
          <a:p>
            <a:endParaRPr lang="en-GB" dirty="0"/>
          </a:p>
          <a:p>
            <a:r>
              <a:rPr lang="en-GB" dirty="0"/>
              <a:t>Programming ideas to get this to actually work:</a:t>
            </a:r>
          </a:p>
          <a:p>
            <a:endParaRPr lang="en-GB" dirty="0"/>
          </a:p>
          <a:p>
            <a:r>
              <a:rPr lang="en-GB" dirty="0"/>
              <a:t>Procedural animations =&gt; use a simple rig similar to </a:t>
            </a:r>
            <a:r>
              <a:rPr lang="en-GB" dirty="0" err="1"/>
              <a:t>RainWorld</a:t>
            </a:r>
            <a:r>
              <a:rPr lang="en-GB" dirty="0"/>
              <a:t> involving particle points on the body which the mesh attaches to at the key particle points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9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A2C-8098-4E56-BC6E-DCD26F90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 Code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00AAE-896A-4051-B6F0-EB78ADC916AC}"/>
              </a:ext>
            </a:extLst>
          </p:cNvPr>
          <p:cNvSpPr txBox="1"/>
          <p:nvPr/>
        </p:nvSpPr>
        <p:spPr>
          <a:xfrm>
            <a:off x="5972175" y="197346"/>
            <a:ext cx="59531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Creatures simulated by a lot of particles =&gt; that’s a lot of data to send across the net</a:t>
            </a:r>
          </a:p>
          <a:p>
            <a:endParaRPr lang="en-GB" dirty="0"/>
          </a:p>
          <a:p>
            <a:r>
              <a:rPr lang="en-GB" dirty="0"/>
              <a:t>Should the particles be client side simulated or only server side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In this way the client can predict / interpolate the system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Very computationally intensive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GB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Essentially this is State Synchronization vs Snapshot Interpolation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GB" dirty="0"/>
          </a:p>
          <a:p>
            <a:r>
              <a:rPr lang="en-GB" dirty="0"/>
              <a:t>State Synchronization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Has no problems extrapolating from a point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dirty="0"/>
              <a:t>Makes client side prediction a lot easier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Redundant computation (server and client calculating physics)</a:t>
            </a:r>
          </a:p>
          <a:p>
            <a:endParaRPr lang="en-GB" dirty="0"/>
          </a:p>
          <a:p>
            <a:r>
              <a:rPr lang="en-GB" dirty="0"/>
              <a:t>Snapshot Interpolation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Has problems extrapolating from a point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No redundant computation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Client side prediction becomes a lot harder (maybe just don’t implement it at all)</a:t>
            </a:r>
          </a:p>
        </p:txBody>
      </p:sp>
    </p:spTree>
    <p:extLst>
      <p:ext uri="{BB962C8B-B14F-4D97-AF65-F5344CB8AC3E}">
        <p14:creationId xmlns:p14="http://schemas.microsoft.com/office/powerpoint/2010/main" val="205065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A2C-8098-4E56-BC6E-DCD26F90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Physics Engine problems (Unity)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00AAE-896A-4051-B6F0-EB78ADC916AC}"/>
              </a:ext>
            </a:extLst>
          </p:cNvPr>
          <p:cNvSpPr txBox="1"/>
          <p:nvPr/>
        </p:nvSpPr>
        <p:spPr>
          <a:xfrm>
            <a:off x="5972175" y="197346"/>
            <a:ext cx="5953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Creatures simulated by a lot of particles =&gt; that’s a lot of computation power</a:t>
            </a:r>
          </a:p>
          <a:p>
            <a:endParaRPr lang="en-GB" dirty="0"/>
          </a:p>
          <a:p>
            <a:r>
              <a:rPr lang="en-GB" dirty="0"/>
              <a:t>Unity </a:t>
            </a:r>
            <a:r>
              <a:rPr lang="en-GB" dirty="0" err="1"/>
              <a:t>RigidBodies</a:t>
            </a:r>
            <a:r>
              <a:rPr lang="en-GB" dirty="0"/>
              <a:t> are not the most efficient thing =&gt; general coding</a:t>
            </a:r>
          </a:p>
          <a:p>
            <a:endParaRPr lang="en-GB" dirty="0"/>
          </a:p>
          <a:p>
            <a:r>
              <a:rPr lang="en-GB" dirty="0"/>
              <a:t>Work arounds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Make my own physics engine (</a:t>
            </a:r>
            <a:r>
              <a:rPr lang="en-GB" dirty="0" err="1"/>
              <a:t>Rainworlds</a:t>
            </a:r>
            <a:r>
              <a:rPr lang="en-GB" dirty="0"/>
              <a:t> solution)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dirty="0"/>
              <a:t>It’s a little overkill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This means unity will be used as a renderer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I can control what is to be simulated and what wont be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dirty="0" err="1"/>
              <a:t>E.g</a:t>
            </a:r>
            <a:r>
              <a:rPr lang="en-GB" dirty="0"/>
              <a:t> creature bodies not around players don’t need to </a:t>
            </a:r>
            <a:r>
              <a:rPr lang="en-GB"/>
              <a:t>be simulated</a:t>
            </a:r>
            <a:endParaRPr lang="en-GB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GB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dirty="0"/>
              <a:t>Other wise I just have to work with unity and just make do with how it is</a:t>
            </a:r>
          </a:p>
        </p:txBody>
      </p:sp>
    </p:spTree>
    <p:extLst>
      <p:ext uri="{BB962C8B-B14F-4D97-AF65-F5344CB8AC3E}">
        <p14:creationId xmlns:p14="http://schemas.microsoft.com/office/powerpoint/2010/main" val="38741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A2C-8098-4E56-BC6E-DCD26F90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00AAE-896A-4051-B6F0-EB78ADC916AC}"/>
              </a:ext>
            </a:extLst>
          </p:cNvPr>
          <p:cNvSpPr txBox="1"/>
          <p:nvPr/>
        </p:nvSpPr>
        <p:spPr>
          <a:xfrm>
            <a:off x="5972175" y="197346"/>
            <a:ext cx="59531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As discussed before big problems with unity engine, thus writing my own.</a:t>
            </a:r>
          </a:p>
          <a:p>
            <a:endParaRPr lang="en-GB" sz="1400" dirty="0"/>
          </a:p>
          <a:p>
            <a:r>
              <a:rPr lang="en-GB" sz="1400" dirty="0"/>
              <a:t>Languages: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1400" dirty="0"/>
              <a:t>C#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sz="1400" dirty="0"/>
              <a:t>I know what </a:t>
            </a:r>
            <a:r>
              <a:rPr lang="en-GB" sz="1400" dirty="0" err="1"/>
              <a:t>im</a:t>
            </a:r>
            <a:r>
              <a:rPr lang="en-GB" sz="1400" dirty="0"/>
              <a:t> doing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sz="1400" dirty="0"/>
              <a:t>Slower and less control over  optimization decisions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sz="1400" dirty="0"/>
              <a:t>A lot more </a:t>
            </a:r>
            <a:r>
              <a:rPr lang="en-GB" sz="1400" dirty="0" err="1"/>
              <a:t>c++</a:t>
            </a:r>
            <a:r>
              <a:rPr lang="en-GB" sz="1400" dirty="0"/>
              <a:t> support is given for stuff like game engines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1400" dirty="0"/>
              <a:t>C++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sz="1400" dirty="0"/>
              <a:t>No idea what </a:t>
            </a:r>
            <a:r>
              <a:rPr lang="en-GB" sz="1400" dirty="0" err="1"/>
              <a:t>im</a:t>
            </a:r>
            <a:r>
              <a:rPr lang="en-GB" sz="1400" dirty="0"/>
              <a:t> doing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sz="1400" dirty="0"/>
              <a:t>Greater control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GB" sz="1400" dirty="0"/>
              <a:t>A lot more support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endParaRPr lang="en-GB" sz="1400" dirty="0"/>
          </a:p>
          <a:p>
            <a:r>
              <a:rPr lang="en-GB" sz="1400" dirty="0"/>
              <a:t>To solve the problem of rendering:</a:t>
            </a:r>
          </a:p>
          <a:p>
            <a:pPr marL="285750" indent="-285750" algn="l" fontAlgn="base">
              <a:buFont typeface="Symbol" panose="05050102010706020507" pitchFamily="18" charset="2"/>
              <a:buChar char="Þ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the server and game engine with simulation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etc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can be written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c++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for efficiency and more control</a:t>
            </a:r>
          </a:p>
          <a:p>
            <a:pPr marL="742950" lvl="1" indent="-285750" fontAlgn="base">
              <a:buFont typeface="Symbol" panose="05050102010706020507" pitchFamily="18" charset="2"/>
              <a:buChar char="Þ"/>
            </a:pPr>
            <a:r>
              <a:rPr lang="en-US" sz="1400" dirty="0">
                <a:solidFill>
                  <a:srgbClr val="000000"/>
                </a:solidFill>
                <a:latin typeface="inherit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ll need to learn some addition things to get the server to use the GPU for certain things</a:t>
            </a:r>
          </a:p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c++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server can send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udp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packts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to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clients running which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decodes to render using unity</a:t>
            </a:r>
          </a:p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this means my server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archintecture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is snapshot interpolation rather than state synchronization as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clients cannot simulate physics without 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c++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game engine</a:t>
            </a:r>
          </a:p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the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c++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server and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gameengine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can technically be interfaced with via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unmannaged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dll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from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but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think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thats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not the best option since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dll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and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memory management has bad overhead </a:t>
            </a:r>
          </a:p>
          <a:p>
            <a:pPr marL="742950" lvl="1" indent="-285750" fontAlgn="base">
              <a:buFont typeface="Symbol" panose="05050102010706020507" pitchFamily="18" charset="2"/>
              <a:buChar char="Þ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coding the game engine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c#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would solve this issue but the lack of control over the optimization may hurt</a:t>
            </a:r>
          </a:p>
          <a:p>
            <a:pPr marL="285750" indent="-285750" fontAlgn="base">
              <a:buFont typeface="Symbol" panose="05050102010706020507" pitchFamily="18" charset="2"/>
              <a:buChar char="Þ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directx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is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c++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and has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hlsl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support but for cross platform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gotta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figure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herit"/>
              </a:rPr>
              <a:t>somethin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 else out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2273583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1F3F0"/>
      </a:lt2>
      <a:accent1>
        <a:srgbClr val="B629E7"/>
      </a:accent1>
      <a:accent2>
        <a:srgbClr val="5E23D7"/>
      </a:accent2>
      <a:accent3>
        <a:srgbClr val="293AE7"/>
      </a:accent3>
      <a:accent4>
        <a:srgbClr val="1778D5"/>
      </a:accent4>
      <a:accent5>
        <a:srgbClr val="24BDCA"/>
      </a:accent5>
      <a:accent6>
        <a:srgbClr val="15C589"/>
      </a:accent6>
      <a:hlink>
        <a:srgbClr val="3B95B2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497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Bierstadt</vt:lpstr>
      <vt:lpstr>inherit</vt:lpstr>
      <vt:lpstr>Symbol</vt:lpstr>
      <vt:lpstr>GestaltVTI</vt:lpstr>
      <vt:lpstr>Enter the Deep Devlog</vt:lpstr>
      <vt:lpstr>PowerPoint Presentation</vt:lpstr>
      <vt:lpstr>Net Code Problems</vt:lpstr>
      <vt:lpstr>Physics Engine problems (Unity)</vt:lpstr>
      <vt:lpstr>Game Code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P_Teo, Christopher (pupil)</dc:creator>
  <cp:lastModifiedBy>P_Teo, Christopher (pupil)</cp:lastModifiedBy>
  <cp:revision>8</cp:revision>
  <dcterms:created xsi:type="dcterms:W3CDTF">2021-06-01T18:10:59Z</dcterms:created>
  <dcterms:modified xsi:type="dcterms:W3CDTF">2021-06-02T14:10:09Z</dcterms:modified>
</cp:coreProperties>
</file>