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7/8/2021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7/8/2021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7/8/2021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7/8/2021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7/8/2021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7/8/2021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7/8/2021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7/8/2021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7/8/2021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7/8/2021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7/8/2021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7/8/2021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c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c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c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c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c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c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D49-9541-4E16-8171-335F833CCF75}"/>
              </a:ext>
            </a:extLst>
          </p:cNvPr>
          <p:cNvSpPr>
            <a:spLocks noGrp="1"/>
          </p:cNvSpPr>
          <p:nvPr>
            <p:ph type="title"/>
          </p:nvPr>
        </p:nvSpPr>
        <p:spPr/>
        <p:txBody>
          <a:bodyPr/>
          <a:lstStyle/>
          <a:p>
            <a:r>
              <a:rPr lang="en-GB" dirty="0"/>
              <a:t>C - Containers</a:t>
            </a:r>
          </a:p>
        </p:txBody>
      </p:sp>
      <p:sp>
        <p:nvSpPr>
          <p:cNvPr id="3" name="Content Placeholder 2">
            <a:extLst>
              <a:ext uri="{FF2B5EF4-FFF2-40B4-BE49-F238E27FC236}">
                <a16:creationId xmlns:a16="http://schemas.microsoft.com/office/drawing/2014/main" id="{F8291DBC-9439-4A17-9B1D-C2FF6FA8AF84}"/>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Problems with scaling arrays is that </a:t>
            </a:r>
            <a:r>
              <a:rPr lang="en-GB" dirty="0" err="1"/>
              <a:t>realloc</a:t>
            </a:r>
            <a:r>
              <a:rPr lang="en-GB" dirty="0"/>
              <a:t> does not invoke copy constructors and also copy constructors don’t exist in C, make it such that you can use a variation of a container if the </a:t>
            </a:r>
            <a:r>
              <a:rPr lang="en-GB" dirty="0" err="1"/>
              <a:t>ECSHandle</a:t>
            </a:r>
            <a:r>
              <a:rPr lang="en-GB" dirty="0"/>
              <a:t> for a component flag says the component is not copy safe (requires user-defined copy constructor)</a:t>
            </a:r>
          </a:p>
        </p:txBody>
      </p:sp>
      <p:pic>
        <p:nvPicPr>
          <p:cNvPr id="5" name="Picture 4">
            <a:extLst>
              <a:ext uri="{FF2B5EF4-FFF2-40B4-BE49-F238E27FC236}">
                <a16:creationId xmlns:a16="http://schemas.microsoft.com/office/drawing/2014/main" id="{19F65FB9-15D8-4833-A245-3B7499ECD4D9}"/>
              </a:ext>
            </a:extLst>
          </p:cNvPr>
          <p:cNvPicPr>
            <a:picLocks noChangeAspect="1"/>
          </p:cNvPicPr>
          <p:nvPr/>
        </p:nvPicPr>
        <p:blipFill>
          <a:blip r:embed="rId2"/>
          <a:stretch>
            <a:fillRect/>
          </a:stretch>
        </p:blipFill>
        <p:spPr>
          <a:xfrm>
            <a:off x="508650" y="2216774"/>
            <a:ext cx="6004882" cy="3662818"/>
          </a:xfrm>
          <a:prstGeom prst="rect">
            <a:avLst/>
          </a:prstGeom>
        </p:spPr>
      </p:pic>
    </p:spTree>
    <p:extLst>
      <p:ext uri="{BB962C8B-B14F-4D97-AF65-F5344CB8AC3E}">
        <p14:creationId xmlns:p14="http://schemas.microsoft.com/office/powerpoint/2010/main" val="122162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1872020"/>
            <a:ext cx="6094602" cy="4985980"/>
          </a:xfrm>
          <a:prstGeom prst="rect">
            <a:avLst/>
          </a:prstGeom>
          <a:noFill/>
        </p:spPr>
        <p:txBody>
          <a:bodyPr wrap="square">
            <a:spAutoFit/>
          </a:bodyPr>
          <a:lstStyle/>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I should first profile this in another project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a:p>
            <a:endParaRPr lang="en-US" sz="300" dirty="0">
              <a:latin typeface="Consolas" panose="020B0609020204030204" pitchFamily="49" charset="0"/>
            </a:endParaRPr>
          </a:p>
          <a:p>
            <a:endParaRPr lang="en-US" sz="300" dirty="0">
              <a:latin typeface="Consolas" panose="020B0609020204030204" pitchFamily="49" charset="0"/>
            </a:endParaRPr>
          </a:p>
          <a:p>
            <a:r>
              <a:rPr lang="en-US" sz="300" dirty="0">
                <a:latin typeface="Consolas" panose="020B0609020204030204" pitchFamily="49" charset="0"/>
              </a:rPr>
              <a:t>According to my profiling, the difference between </a:t>
            </a:r>
            <a:r>
              <a:rPr lang="en-US" sz="300" dirty="0" err="1">
                <a:latin typeface="Consolas" panose="020B0609020204030204" pitchFamily="49" charset="0"/>
              </a:rPr>
              <a:t>AoS</a:t>
            </a:r>
            <a:r>
              <a:rPr lang="en-US" sz="300" dirty="0">
                <a:latin typeface="Consolas" panose="020B0609020204030204" pitchFamily="49" charset="0"/>
              </a:rPr>
              <a:t> and </a:t>
            </a:r>
            <a:r>
              <a:rPr lang="en-US" sz="300" dirty="0" err="1">
                <a:latin typeface="Consolas" panose="020B0609020204030204" pitchFamily="49" charset="0"/>
              </a:rPr>
              <a:t>SoA</a:t>
            </a:r>
            <a:r>
              <a:rPr lang="en-US" sz="300" dirty="0">
                <a:latin typeface="Consolas" panose="020B0609020204030204" pitchFamily="49" charset="0"/>
              </a:rPr>
              <a:t> is pretty much non-</a:t>
            </a:r>
            <a:r>
              <a:rPr lang="en-US" sz="300" dirty="0" err="1">
                <a:latin typeface="Consolas" panose="020B0609020204030204" pitchFamily="49" charset="0"/>
              </a:rPr>
              <a:t>existant</a:t>
            </a:r>
            <a:r>
              <a:rPr lang="en-US" sz="300" dirty="0">
                <a:latin typeface="Consolas" panose="020B0609020204030204" pitchFamily="49" charset="0"/>
              </a:rPr>
              <a:t> (this could also be as a result of not using a large enough struct in the </a:t>
            </a:r>
            <a:r>
              <a:rPr lang="en-US" sz="300" dirty="0" err="1">
                <a:latin typeface="Consolas" panose="020B0609020204030204" pitchFamily="49" charset="0"/>
              </a:rPr>
              <a:t>AoS</a:t>
            </a:r>
            <a:r>
              <a:rPr lang="en-US" sz="300" dirty="0">
                <a:latin typeface="Consolas" panose="020B0609020204030204" pitchFamily="49" charset="0"/>
              </a:rPr>
              <a:t> so </a:t>
            </a:r>
          </a:p>
          <a:p>
            <a:r>
              <a:rPr lang="en-US" sz="300" dirty="0">
                <a:latin typeface="Consolas" panose="020B0609020204030204" pitchFamily="49" charset="0"/>
              </a:rPr>
              <a:t>the cache was probably still usable. However, these approaches were definitely way better than having stuff mixed up in memory.</a:t>
            </a:r>
          </a:p>
          <a:p>
            <a:endParaRPr lang="en-US" sz="300" dirty="0">
              <a:latin typeface="Consolas" panose="020B0609020204030204" pitchFamily="49" charset="0"/>
            </a:endParaRPr>
          </a:p>
          <a:p>
            <a:r>
              <a:rPr lang="en-US" sz="300" dirty="0">
                <a:latin typeface="Consolas" panose="020B0609020204030204" pitchFamily="49" charset="0"/>
              </a:rPr>
              <a:t>When it comes to accessing multiple arrays that are far apart from each other, seems to be faster than the </a:t>
            </a:r>
            <a:r>
              <a:rPr lang="en-US" sz="300" dirty="0" err="1">
                <a:latin typeface="Consolas" panose="020B0609020204030204" pitchFamily="49" charset="0"/>
              </a:rPr>
              <a:t>SoA</a:t>
            </a:r>
            <a:r>
              <a:rPr lang="en-US" sz="300" dirty="0">
                <a:latin typeface="Consolas" panose="020B0609020204030204" pitchFamily="49" charset="0"/>
              </a:rPr>
              <a:t> ???? (This is very strange). I think the compiler is probably</a:t>
            </a:r>
          </a:p>
          <a:p>
            <a:r>
              <a:rPr lang="en-US" sz="300" dirty="0">
                <a:latin typeface="Consolas" panose="020B0609020204030204" pitchFamily="49" charset="0"/>
              </a:rPr>
              <a:t>hiding something from me and </a:t>
            </a:r>
            <a:r>
              <a:rPr lang="en-US" sz="300" dirty="0" err="1">
                <a:latin typeface="Consolas" panose="020B0609020204030204" pitchFamily="49" charset="0"/>
              </a:rPr>
              <a:t>optimzing</a:t>
            </a:r>
            <a:r>
              <a:rPr lang="en-US" sz="300" dirty="0">
                <a:latin typeface="Consolas" panose="020B0609020204030204" pitchFamily="49" charset="0"/>
              </a:rPr>
              <a:t> something away. As on debug build (no optimizations), it shows that </a:t>
            </a:r>
            <a:r>
              <a:rPr lang="en-US" sz="300" dirty="0" err="1">
                <a:latin typeface="Consolas" panose="020B0609020204030204" pitchFamily="49" charset="0"/>
              </a:rPr>
              <a:t>SoA</a:t>
            </a:r>
            <a:r>
              <a:rPr lang="en-US" sz="300" dirty="0">
                <a:latin typeface="Consolas" panose="020B0609020204030204" pitchFamily="49" charset="0"/>
              </a:rPr>
              <a:t> is faster as expected, by 2x.</a:t>
            </a:r>
          </a:p>
          <a:p>
            <a:endParaRPr lang="en-US" sz="300" dirty="0">
              <a:latin typeface="Consolas" panose="020B0609020204030204" pitchFamily="49" charset="0"/>
            </a:endParaRPr>
          </a:p>
          <a:p>
            <a:r>
              <a:rPr lang="en-US" sz="300" dirty="0">
                <a:latin typeface="Consolas" panose="020B0609020204030204" pitchFamily="49" charset="0"/>
              </a:rPr>
              <a:t>When it comes to implementing adding entities, I will need to change how I implemented creating archetypes such that</a:t>
            </a:r>
          </a:p>
          <a:p>
            <a:r>
              <a:rPr lang="en-US" sz="300" dirty="0">
                <a:latin typeface="Consolas" panose="020B0609020204030204" pitchFamily="49" charset="0"/>
              </a:rPr>
              <a:t>it generates the component list for its types as well. To do this I will need to change how I store components, I will probably have to write my own </a:t>
            </a:r>
          </a:p>
          <a:p>
            <a:r>
              <a:rPr lang="en-US" sz="300" dirty="0">
                <a:latin typeface="Consolas" panose="020B0609020204030204" pitchFamily="49" charset="0"/>
              </a:rPr>
              <a:t>container using malloc and </a:t>
            </a:r>
            <a:r>
              <a:rPr lang="en-US" sz="300" dirty="0" err="1">
                <a:latin typeface="Consolas" panose="020B0609020204030204" pitchFamily="49" charset="0"/>
              </a:rPr>
              <a:t>realloc</a:t>
            </a:r>
            <a:r>
              <a:rPr lang="en-US" sz="300" dirty="0">
                <a:latin typeface="Consolas" panose="020B0609020204030204" pitchFamily="49" charset="0"/>
              </a:rPr>
              <a:t> </a:t>
            </a:r>
            <a:r>
              <a:rPr lang="en-US" sz="300" dirty="0" err="1">
                <a:latin typeface="Consolas" panose="020B0609020204030204" pitchFamily="49" charset="0"/>
              </a:rPr>
              <a:t>etc</a:t>
            </a:r>
            <a:r>
              <a:rPr lang="en-US" sz="300" dirty="0">
                <a:latin typeface="Consolas" panose="020B0609020204030204" pitchFamily="49" charset="0"/>
              </a:rPr>
              <a:t>, due to the limitations of vector&lt;T&gt; (not being able to store arbitrary vector and create </a:t>
            </a:r>
            <a:r>
              <a:rPr lang="en-US" sz="300" dirty="0" err="1">
                <a:latin typeface="Consolas" panose="020B0609020204030204" pitchFamily="49" charset="0"/>
              </a:rPr>
              <a:t>typeless</a:t>
            </a:r>
            <a:r>
              <a:rPr lang="en-US" sz="300" dirty="0">
                <a:latin typeface="Consolas" panose="020B0609020204030204" pitchFamily="49" charset="0"/>
              </a:rPr>
              <a:t> vectors).</a:t>
            </a:r>
          </a:p>
          <a:p>
            <a:r>
              <a:rPr lang="en-US" sz="300" dirty="0">
                <a:latin typeface="Consolas" panose="020B0609020204030204" pitchFamily="49" charset="0"/>
              </a:rPr>
              <a:t>I will also need to handle components having destructors, removing components, </a:t>
            </a:r>
            <a:r>
              <a:rPr lang="en-US" sz="300" dirty="0" err="1">
                <a:latin typeface="Consolas" panose="020B0609020204030204" pitchFamily="49" charset="0"/>
              </a:rPr>
              <a:t>ECSHandle</a:t>
            </a:r>
            <a:r>
              <a:rPr lang="en-US" sz="300" dirty="0">
                <a:latin typeface="Consolas" panose="020B0609020204030204" pitchFamily="49" charset="0"/>
              </a:rPr>
              <a:t> management etc...</a:t>
            </a:r>
          </a:p>
          <a:p>
            <a:endParaRPr lang="en-US" sz="300" dirty="0">
              <a:latin typeface="Consolas" panose="020B0609020204030204" pitchFamily="49" charset="0"/>
            </a:endParaRPr>
          </a:p>
          <a:p>
            <a:r>
              <a:rPr lang="en-US" sz="300" dirty="0">
                <a:latin typeface="Consolas" panose="020B0609020204030204" pitchFamily="49" charset="0"/>
              </a:rPr>
              <a:t>I will probably still retain std::vector&lt;</a:t>
            </a:r>
            <a:r>
              <a:rPr lang="en-US" sz="300" dirty="0" err="1">
                <a:latin typeface="Consolas" panose="020B0609020204030204" pitchFamily="49" charset="0"/>
              </a:rPr>
              <a:t>ComponentList</a:t>
            </a:r>
            <a:r>
              <a:rPr lang="en-US" sz="300" dirty="0">
                <a:latin typeface="Consolas" panose="020B0609020204030204" pitchFamily="49" charset="0"/>
              </a:rPr>
              <a:t>&gt; as managing and malloc and </a:t>
            </a:r>
            <a:r>
              <a:rPr lang="en-US" sz="300" dirty="0" err="1">
                <a:latin typeface="Consolas" panose="020B0609020204030204" pitchFamily="49" charset="0"/>
              </a:rPr>
              <a:t>realloc</a:t>
            </a:r>
            <a:r>
              <a:rPr lang="en-US" sz="300" dirty="0">
                <a:latin typeface="Consolas" panose="020B0609020204030204" pitchFamily="49" charset="0"/>
              </a:rPr>
              <a:t> a multidimensional array is a huge pain, and thus I will only make</a:t>
            </a:r>
          </a:p>
          <a:p>
            <a:r>
              <a:rPr lang="en-US" sz="300" dirty="0" err="1">
                <a:latin typeface="Consolas" panose="020B0609020204030204" pitchFamily="49" charset="0"/>
              </a:rPr>
              <a:t>ComponentList</a:t>
            </a:r>
            <a:r>
              <a:rPr lang="en-US" sz="300" dirty="0">
                <a:latin typeface="Consolas" panose="020B0609020204030204" pitchFamily="49" charset="0"/>
              </a:rPr>
              <a:t> be unmanaged using my own malloc and </a:t>
            </a:r>
            <a:r>
              <a:rPr lang="en-US" sz="300" dirty="0" err="1">
                <a:latin typeface="Consolas" panose="020B0609020204030204" pitchFamily="49" charset="0"/>
              </a:rPr>
              <a:t>realloc</a:t>
            </a:r>
            <a:r>
              <a:rPr lang="en-US" sz="300" dirty="0">
                <a:latin typeface="Consolas" panose="020B0609020204030204" pitchFamily="49" charset="0"/>
              </a:rPr>
              <a:t>. This also means I can handle index allocations.</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770</TotalTime>
  <Words>1901</Words>
  <Application>Microsoft Office PowerPoint</Application>
  <PresentationFormat>Widescreen</PresentationFormat>
  <Paragraphs>193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C - Containers</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30</cp:revision>
  <dcterms:created xsi:type="dcterms:W3CDTF">2021-06-01T18:10:59Z</dcterms:created>
  <dcterms:modified xsi:type="dcterms:W3CDTF">2021-07-08T20:26:34Z</dcterms:modified>
</cp:coreProperties>
</file>