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300" d="100"/>
          <a:sy n="300" d="100"/>
        </p:scale>
        <p:origin x="-1830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F28D-C43B-0FB2-F770-0E8F4B8E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97A14-08D2-C4D5-267F-273A5E9BC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BE6C-75C8-805A-B7A2-1F56E7B6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C8C1-6D28-A7AB-4C23-C98F66E0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17F0-E91A-CB90-C55A-D2EF2339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9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9B16-5AC0-F63D-0CE8-E562E507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72DC2-ABFD-3059-CE4E-F537923EB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757B-11C4-3B9D-84B7-998CB091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D454-1C72-E998-53BC-0B332A77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0EA3-E8F7-ADB6-41EA-BDC4D42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94696-0BAF-F4D9-1FD4-247B05962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B285A-2145-873F-EE1B-982196D1D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7FC7-F40D-67F7-1C8B-F30AA5BA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A510-AE7E-FDE7-EF09-0F051379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3A78-9D63-A4ED-FDA7-6B053A48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2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7E6E-5487-CB33-E57D-F0E55CD1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D755-E55D-17AA-93BC-BEAF35C7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B2CE-AE9F-A206-58FE-BFB75E21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7E3C-AF42-DAFA-FE78-DDBF749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8CA5-5D3E-7C14-5379-EBB03576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6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3099-6B98-14CB-7027-EBF876AD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FDBE-FD8F-70BE-DD1D-061AD043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5437-17D1-C3D3-5650-5CCC82E1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1192-C0C8-717C-EEF6-139B55F4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3F04-87D4-AC30-E7E1-E8D6EEA1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99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BD96-FBAA-5419-415C-999A1E28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8142-22BF-EC56-673E-4C567B32B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D2AA-69D8-2B7E-105E-4F01438E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3B5F-9EC0-7912-DAA5-A67995AE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FD77F-416B-8965-D236-466CF639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4194-0C0D-9E4E-C5B3-9C8621F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469F-AC01-0C1F-4B76-A1D1EE5E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EECC5-7A13-538A-2D42-D8B3319C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B2A7D-06C3-8D62-E4BF-7162D9AD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6F864-8DBF-9349-2D7F-085B91B8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3B631-48EC-893B-02AE-5203B6D5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04052-0A0F-2F21-E2D4-8778CEBC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CC4E2-2D8A-1642-7C75-460D1972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A6DEA-0E3D-A3FA-9ADC-ECB22667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8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D532-DBC5-73B9-20AC-4B90C6F6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D8FA0-9DF1-24A9-DAC2-2F5C743F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9805-16AD-1A56-352C-BADEA22E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87ECE-E316-A676-8292-2E7D3CEE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8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0510D-3F47-C540-4AAA-CC9B74A2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0E4C7-E760-A29C-E7EB-D53603E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0B2EF-66DC-534C-3B1A-48098A27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8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166A-3005-5260-DB8E-BF8C6BDD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878F-DEA9-62CE-EC1B-549B605A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E0EAA-44F0-2315-25B7-EE58ECE05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5F5E-0394-19E0-E7E5-A755A092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F7C0-C9AC-4279-F895-E896DB91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93B6-7094-CD18-F298-ED74DEBD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89D4-2001-BC59-EBCF-71C08B98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B3300-2CC5-DE41-0D07-AA8DADF24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0256A-5308-6B0A-1417-B4481E1C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E2D87-DE0C-07AA-BC5C-BC063722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04FE-A8B0-520F-A67E-42DC71F0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2AC24-5194-1FC3-92DA-5C8E598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3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23D6F-F6F8-BAA5-3347-5C1F66B3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95E8-69BC-01E4-8CA2-BEDB565D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BFF0-EF25-04E7-66EB-80AF48649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9660-C4A0-4511-BC3F-E2A3E10180BD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DBF3-263E-CE3D-6166-F7CFF280E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AA29-476C-A7D9-52BD-34D289822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A7384C-7576-18AB-6748-D1407085A9E7}"/>
              </a:ext>
            </a:extLst>
          </p:cNvPr>
          <p:cNvSpPr/>
          <p:nvPr/>
        </p:nvSpPr>
        <p:spPr>
          <a:xfrm>
            <a:off x="-430060" y="-903656"/>
            <a:ext cx="12488710" cy="972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6641D-729D-9253-C5E5-81679F644CE5}"/>
              </a:ext>
            </a:extLst>
          </p:cNvPr>
          <p:cNvSpPr/>
          <p:nvPr/>
        </p:nvSpPr>
        <p:spPr>
          <a:xfrm>
            <a:off x="3075137" y="-434340"/>
            <a:ext cx="4972833" cy="27433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F8698-9CD9-DFA5-0826-1EE5D693ED05}"/>
              </a:ext>
            </a:extLst>
          </p:cNvPr>
          <p:cNvSpPr/>
          <p:nvPr/>
        </p:nvSpPr>
        <p:spPr>
          <a:xfrm>
            <a:off x="3152593" y="17736"/>
            <a:ext cx="4817928" cy="5228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EB13-0F1E-F0BD-ECD6-680D9FFFD703}"/>
              </a:ext>
            </a:extLst>
          </p:cNvPr>
          <p:cNvSpPr txBox="1"/>
          <p:nvPr/>
        </p:nvSpPr>
        <p:spPr>
          <a:xfrm>
            <a:off x="5029614" y="91001"/>
            <a:ext cx="106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Typemap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2B33F-D382-67EE-EE4C-AFAE061F698D}"/>
              </a:ext>
            </a:extLst>
          </p:cNvPr>
          <p:cNvSpPr/>
          <p:nvPr/>
        </p:nvSpPr>
        <p:spPr>
          <a:xfrm>
            <a:off x="3075140" y="2399637"/>
            <a:ext cx="4972833" cy="18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4C28F-A010-9F9D-5BC6-654FBDD5F881}"/>
              </a:ext>
            </a:extLst>
          </p:cNvPr>
          <p:cNvSpPr txBox="1"/>
          <p:nvPr/>
        </p:nvSpPr>
        <p:spPr>
          <a:xfrm>
            <a:off x="4960014" y="2412503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71C1F-288A-3B2C-EC6E-744F0BD5FB20}"/>
              </a:ext>
            </a:extLst>
          </p:cNvPr>
          <p:cNvSpPr/>
          <p:nvPr/>
        </p:nvSpPr>
        <p:spPr>
          <a:xfrm>
            <a:off x="3075140" y="4408596"/>
            <a:ext cx="4972833" cy="67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39C9-0A7D-7703-D79F-43E4AF03514B}"/>
              </a:ext>
            </a:extLst>
          </p:cNvPr>
          <p:cNvSpPr txBox="1"/>
          <p:nvPr/>
        </p:nvSpPr>
        <p:spPr>
          <a:xfrm>
            <a:off x="4960014" y="4562132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720371-9986-B470-C6FD-74931139B41A}"/>
              </a:ext>
            </a:extLst>
          </p:cNvPr>
          <p:cNvSpPr/>
          <p:nvPr/>
        </p:nvSpPr>
        <p:spPr>
          <a:xfrm>
            <a:off x="5502473" y="5210078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F591FE-8A48-53C9-5654-01BF52EAFAB7}"/>
              </a:ext>
            </a:extLst>
          </p:cNvPr>
          <p:cNvSpPr/>
          <p:nvPr/>
        </p:nvSpPr>
        <p:spPr>
          <a:xfrm>
            <a:off x="5502473" y="5457284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1CA871-E0E9-342D-2460-CB715186FBF7}"/>
              </a:ext>
            </a:extLst>
          </p:cNvPr>
          <p:cNvSpPr/>
          <p:nvPr/>
        </p:nvSpPr>
        <p:spPr>
          <a:xfrm>
            <a:off x="5502473" y="5704490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225D7-3DE5-B4FA-193B-2D0E16D5AD70}"/>
              </a:ext>
            </a:extLst>
          </p:cNvPr>
          <p:cNvSpPr/>
          <p:nvPr/>
        </p:nvSpPr>
        <p:spPr>
          <a:xfrm>
            <a:off x="3075140" y="5998759"/>
            <a:ext cx="4972833" cy="67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8CD6A-8DE9-348F-A9FA-B10DE6C1BBF4}"/>
              </a:ext>
            </a:extLst>
          </p:cNvPr>
          <p:cNvSpPr txBox="1"/>
          <p:nvPr/>
        </p:nvSpPr>
        <p:spPr>
          <a:xfrm>
            <a:off x="4960014" y="6152295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123C08-EBF1-428B-8C54-31DF6AF61D94}"/>
              </a:ext>
            </a:extLst>
          </p:cNvPr>
          <p:cNvSpPr/>
          <p:nvPr/>
        </p:nvSpPr>
        <p:spPr>
          <a:xfrm>
            <a:off x="3250502" y="2794265"/>
            <a:ext cx="4622108" cy="3888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DBBF3-F46C-417A-7F4D-E11519F06231}"/>
              </a:ext>
            </a:extLst>
          </p:cNvPr>
          <p:cNvSpPr txBox="1"/>
          <p:nvPr/>
        </p:nvSpPr>
        <p:spPr>
          <a:xfrm>
            <a:off x="4688307" y="2801076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Snapshot Header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CB910C-5DA9-6129-E9C9-68AB1EDFC070}"/>
              </a:ext>
            </a:extLst>
          </p:cNvPr>
          <p:cNvSpPr/>
          <p:nvPr/>
        </p:nvSpPr>
        <p:spPr>
          <a:xfrm>
            <a:off x="3250502" y="3263574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A32AF-D01D-3BB4-D562-428F1B031437}"/>
              </a:ext>
            </a:extLst>
          </p:cNvPr>
          <p:cNvSpPr txBox="1"/>
          <p:nvPr/>
        </p:nvSpPr>
        <p:spPr>
          <a:xfrm>
            <a:off x="5172899" y="3270612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Events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693D79-990D-A76D-405F-7D8E17A64763}"/>
              </a:ext>
            </a:extLst>
          </p:cNvPr>
          <p:cNvSpPr/>
          <p:nvPr/>
        </p:nvSpPr>
        <p:spPr>
          <a:xfrm>
            <a:off x="3250502" y="3736698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217E8-67B7-7BF4-C3D7-1BBD2DDD8A18}"/>
              </a:ext>
            </a:extLst>
          </p:cNvPr>
          <p:cNvSpPr txBox="1"/>
          <p:nvPr/>
        </p:nvSpPr>
        <p:spPr>
          <a:xfrm>
            <a:off x="5021928" y="374414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Dynamics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F74C46-D557-DEA5-0B5A-3FD6CA5825FA}"/>
              </a:ext>
            </a:extLst>
          </p:cNvPr>
          <p:cNvSpPr/>
          <p:nvPr/>
        </p:nvSpPr>
        <p:spPr>
          <a:xfrm>
            <a:off x="3152593" y="613869"/>
            <a:ext cx="4817928" cy="16264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BF7DB9-9C42-F97B-0D95-B4DD2D1E21C2}"/>
              </a:ext>
            </a:extLst>
          </p:cNvPr>
          <p:cNvSpPr txBox="1"/>
          <p:nvPr/>
        </p:nvSpPr>
        <p:spPr>
          <a:xfrm>
            <a:off x="5121372" y="678251"/>
            <a:ext cx="8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Header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7F860-1AFC-EC66-48EC-42B1B9C7BCA1}"/>
              </a:ext>
            </a:extLst>
          </p:cNvPr>
          <p:cNvSpPr/>
          <p:nvPr/>
        </p:nvSpPr>
        <p:spPr>
          <a:xfrm>
            <a:off x="3250502" y="1072983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CBB467-D383-E492-539E-7B147E8E3C23}"/>
              </a:ext>
            </a:extLst>
          </p:cNvPr>
          <p:cNvSpPr txBox="1"/>
          <p:nvPr/>
        </p:nvSpPr>
        <p:spPr>
          <a:xfrm>
            <a:off x="4884650" y="1080021"/>
            <a:ext cx="13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Header Data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51CFFE-A6EC-0FA0-192D-6622190F946D}"/>
              </a:ext>
            </a:extLst>
          </p:cNvPr>
          <p:cNvSpPr/>
          <p:nvPr/>
        </p:nvSpPr>
        <p:spPr>
          <a:xfrm>
            <a:off x="5483267" y="1539983"/>
            <a:ext cx="156576" cy="15657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C69C41-C538-C78C-AD52-48641C2D8326}"/>
              </a:ext>
            </a:extLst>
          </p:cNvPr>
          <p:cNvSpPr/>
          <p:nvPr/>
        </p:nvSpPr>
        <p:spPr>
          <a:xfrm>
            <a:off x="5483267" y="1778123"/>
            <a:ext cx="156576" cy="15657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1C24FF-BE86-C137-2118-9E854415C720}"/>
              </a:ext>
            </a:extLst>
          </p:cNvPr>
          <p:cNvSpPr/>
          <p:nvPr/>
        </p:nvSpPr>
        <p:spPr>
          <a:xfrm>
            <a:off x="5483267" y="2015208"/>
            <a:ext cx="156576" cy="15657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A54409-208C-62B6-6EF6-6F9F6CDF21AA}"/>
              </a:ext>
            </a:extLst>
          </p:cNvPr>
          <p:cNvSpPr/>
          <p:nvPr/>
        </p:nvSpPr>
        <p:spPr>
          <a:xfrm>
            <a:off x="3152590" y="-357768"/>
            <a:ext cx="481793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size of Typemap &amp; Header [int – 4 bytes]</a:t>
            </a:r>
          </a:p>
        </p:txBody>
      </p:sp>
    </p:spTree>
    <p:extLst>
      <p:ext uri="{BB962C8B-B14F-4D97-AF65-F5344CB8AC3E}">
        <p14:creationId xmlns:p14="http://schemas.microsoft.com/office/powerpoint/2010/main" val="137714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D1E4582-444F-C345-6DED-D3355C2A8D05}"/>
              </a:ext>
            </a:extLst>
          </p:cNvPr>
          <p:cNvSpPr/>
          <p:nvPr/>
        </p:nvSpPr>
        <p:spPr>
          <a:xfrm>
            <a:off x="2135589" y="306888"/>
            <a:ext cx="4972833" cy="6125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8452E-0FDC-B11F-6DFA-671C2426D342}"/>
              </a:ext>
            </a:extLst>
          </p:cNvPr>
          <p:cNvSpPr/>
          <p:nvPr/>
        </p:nvSpPr>
        <p:spPr>
          <a:xfrm>
            <a:off x="2246168" y="1399657"/>
            <a:ext cx="4745181" cy="179024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12DE8B-653A-E4FB-B2EF-2CE5487EB948}"/>
              </a:ext>
            </a:extLst>
          </p:cNvPr>
          <p:cNvSpPr txBox="1"/>
          <p:nvPr/>
        </p:nvSpPr>
        <p:spPr>
          <a:xfrm>
            <a:off x="4086220" y="293737"/>
            <a:ext cx="107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F8490C-158E-A0C0-2333-D652C41DFCD0}"/>
              </a:ext>
            </a:extLst>
          </p:cNvPr>
          <p:cNvSpPr/>
          <p:nvPr/>
        </p:nvSpPr>
        <p:spPr>
          <a:xfrm>
            <a:off x="2315886" y="1795854"/>
            <a:ext cx="4570690" cy="7425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88BBCF-1334-8B88-E4B7-0AA772EA9350}"/>
              </a:ext>
            </a:extLst>
          </p:cNvPr>
          <p:cNvSpPr/>
          <p:nvPr/>
        </p:nvSpPr>
        <p:spPr>
          <a:xfrm>
            <a:off x="2315886" y="2606405"/>
            <a:ext cx="4570690" cy="1224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1E64B-C044-B926-80A0-C26E73244EFB}"/>
              </a:ext>
            </a:extLst>
          </p:cNvPr>
          <p:cNvSpPr/>
          <p:nvPr/>
        </p:nvSpPr>
        <p:spPr>
          <a:xfrm>
            <a:off x="2315883" y="2796122"/>
            <a:ext cx="4570690" cy="457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CEBA95-E110-5EA9-04AE-9341F2AFC51B}"/>
              </a:ext>
            </a:extLst>
          </p:cNvPr>
          <p:cNvSpPr/>
          <p:nvPr/>
        </p:nvSpPr>
        <p:spPr>
          <a:xfrm>
            <a:off x="2352271" y="1834912"/>
            <a:ext cx="194350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 ID [ushort – 2 bytes]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B78CA0-3496-56BD-25F8-6B21F682BAEB}"/>
              </a:ext>
            </a:extLst>
          </p:cNvPr>
          <p:cNvSpPr/>
          <p:nvPr/>
        </p:nvSpPr>
        <p:spPr>
          <a:xfrm>
            <a:off x="2352265" y="2175515"/>
            <a:ext cx="4497920" cy="300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FFB39-B973-F359-DD6B-9AE700B53639}"/>
              </a:ext>
            </a:extLst>
          </p:cNvPr>
          <p:cNvSpPr/>
          <p:nvPr/>
        </p:nvSpPr>
        <p:spPr>
          <a:xfrm>
            <a:off x="2246168" y="1005819"/>
            <a:ext cx="464040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Timestamp [uint – 4 bytes]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2D05D-F16E-D66B-5384-2BDB88CCEAAB}"/>
              </a:ext>
            </a:extLst>
          </p:cNvPr>
          <p:cNvSpPr/>
          <p:nvPr/>
        </p:nvSpPr>
        <p:spPr>
          <a:xfrm>
            <a:off x="2315879" y="1452772"/>
            <a:ext cx="457069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 Events [int – 4 bytes]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2BDB9-1FC3-8827-A3FC-DEE04A389AEE}"/>
              </a:ext>
            </a:extLst>
          </p:cNvPr>
          <p:cNvSpPr/>
          <p:nvPr/>
        </p:nvSpPr>
        <p:spPr>
          <a:xfrm>
            <a:off x="2246168" y="3267264"/>
            <a:ext cx="4745181" cy="30458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BF319-064D-C97A-D891-225DC07ADE0E}"/>
              </a:ext>
            </a:extLst>
          </p:cNvPr>
          <p:cNvSpPr/>
          <p:nvPr/>
        </p:nvSpPr>
        <p:spPr>
          <a:xfrm>
            <a:off x="2315886" y="3663461"/>
            <a:ext cx="4570690" cy="19356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D98D5-BDB0-ECDB-C72E-8213C189736A}"/>
              </a:ext>
            </a:extLst>
          </p:cNvPr>
          <p:cNvSpPr/>
          <p:nvPr/>
        </p:nvSpPr>
        <p:spPr>
          <a:xfrm>
            <a:off x="2315886" y="5699556"/>
            <a:ext cx="4570690" cy="1224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BEED7-8BCC-13E4-5B0D-2BF8596D5F7C}"/>
              </a:ext>
            </a:extLst>
          </p:cNvPr>
          <p:cNvSpPr/>
          <p:nvPr/>
        </p:nvSpPr>
        <p:spPr>
          <a:xfrm>
            <a:off x="2315883" y="5889273"/>
            <a:ext cx="4570690" cy="457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FAEA9-F992-8ECC-BC1F-392BA6D4554E}"/>
              </a:ext>
            </a:extLst>
          </p:cNvPr>
          <p:cNvSpPr/>
          <p:nvPr/>
        </p:nvSpPr>
        <p:spPr>
          <a:xfrm>
            <a:off x="2352271" y="3702519"/>
            <a:ext cx="194350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 ID [ushort – 2 bytes]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F42A5B-F5E5-151A-28D3-8067F6DFCC62}"/>
              </a:ext>
            </a:extLst>
          </p:cNvPr>
          <p:cNvSpPr/>
          <p:nvPr/>
        </p:nvSpPr>
        <p:spPr>
          <a:xfrm>
            <a:off x="2315879" y="3320379"/>
            <a:ext cx="457069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 Dynamic Collections [ushort – 2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134BC-E2A7-E725-6159-DFD68EB70C24}"/>
              </a:ext>
            </a:extLst>
          </p:cNvPr>
          <p:cNvSpPr/>
          <p:nvPr/>
        </p:nvSpPr>
        <p:spPr>
          <a:xfrm>
            <a:off x="4295775" y="1833038"/>
            <a:ext cx="255441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Offset [ushort – 2 bytes]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436390-887C-4778-E747-5A09AFBA84BB}"/>
              </a:ext>
            </a:extLst>
          </p:cNvPr>
          <p:cNvSpPr/>
          <p:nvPr/>
        </p:nvSpPr>
        <p:spPr>
          <a:xfrm>
            <a:off x="4295775" y="3702519"/>
            <a:ext cx="255441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 Dynamics [int – 4 bytes]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2CA77-51FB-252A-B1EE-DB99523BCB51}"/>
              </a:ext>
            </a:extLst>
          </p:cNvPr>
          <p:cNvSpPr/>
          <p:nvPr/>
        </p:nvSpPr>
        <p:spPr>
          <a:xfrm>
            <a:off x="2352266" y="4050864"/>
            <a:ext cx="4497920" cy="8385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A3975-CCCC-39E6-A8D6-CC20484B8590}"/>
              </a:ext>
            </a:extLst>
          </p:cNvPr>
          <p:cNvSpPr/>
          <p:nvPr/>
        </p:nvSpPr>
        <p:spPr>
          <a:xfrm>
            <a:off x="2406362" y="4109258"/>
            <a:ext cx="4389726" cy="32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ID [int – 4 bytes]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7FDC90-0B95-D3EF-BC3F-4067AF1D43AF}"/>
              </a:ext>
            </a:extLst>
          </p:cNvPr>
          <p:cNvSpPr/>
          <p:nvPr/>
        </p:nvSpPr>
        <p:spPr>
          <a:xfrm>
            <a:off x="2406362" y="4508006"/>
            <a:ext cx="4389726" cy="312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171FE4-7109-60CC-5CDB-D792DA25475B}"/>
              </a:ext>
            </a:extLst>
          </p:cNvPr>
          <p:cNvSpPr/>
          <p:nvPr/>
        </p:nvSpPr>
        <p:spPr>
          <a:xfrm>
            <a:off x="2352265" y="4950281"/>
            <a:ext cx="4497920" cy="129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E30EB3-2791-C081-09AA-168888FACAD4}"/>
              </a:ext>
            </a:extLst>
          </p:cNvPr>
          <p:cNvSpPr/>
          <p:nvPr/>
        </p:nvSpPr>
        <p:spPr>
          <a:xfrm>
            <a:off x="2352264" y="5142537"/>
            <a:ext cx="4497920" cy="660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4C094-2D1C-8C12-4488-0E1A759EF7E0}"/>
              </a:ext>
            </a:extLst>
          </p:cNvPr>
          <p:cNvSpPr txBox="1"/>
          <p:nvPr/>
        </p:nvSpPr>
        <p:spPr>
          <a:xfrm>
            <a:off x="3854376" y="2874415"/>
            <a:ext cx="152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D44B"/>
                </a:solidFill>
              </a:rPr>
              <a:t>x Number of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9E68F-CF29-8E0A-A5CE-49011BD63084}"/>
              </a:ext>
            </a:extLst>
          </p:cNvPr>
          <p:cNvSpPr txBox="1"/>
          <p:nvPr/>
        </p:nvSpPr>
        <p:spPr>
          <a:xfrm>
            <a:off x="3663431" y="5246737"/>
            <a:ext cx="19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x Number of Dynamics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2A88B-1CAA-6AFD-59AB-2A43205B40FA}"/>
              </a:ext>
            </a:extLst>
          </p:cNvPr>
          <p:cNvSpPr txBox="1"/>
          <p:nvPr/>
        </p:nvSpPr>
        <p:spPr>
          <a:xfrm>
            <a:off x="3277637" y="5971308"/>
            <a:ext cx="2647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D44B"/>
                </a:solidFill>
              </a:rPr>
              <a:t>x Number of Dynamic Collections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FE996-19E7-76B3-CF0B-F0395EDD565D}"/>
              </a:ext>
            </a:extLst>
          </p:cNvPr>
          <p:cNvSpPr/>
          <p:nvPr/>
        </p:nvSpPr>
        <p:spPr>
          <a:xfrm>
            <a:off x="2246170" y="720298"/>
            <a:ext cx="464040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Length of Snapshot [int – 4 bytes]</a:t>
            </a:r>
          </a:p>
        </p:txBody>
      </p:sp>
    </p:spTree>
    <p:extLst>
      <p:ext uri="{BB962C8B-B14F-4D97-AF65-F5344CB8AC3E}">
        <p14:creationId xmlns:p14="http://schemas.microsoft.com/office/powerpoint/2010/main" val="234740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CAB58-AD19-EDC7-53EE-F3585C802FC1}"/>
              </a:ext>
            </a:extLst>
          </p:cNvPr>
          <p:cNvSpPr/>
          <p:nvPr/>
        </p:nvSpPr>
        <p:spPr>
          <a:xfrm>
            <a:off x="6514300" y="554135"/>
            <a:ext cx="4972833" cy="24892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C0E1D-05E2-7331-13ED-8FE4C6412CF4}"/>
              </a:ext>
            </a:extLst>
          </p:cNvPr>
          <p:cNvSpPr txBox="1"/>
          <p:nvPr/>
        </p:nvSpPr>
        <p:spPr>
          <a:xfrm>
            <a:off x="8468774" y="581680"/>
            <a:ext cx="106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Typemap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74CE0-2014-ABC1-DC62-CCE12B381ADD}"/>
              </a:ext>
            </a:extLst>
          </p:cNvPr>
          <p:cNvSpPr/>
          <p:nvPr/>
        </p:nvSpPr>
        <p:spPr>
          <a:xfrm>
            <a:off x="8381999" y="999435"/>
            <a:ext cx="301625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Number of Entries [ushort – 2 bytes]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3E302-CD50-9937-BE07-FF4F5F0C8302}"/>
              </a:ext>
            </a:extLst>
          </p:cNvPr>
          <p:cNvSpPr/>
          <p:nvPr/>
        </p:nvSpPr>
        <p:spPr>
          <a:xfrm>
            <a:off x="6611937" y="999435"/>
            <a:ext cx="177006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Version [string – x bytes]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566FF-ACED-5F9B-B2CA-26E954B88742}"/>
              </a:ext>
            </a:extLst>
          </p:cNvPr>
          <p:cNvSpPr/>
          <p:nvPr/>
        </p:nvSpPr>
        <p:spPr>
          <a:xfrm>
            <a:off x="6611937" y="1382139"/>
            <a:ext cx="4786313" cy="95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05F0B-6105-C8AB-B0BE-671BA085FD7A}"/>
              </a:ext>
            </a:extLst>
          </p:cNvPr>
          <p:cNvSpPr/>
          <p:nvPr/>
        </p:nvSpPr>
        <p:spPr>
          <a:xfrm>
            <a:off x="6611937" y="2402247"/>
            <a:ext cx="4786313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C2345-2707-9B87-7E4F-197C23B54687}"/>
              </a:ext>
            </a:extLst>
          </p:cNvPr>
          <p:cNvSpPr/>
          <p:nvPr/>
        </p:nvSpPr>
        <p:spPr>
          <a:xfrm>
            <a:off x="6611934" y="2591964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1D55-12E0-008E-EA36-911AFEE96B96}"/>
              </a:ext>
            </a:extLst>
          </p:cNvPr>
          <p:cNvSpPr txBox="1"/>
          <p:nvPr/>
        </p:nvSpPr>
        <p:spPr>
          <a:xfrm>
            <a:off x="8240708" y="2711842"/>
            <a:ext cx="152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Entries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E0F412-6305-9DC9-B66B-529B60AA69BE}"/>
              </a:ext>
            </a:extLst>
          </p:cNvPr>
          <p:cNvSpPr/>
          <p:nvPr/>
        </p:nvSpPr>
        <p:spPr>
          <a:xfrm>
            <a:off x="6650037" y="1709474"/>
            <a:ext cx="471011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Typename [string – x bytes]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5E3DE9-16F6-D053-F676-15F3894D21A7}"/>
              </a:ext>
            </a:extLst>
          </p:cNvPr>
          <p:cNvSpPr/>
          <p:nvPr/>
        </p:nvSpPr>
        <p:spPr>
          <a:xfrm>
            <a:off x="6650038" y="1421198"/>
            <a:ext cx="471011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ID [ushort – 2 bytes]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208009-3206-D117-C47D-918DDA5193C0}"/>
              </a:ext>
            </a:extLst>
          </p:cNvPr>
          <p:cNvSpPr/>
          <p:nvPr/>
        </p:nvSpPr>
        <p:spPr>
          <a:xfrm>
            <a:off x="6650037" y="1997750"/>
            <a:ext cx="471011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Version [string – x bytes]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A5290-FFDF-DCAA-39D2-7B100D2CFE73}"/>
              </a:ext>
            </a:extLst>
          </p:cNvPr>
          <p:cNvSpPr/>
          <p:nvPr/>
        </p:nvSpPr>
        <p:spPr>
          <a:xfrm>
            <a:off x="6514300" y="200907"/>
            <a:ext cx="497283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size of Typemap [int – 4 bytes]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A61BA-D866-D805-394F-E261515D3342}"/>
              </a:ext>
            </a:extLst>
          </p:cNvPr>
          <p:cNvSpPr/>
          <p:nvPr/>
        </p:nvSpPr>
        <p:spPr>
          <a:xfrm>
            <a:off x="678263" y="388164"/>
            <a:ext cx="4972833" cy="28074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5AFF54-AD40-EA7D-E13A-32B22E76A082}"/>
              </a:ext>
            </a:extLst>
          </p:cNvPr>
          <p:cNvSpPr txBox="1"/>
          <p:nvPr/>
        </p:nvSpPr>
        <p:spPr>
          <a:xfrm>
            <a:off x="2724495" y="415710"/>
            <a:ext cx="8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Header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EF22A-0B26-B17D-943C-3ACDC0DB4739}"/>
              </a:ext>
            </a:extLst>
          </p:cNvPr>
          <p:cNvSpPr/>
          <p:nvPr/>
        </p:nvSpPr>
        <p:spPr>
          <a:xfrm>
            <a:off x="750748" y="812588"/>
            <a:ext cx="4786313" cy="95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D10B2-1507-C9AF-821C-81E05B9BD10A}"/>
              </a:ext>
            </a:extLst>
          </p:cNvPr>
          <p:cNvSpPr/>
          <p:nvPr/>
        </p:nvSpPr>
        <p:spPr>
          <a:xfrm>
            <a:off x="750748" y="1832696"/>
            <a:ext cx="4786313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24DB9D-BAFA-9111-DDC9-EE898FD1446A}"/>
              </a:ext>
            </a:extLst>
          </p:cNvPr>
          <p:cNvSpPr/>
          <p:nvPr/>
        </p:nvSpPr>
        <p:spPr>
          <a:xfrm>
            <a:off x="750745" y="2022413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48603-6669-A6A1-AFBF-A7C43E5694E2}"/>
              </a:ext>
            </a:extLst>
          </p:cNvPr>
          <p:cNvSpPr/>
          <p:nvPr/>
        </p:nvSpPr>
        <p:spPr>
          <a:xfrm>
            <a:off x="788849" y="851647"/>
            <a:ext cx="471011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 ID [ushort – 2 bytes]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CBBE99-E46B-0B0E-EFDF-45195C9B208C}"/>
              </a:ext>
            </a:extLst>
          </p:cNvPr>
          <p:cNvSpPr/>
          <p:nvPr/>
        </p:nvSpPr>
        <p:spPr>
          <a:xfrm>
            <a:off x="750744" y="2720596"/>
            <a:ext cx="4786313" cy="37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BA4E72-0461-2BAE-EF2E-55DD140B032A}"/>
              </a:ext>
            </a:extLst>
          </p:cNvPr>
          <p:cNvSpPr/>
          <p:nvPr/>
        </p:nvSpPr>
        <p:spPr>
          <a:xfrm>
            <a:off x="788844" y="2761248"/>
            <a:ext cx="471011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 err="1"/>
              <a:t>ReplayRecorder.EndOfHeader</a:t>
            </a:r>
            <a:r>
              <a:rPr lang="en-GB" sz="1050" b="1" dirty="0"/>
              <a:t> Type ID [ushort – 2 bytes]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95B0F4-2690-6537-A94C-90B3B017CD3D}"/>
              </a:ext>
            </a:extLst>
          </p:cNvPr>
          <p:cNvSpPr/>
          <p:nvPr/>
        </p:nvSpPr>
        <p:spPr>
          <a:xfrm>
            <a:off x="750744" y="2139500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A7CF7A-861C-49CF-70C1-6A324C1ED333}"/>
              </a:ext>
            </a:extLst>
          </p:cNvPr>
          <p:cNvSpPr/>
          <p:nvPr/>
        </p:nvSpPr>
        <p:spPr>
          <a:xfrm>
            <a:off x="750743" y="2248923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8C247B-924E-B677-1BF9-3427B96F3DD6}"/>
              </a:ext>
            </a:extLst>
          </p:cNvPr>
          <p:cNvSpPr/>
          <p:nvPr/>
        </p:nvSpPr>
        <p:spPr>
          <a:xfrm>
            <a:off x="788843" y="1192250"/>
            <a:ext cx="4710112" cy="51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AC28C-0735-AD6D-2B8E-5029CF5DA256}"/>
              </a:ext>
            </a:extLst>
          </p:cNvPr>
          <p:cNvSpPr/>
          <p:nvPr/>
        </p:nvSpPr>
        <p:spPr>
          <a:xfrm>
            <a:off x="864783" y="3443288"/>
            <a:ext cx="4786313" cy="385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2FC2EA-AD3B-45AE-8073-8149707F1ABC}"/>
              </a:ext>
            </a:extLst>
          </p:cNvPr>
          <p:cNvSpPr/>
          <p:nvPr/>
        </p:nvSpPr>
        <p:spPr>
          <a:xfrm>
            <a:off x="3604865" y="3489616"/>
            <a:ext cx="201012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Is Master [bool – 1 byte]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904EB5-2239-CD43-9548-5F01317A0954}"/>
              </a:ext>
            </a:extLst>
          </p:cNvPr>
          <p:cNvSpPr/>
          <p:nvPr/>
        </p:nvSpPr>
        <p:spPr>
          <a:xfrm>
            <a:off x="902883" y="3489756"/>
            <a:ext cx="27019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Version [string – x bytes]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011F7C-84D9-58C4-6EC2-E0964DFFED9C}"/>
              </a:ext>
            </a:extLst>
          </p:cNvPr>
          <p:cNvSpPr txBox="1"/>
          <p:nvPr/>
        </p:nvSpPr>
        <p:spPr>
          <a:xfrm>
            <a:off x="2379517" y="2366710"/>
            <a:ext cx="152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1">
                    <a:lumMod val="50000"/>
                  </a:schemeClr>
                </a:solidFill>
              </a:rPr>
              <a:t>x Number of Entries</a:t>
            </a:r>
          </a:p>
        </p:txBody>
      </p:sp>
    </p:spTree>
    <p:extLst>
      <p:ext uri="{BB962C8B-B14F-4D97-AF65-F5344CB8AC3E}">
        <p14:creationId xmlns:p14="http://schemas.microsoft.com/office/powerpoint/2010/main" val="264000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CDC9215B-3380-EC48-888A-42DAC43376A7}"/>
              </a:ext>
            </a:extLst>
          </p:cNvPr>
          <p:cNvSpPr/>
          <p:nvPr/>
        </p:nvSpPr>
        <p:spPr>
          <a:xfrm>
            <a:off x="2754916" y="241300"/>
            <a:ext cx="5639784" cy="10352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6B1D43-3ABA-7480-FDA1-E97827989ABC}"/>
              </a:ext>
            </a:extLst>
          </p:cNvPr>
          <p:cNvSpPr/>
          <p:nvPr/>
        </p:nvSpPr>
        <p:spPr>
          <a:xfrm>
            <a:off x="2893512" y="400049"/>
            <a:ext cx="5362592" cy="100357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CCDB2-2475-0051-BF30-A51091D2C772}"/>
              </a:ext>
            </a:extLst>
          </p:cNvPr>
          <p:cNvSpPr/>
          <p:nvPr/>
        </p:nvSpPr>
        <p:spPr>
          <a:xfrm>
            <a:off x="2953146" y="816412"/>
            <a:ext cx="5243324" cy="89901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5C11B-04CB-6AEC-93FE-D3ED75ED5819}"/>
              </a:ext>
            </a:extLst>
          </p:cNvPr>
          <p:cNvSpPr/>
          <p:nvPr/>
        </p:nvSpPr>
        <p:spPr>
          <a:xfrm>
            <a:off x="3041374" y="1231286"/>
            <a:ext cx="5066868" cy="968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478C1-69CE-05CC-64BE-6AA39D11D325}"/>
              </a:ext>
            </a:extLst>
          </p:cNvPr>
          <p:cNvSpPr/>
          <p:nvPr/>
        </p:nvSpPr>
        <p:spPr>
          <a:xfrm>
            <a:off x="3088393" y="470452"/>
            <a:ext cx="4972833" cy="2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5F746-8C8C-9C17-2EA9-96CF5A73F5FB}"/>
              </a:ext>
            </a:extLst>
          </p:cNvPr>
          <p:cNvSpPr txBox="1"/>
          <p:nvPr/>
        </p:nvSpPr>
        <p:spPr>
          <a:xfrm>
            <a:off x="4477873" y="468004"/>
            <a:ext cx="219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Number of Dimensions [1 byte]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F53A0-F34D-F042-BADA-B77A90A49B58}"/>
              </a:ext>
            </a:extLst>
          </p:cNvPr>
          <p:cNvSpPr/>
          <p:nvPr/>
        </p:nvSpPr>
        <p:spPr>
          <a:xfrm>
            <a:off x="3088392" y="901148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AB133-15AA-8C0B-FF60-7C4DF5EE3E32}"/>
              </a:ext>
            </a:extLst>
          </p:cNvPr>
          <p:cNvSpPr txBox="1"/>
          <p:nvPr/>
        </p:nvSpPr>
        <p:spPr>
          <a:xfrm>
            <a:off x="3080856" y="913553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Dimension ID [1 byte]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686E0-9A08-44E4-152E-EA035B6D2C42}"/>
              </a:ext>
            </a:extLst>
          </p:cNvPr>
          <p:cNvSpPr/>
          <p:nvPr/>
        </p:nvSpPr>
        <p:spPr>
          <a:xfrm>
            <a:off x="4485408" y="901148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E373-0C3B-C3E7-36EE-66F40AA405EF}"/>
              </a:ext>
            </a:extLst>
          </p:cNvPr>
          <p:cNvSpPr txBox="1"/>
          <p:nvPr/>
        </p:nvSpPr>
        <p:spPr>
          <a:xfrm>
            <a:off x="5131500" y="908639"/>
            <a:ext cx="2278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Surfaces [ushort - 2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04F06-2DC5-D4DD-B10F-FDBD716B5617}"/>
              </a:ext>
            </a:extLst>
          </p:cNvPr>
          <p:cNvSpPr/>
          <p:nvPr/>
        </p:nvSpPr>
        <p:spPr>
          <a:xfrm>
            <a:off x="3088392" y="1280003"/>
            <a:ext cx="249077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7083A-EFB1-B40A-05DD-28F1EA2C7EA2}"/>
              </a:ext>
            </a:extLst>
          </p:cNvPr>
          <p:cNvSpPr/>
          <p:nvPr/>
        </p:nvSpPr>
        <p:spPr>
          <a:xfrm>
            <a:off x="5574807" y="1280003"/>
            <a:ext cx="249077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7E3A6-E09A-A53B-F263-5A78CDED20E6}"/>
              </a:ext>
            </a:extLst>
          </p:cNvPr>
          <p:cNvSpPr txBox="1"/>
          <p:nvPr/>
        </p:nvSpPr>
        <p:spPr>
          <a:xfrm>
            <a:off x="3350637" y="1298603"/>
            <a:ext cx="1927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 Vertices [ushort - 2 bytes]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6D3F6-0E85-6DC1-DE80-54851B6E2260}"/>
              </a:ext>
            </a:extLst>
          </p:cNvPr>
          <p:cNvSpPr txBox="1"/>
          <p:nvPr/>
        </p:nvSpPr>
        <p:spPr>
          <a:xfrm>
            <a:off x="5941689" y="1298603"/>
            <a:ext cx="1749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 Indices [uint – 4 bytes]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10A3F-E605-D968-01BD-9E8896209EC8}"/>
              </a:ext>
            </a:extLst>
          </p:cNvPr>
          <p:cNvSpPr/>
          <p:nvPr/>
        </p:nvSpPr>
        <p:spPr>
          <a:xfrm>
            <a:off x="3088392" y="1571119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827DE-06F8-894E-6E00-DF953FD8B4F8}"/>
              </a:ext>
            </a:extLst>
          </p:cNvPr>
          <p:cNvSpPr txBox="1"/>
          <p:nvPr/>
        </p:nvSpPr>
        <p:spPr>
          <a:xfrm>
            <a:off x="4110303" y="1588967"/>
            <a:ext cx="2929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Vertex Array [vector – 12 bytes] * Num Vertices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4A1FD0-44E9-0F90-F4E5-5B7F19F54F57}"/>
              </a:ext>
            </a:extLst>
          </p:cNvPr>
          <p:cNvSpPr/>
          <p:nvPr/>
        </p:nvSpPr>
        <p:spPr>
          <a:xfrm>
            <a:off x="3088392" y="1862235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DF8B2-11CC-B46A-8061-2FCFBFBADF45}"/>
              </a:ext>
            </a:extLst>
          </p:cNvPr>
          <p:cNvSpPr txBox="1"/>
          <p:nvPr/>
        </p:nvSpPr>
        <p:spPr>
          <a:xfrm>
            <a:off x="4200875" y="1880083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Indices Array [ushort – 2 bytes] * Num Indices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D52A0-02F9-3BAF-B5F6-2F38D8C69936}"/>
              </a:ext>
            </a:extLst>
          </p:cNvPr>
          <p:cNvSpPr/>
          <p:nvPr/>
        </p:nvSpPr>
        <p:spPr>
          <a:xfrm>
            <a:off x="3041374" y="2251394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D2FA5D-A74B-B785-ECE4-9F2DCFC7A617}"/>
              </a:ext>
            </a:extLst>
          </p:cNvPr>
          <p:cNvSpPr/>
          <p:nvPr/>
        </p:nvSpPr>
        <p:spPr>
          <a:xfrm>
            <a:off x="3041371" y="2441111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8B2FF0-6183-A8E8-4A67-F827A6E6030C}"/>
              </a:ext>
            </a:extLst>
          </p:cNvPr>
          <p:cNvSpPr txBox="1"/>
          <p:nvPr/>
        </p:nvSpPr>
        <p:spPr>
          <a:xfrm>
            <a:off x="4883397" y="2486830"/>
            <a:ext cx="138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Surfaces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9711A-E3F3-5C55-43C2-C33D1685420A}"/>
              </a:ext>
            </a:extLst>
          </p:cNvPr>
          <p:cNvSpPr txBox="1"/>
          <p:nvPr/>
        </p:nvSpPr>
        <p:spPr>
          <a:xfrm>
            <a:off x="4692192" y="1012387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Dimensions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B77068-FEFA-3839-414E-8A7983DC19E4}"/>
              </a:ext>
            </a:extLst>
          </p:cNvPr>
          <p:cNvSpPr/>
          <p:nvPr/>
        </p:nvSpPr>
        <p:spPr>
          <a:xfrm>
            <a:off x="2953142" y="9850676"/>
            <a:ext cx="5243324" cy="143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D2A3E0-16F9-1E83-1AD8-754AD3ED59DF}"/>
              </a:ext>
            </a:extLst>
          </p:cNvPr>
          <p:cNvSpPr/>
          <p:nvPr/>
        </p:nvSpPr>
        <p:spPr>
          <a:xfrm>
            <a:off x="2953142" y="10047498"/>
            <a:ext cx="5243324" cy="763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F1769C-08FD-E1F8-E458-B6FA1B96C05D}"/>
              </a:ext>
            </a:extLst>
          </p:cNvPr>
          <p:cNvSpPr/>
          <p:nvPr/>
        </p:nvSpPr>
        <p:spPr>
          <a:xfrm>
            <a:off x="3088393" y="2769035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6B2A91-C0E2-A44C-2D09-A2DACF7ED458}"/>
              </a:ext>
            </a:extLst>
          </p:cNvPr>
          <p:cNvSpPr txBox="1"/>
          <p:nvPr/>
        </p:nvSpPr>
        <p:spPr>
          <a:xfrm>
            <a:off x="4492616" y="2780921"/>
            <a:ext cx="2164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Doors [ushort – 2 bytes]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102844-F083-9198-115B-10D23D5BF484}"/>
              </a:ext>
            </a:extLst>
          </p:cNvPr>
          <p:cNvSpPr/>
          <p:nvPr/>
        </p:nvSpPr>
        <p:spPr>
          <a:xfrm>
            <a:off x="3041369" y="3141739"/>
            <a:ext cx="5066868" cy="95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605313-C0CE-B41C-8B30-0F09BDF5F8B1}"/>
              </a:ext>
            </a:extLst>
          </p:cNvPr>
          <p:cNvSpPr/>
          <p:nvPr/>
        </p:nvSpPr>
        <p:spPr>
          <a:xfrm>
            <a:off x="3088392" y="4671836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2C5901-9823-D070-5234-D6F5AEB709E9}"/>
              </a:ext>
            </a:extLst>
          </p:cNvPr>
          <p:cNvSpPr txBox="1"/>
          <p:nvPr/>
        </p:nvSpPr>
        <p:spPr>
          <a:xfrm>
            <a:off x="4439716" y="4690886"/>
            <a:ext cx="2270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Ladders [ushort – 2 bytes]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3EF150-8A9E-2438-23FD-0F8984131205}"/>
              </a:ext>
            </a:extLst>
          </p:cNvPr>
          <p:cNvSpPr/>
          <p:nvPr/>
        </p:nvSpPr>
        <p:spPr>
          <a:xfrm>
            <a:off x="3080856" y="6558073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EBE39-659A-01C2-BFE9-C7569387EABF}"/>
              </a:ext>
            </a:extLst>
          </p:cNvPr>
          <p:cNvSpPr txBox="1"/>
          <p:nvPr/>
        </p:nvSpPr>
        <p:spPr>
          <a:xfrm>
            <a:off x="4375274" y="6586648"/>
            <a:ext cx="2383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Terminals [ushort – 2 bytes]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6871AF-0C46-EBCF-8466-69C6361C4E6E}"/>
              </a:ext>
            </a:extLst>
          </p:cNvPr>
          <p:cNvSpPr/>
          <p:nvPr/>
        </p:nvSpPr>
        <p:spPr>
          <a:xfrm>
            <a:off x="3080856" y="8198261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472607-BCA8-2391-EFF3-A3FDFD5DBD28}"/>
              </a:ext>
            </a:extLst>
          </p:cNvPr>
          <p:cNvSpPr txBox="1"/>
          <p:nvPr/>
        </p:nvSpPr>
        <p:spPr>
          <a:xfrm>
            <a:off x="4349627" y="8217311"/>
            <a:ext cx="2435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Containers [ushort – 2 bytes]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99599F-588D-A391-92F0-CEA5F268F66B}"/>
              </a:ext>
            </a:extLst>
          </p:cNvPr>
          <p:cNvSpPr/>
          <p:nvPr/>
        </p:nvSpPr>
        <p:spPr>
          <a:xfrm>
            <a:off x="3080856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45C7F1-7CD8-617C-C6C5-8EAE8A65F61A}"/>
              </a:ext>
            </a:extLst>
          </p:cNvPr>
          <p:cNvSpPr/>
          <p:nvPr/>
        </p:nvSpPr>
        <p:spPr>
          <a:xfrm>
            <a:off x="4327462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94EA52-BD9F-B7B1-994C-4C01E307FC8B}"/>
              </a:ext>
            </a:extLst>
          </p:cNvPr>
          <p:cNvSpPr/>
          <p:nvPr/>
        </p:nvSpPr>
        <p:spPr>
          <a:xfrm>
            <a:off x="5568947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BB5D1B-0EFE-50BB-1696-8D71940FA7E3}"/>
              </a:ext>
            </a:extLst>
          </p:cNvPr>
          <p:cNvSpPr/>
          <p:nvPr/>
        </p:nvSpPr>
        <p:spPr>
          <a:xfrm>
            <a:off x="6815553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8CDE1C-F489-AC03-F34F-C2C4CB98699D}"/>
              </a:ext>
            </a:extLst>
          </p:cNvPr>
          <p:cNvSpPr txBox="1"/>
          <p:nvPr/>
        </p:nvSpPr>
        <p:spPr>
          <a:xfrm>
            <a:off x="3309576" y="3189956"/>
            <a:ext cx="7713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E5C26F-3D14-33BA-488F-E05E4E22242E}"/>
              </a:ext>
            </a:extLst>
          </p:cNvPr>
          <p:cNvSpPr txBox="1"/>
          <p:nvPr/>
        </p:nvSpPr>
        <p:spPr>
          <a:xfrm>
            <a:off x="4490108" y="3188800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Type [1 byte]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079291-24D8-88BD-5C91-8079A88BA3C7}"/>
              </a:ext>
            </a:extLst>
          </p:cNvPr>
          <p:cNvSpPr txBox="1"/>
          <p:nvPr/>
        </p:nvSpPr>
        <p:spPr>
          <a:xfrm>
            <a:off x="5548864" y="3188800"/>
            <a:ext cx="1297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Max Health [1 byte]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2954CA-C443-044A-9BC6-FA58BA8B2DE0}"/>
              </a:ext>
            </a:extLst>
          </p:cNvPr>
          <p:cNvSpPr txBox="1"/>
          <p:nvPr/>
        </p:nvSpPr>
        <p:spPr>
          <a:xfrm>
            <a:off x="6854333" y="3188800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Size Type [1 byte]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AF0E24-3A43-5275-4835-9FA7BBD7CE59}"/>
              </a:ext>
            </a:extLst>
          </p:cNvPr>
          <p:cNvSpPr/>
          <p:nvPr/>
        </p:nvSpPr>
        <p:spPr>
          <a:xfrm>
            <a:off x="3082530" y="3469041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0CDD9-FD56-7F7D-9197-E91018F24040}"/>
              </a:ext>
            </a:extLst>
          </p:cNvPr>
          <p:cNvSpPr txBox="1"/>
          <p:nvPr/>
        </p:nvSpPr>
        <p:spPr>
          <a:xfrm>
            <a:off x="4711985" y="348688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DE8BE6-387F-BB5B-320E-8FBBA01BB4B6}"/>
              </a:ext>
            </a:extLst>
          </p:cNvPr>
          <p:cNvSpPr/>
          <p:nvPr/>
        </p:nvSpPr>
        <p:spPr>
          <a:xfrm>
            <a:off x="3082530" y="3760157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84726-EF71-020B-5119-20AF1F552BE4}"/>
              </a:ext>
            </a:extLst>
          </p:cNvPr>
          <p:cNvSpPr txBox="1"/>
          <p:nvPr/>
        </p:nvSpPr>
        <p:spPr>
          <a:xfrm>
            <a:off x="4206243" y="3778005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3371A8-21B8-688A-0713-66DF7A8106A0}"/>
              </a:ext>
            </a:extLst>
          </p:cNvPr>
          <p:cNvSpPr/>
          <p:nvPr/>
        </p:nvSpPr>
        <p:spPr>
          <a:xfrm>
            <a:off x="3045731" y="4159406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385B39-8A23-F123-F855-ABB4950AC5D7}"/>
              </a:ext>
            </a:extLst>
          </p:cNvPr>
          <p:cNvSpPr/>
          <p:nvPr/>
        </p:nvSpPr>
        <p:spPr>
          <a:xfrm>
            <a:off x="3045728" y="4349123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9CFBA4-20DA-210E-CEC5-40594AAF394C}"/>
              </a:ext>
            </a:extLst>
          </p:cNvPr>
          <p:cNvSpPr txBox="1"/>
          <p:nvPr/>
        </p:nvSpPr>
        <p:spPr>
          <a:xfrm>
            <a:off x="4881825" y="4394842"/>
            <a:ext cx="139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Doors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560483-2F2C-33B8-D15F-A8CEC2F01B85}"/>
              </a:ext>
            </a:extLst>
          </p:cNvPr>
          <p:cNvSpPr/>
          <p:nvPr/>
        </p:nvSpPr>
        <p:spPr>
          <a:xfrm>
            <a:off x="3048446" y="5017130"/>
            <a:ext cx="5066868" cy="95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3789A0-2600-A04A-3868-42F1501A9B43}"/>
              </a:ext>
            </a:extLst>
          </p:cNvPr>
          <p:cNvSpPr/>
          <p:nvPr/>
        </p:nvSpPr>
        <p:spPr>
          <a:xfrm>
            <a:off x="3095928" y="5350787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397114-C217-E4B6-FD7B-3BD8780D40BA}"/>
              </a:ext>
            </a:extLst>
          </p:cNvPr>
          <p:cNvSpPr/>
          <p:nvPr/>
        </p:nvSpPr>
        <p:spPr>
          <a:xfrm>
            <a:off x="3095928" y="50660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5F5264-22E5-A10F-B5AB-BF4AFCFCFDB9}"/>
              </a:ext>
            </a:extLst>
          </p:cNvPr>
          <p:cNvSpPr txBox="1"/>
          <p:nvPr/>
        </p:nvSpPr>
        <p:spPr>
          <a:xfrm>
            <a:off x="3389757" y="5078422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401000-FDA2-1ABE-A2C2-328FE0462570}"/>
              </a:ext>
            </a:extLst>
          </p:cNvPr>
          <p:cNvSpPr/>
          <p:nvPr/>
        </p:nvSpPr>
        <p:spPr>
          <a:xfrm>
            <a:off x="4492944" y="5066017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C3DAD-38DB-B8ED-C3DE-CA4822A75140}"/>
              </a:ext>
            </a:extLst>
          </p:cNvPr>
          <p:cNvSpPr txBox="1"/>
          <p:nvPr/>
        </p:nvSpPr>
        <p:spPr>
          <a:xfrm>
            <a:off x="5219192" y="5083033"/>
            <a:ext cx="21178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of Top [vector – 12 bytes]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0832C8-2B1C-C25C-9919-FC6BF8473385}"/>
              </a:ext>
            </a:extLst>
          </p:cNvPr>
          <p:cNvSpPr txBox="1"/>
          <p:nvPr/>
        </p:nvSpPr>
        <p:spPr>
          <a:xfrm>
            <a:off x="4444290" y="5373732"/>
            <a:ext cx="22493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Height [half precision float – 2 bytes]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18B888-FBB7-ECE6-3EBE-6442BCEA8D42}"/>
              </a:ext>
            </a:extLst>
          </p:cNvPr>
          <p:cNvSpPr/>
          <p:nvPr/>
        </p:nvSpPr>
        <p:spPr>
          <a:xfrm>
            <a:off x="3092748" y="5636324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6517A7-B5D8-8777-020A-3FC36EDBF538}"/>
              </a:ext>
            </a:extLst>
          </p:cNvPr>
          <p:cNvSpPr txBox="1"/>
          <p:nvPr/>
        </p:nvSpPr>
        <p:spPr>
          <a:xfrm>
            <a:off x="4216461" y="5654172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0AB464-38C1-1513-28D6-60D89B61D36A}"/>
              </a:ext>
            </a:extLst>
          </p:cNvPr>
          <p:cNvSpPr/>
          <p:nvPr/>
        </p:nvSpPr>
        <p:spPr>
          <a:xfrm>
            <a:off x="3045731" y="6034376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C442B5-BD73-0906-597F-E4197086E0BF}"/>
              </a:ext>
            </a:extLst>
          </p:cNvPr>
          <p:cNvSpPr/>
          <p:nvPr/>
        </p:nvSpPr>
        <p:spPr>
          <a:xfrm>
            <a:off x="3045728" y="6224093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8B7FDB-3917-F97C-28D5-D840503D082A}"/>
              </a:ext>
            </a:extLst>
          </p:cNvPr>
          <p:cNvSpPr txBox="1"/>
          <p:nvPr/>
        </p:nvSpPr>
        <p:spPr>
          <a:xfrm>
            <a:off x="4821713" y="6269812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Ladders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F15F04-A1C0-0F49-F4ED-58ABFF86EA9D}"/>
              </a:ext>
            </a:extLst>
          </p:cNvPr>
          <p:cNvSpPr/>
          <p:nvPr/>
        </p:nvSpPr>
        <p:spPr>
          <a:xfrm>
            <a:off x="3040910" y="6914117"/>
            <a:ext cx="5066868" cy="682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E3D3E58-BA73-FE60-C20C-99CBE5572DAE}"/>
              </a:ext>
            </a:extLst>
          </p:cNvPr>
          <p:cNvSpPr/>
          <p:nvPr/>
        </p:nvSpPr>
        <p:spPr>
          <a:xfrm>
            <a:off x="3088392" y="696300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6B06E7-305E-FF4C-789B-65C14262AA33}"/>
              </a:ext>
            </a:extLst>
          </p:cNvPr>
          <p:cNvSpPr txBox="1"/>
          <p:nvPr/>
        </p:nvSpPr>
        <p:spPr>
          <a:xfrm>
            <a:off x="3382221" y="6975408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80E61FE-33A9-B271-0905-EF7CBB0D2894}"/>
              </a:ext>
            </a:extLst>
          </p:cNvPr>
          <p:cNvSpPr/>
          <p:nvPr/>
        </p:nvSpPr>
        <p:spPr>
          <a:xfrm>
            <a:off x="4485408" y="6963003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BAD527-F681-EA01-584F-6BA9D6A6B73A}"/>
              </a:ext>
            </a:extLst>
          </p:cNvPr>
          <p:cNvSpPr txBox="1"/>
          <p:nvPr/>
        </p:nvSpPr>
        <p:spPr>
          <a:xfrm>
            <a:off x="5413633" y="698001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4AD2ACA-3583-CAC0-147F-B14AC20C3235}"/>
              </a:ext>
            </a:extLst>
          </p:cNvPr>
          <p:cNvSpPr/>
          <p:nvPr/>
        </p:nvSpPr>
        <p:spPr>
          <a:xfrm>
            <a:off x="3088392" y="7256068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ACBB5B-CA34-BC36-8E08-2725DECA017C}"/>
              </a:ext>
            </a:extLst>
          </p:cNvPr>
          <p:cNvSpPr txBox="1"/>
          <p:nvPr/>
        </p:nvSpPr>
        <p:spPr>
          <a:xfrm>
            <a:off x="4206243" y="7273916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2BF431-65C3-C1A7-7C5F-87288EBF7B4C}"/>
              </a:ext>
            </a:extLst>
          </p:cNvPr>
          <p:cNvSpPr/>
          <p:nvPr/>
        </p:nvSpPr>
        <p:spPr>
          <a:xfrm>
            <a:off x="3038195" y="7674187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09A339E-A156-D5B6-AEE8-ED4B8F835FCB}"/>
              </a:ext>
            </a:extLst>
          </p:cNvPr>
          <p:cNvSpPr/>
          <p:nvPr/>
        </p:nvSpPr>
        <p:spPr>
          <a:xfrm>
            <a:off x="3038192" y="7863904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FF6A1A-57AE-0ACB-CFD8-E886E83FF31E}"/>
              </a:ext>
            </a:extLst>
          </p:cNvPr>
          <p:cNvSpPr txBox="1"/>
          <p:nvPr/>
        </p:nvSpPr>
        <p:spPr>
          <a:xfrm>
            <a:off x="4754963" y="7909623"/>
            <a:ext cx="163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Terminals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231E7F-50BE-FA2D-2488-94E6D7E28A1E}"/>
              </a:ext>
            </a:extLst>
          </p:cNvPr>
          <p:cNvSpPr/>
          <p:nvPr/>
        </p:nvSpPr>
        <p:spPr>
          <a:xfrm>
            <a:off x="3048118" y="8532557"/>
            <a:ext cx="5066868" cy="682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2C5452-1CB6-54A9-3ACD-06242A7156D5}"/>
              </a:ext>
            </a:extLst>
          </p:cNvPr>
          <p:cNvSpPr/>
          <p:nvPr/>
        </p:nvSpPr>
        <p:spPr>
          <a:xfrm>
            <a:off x="3095600" y="858144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C11EE3-F102-6898-C048-0D8DFD26D2C8}"/>
              </a:ext>
            </a:extLst>
          </p:cNvPr>
          <p:cNvSpPr txBox="1"/>
          <p:nvPr/>
        </p:nvSpPr>
        <p:spPr>
          <a:xfrm>
            <a:off x="3389429" y="8593848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249FC2-C747-90EE-5C78-09F82A1C1E0C}"/>
              </a:ext>
            </a:extLst>
          </p:cNvPr>
          <p:cNvSpPr/>
          <p:nvPr/>
        </p:nvSpPr>
        <p:spPr>
          <a:xfrm>
            <a:off x="4492616" y="8581443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1C7EE9A-C066-B67C-7D77-B78B88CAB3FC}"/>
              </a:ext>
            </a:extLst>
          </p:cNvPr>
          <p:cNvSpPr txBox="1"/>
          <p:nvPr/>
        </p:nvSpPr>
        <p:spPr>
          <a:xfrm>
            <a:off x="5420841" y="859845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537024E-A987-9088-4640-E1C3927DAF0C}"/>
              </a:ext>
            </a:extLst>
          </p:cNvPr>
          <p:cNvSpPr/>
          <p:nvPr/>
        </p:nvSpPr>
        <p:spPr>
          <a:xfrm>
            <a:off x="3095600" y="8874508"/>
            <a:ext cx="497316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417FC8-F0C5-8174-8555-DB7240999D3E}"/>
              </a:ext>
            </a:extLst>
          </p:cNvPr>
          <p:cNvSpPr txBox="1"/>
          <p:nvPr/>
        </p:nvSpPr>
        <p:spPr>
          <a:xfrm>
            <a:off x="4213451" y="8892356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5568F4-BB93-62BB-4FD6-FE4C75F12742}"/>
              </a:ext>
            </a:extLst>
          </p:cNvPr>
          <p:cNvSpPr/>
          <p:nvPr/>
        </p:nvSpPr>
        <p:spPr>
          <a:xfrm>
            <a:off x="3045403" y="9292627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EAABAAC-DBA8-ADA6-178C-9692CC7F9300}"/>
              </a:ext>
            </a:extLst>
          </p:cNvPr>
          <p:cNvSpPr/>
          <p:nvPr/>
        </p:nvSpPr>
        <p:spPr>
          <a:xfrm>
            <a:off x="3045400" y="9482344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ABF70D-233E-1681-A5F4-D4C44C339794}"/>
              </a:ext>
            </a:extLst>
          </p:cNvPr>
          <p:cNvSpPr txBox="1"/>
          <p:nvPr/>
        </p:nvSpPr>
        <p:spPr>
          <a:xfrm>
            <a:off x="4727452" y="9528063"/>
            <a:ext cx="1702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Containers</a:t>
            </a:r>
          </a:p>
        </p:txBody>
      </p:sp>
    </p:spTree>
    <p:extLst>
      <p:ext uri="{BB962C8B-B14F-4D97-AF65-F5344CB8AC3E}">
        <p14:creationId xmlns:p14="http://schemas.microsoft.com/office/powerpoint/2010/main" val="206685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979598-1634-5824-CF9B-6286F8E7B9A1}"/>
              </a:ext>
            </a:extLst>
          </p:cNvPr>
          <p:cNvSpPr/>
          <p:nvPr/>
        </p:nvSpPr>
        <p:spPr>
          <a:xfrm>
            <a:off x="3088392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15197-A8C6-C6C4-DBEC-709286F3F8DA}"/>
              </a:ext>
            </a:extLst>
          </p:cNvPr>
          <p:cNvSpPr txBox="1"/>
          <p:nvPr/>
        </p:nvSpPr>
        <p:spPr>
          <a:xfrm>
            <a:off x="3211502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a [float - 4 bytes]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3CAD1-16D4-6813-0737-7D1015053D04}"/>
              </a:ext>
            </a:extLst>
          </p:cNvPr>
          <p:cNvSpPr/>
          <p:nvPr/>
        </p:nvSpPr>
        <p:spPr>
          <a:xfrm>
            <a:off x="4485493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12F95-30CD-DC55-782A-7E052F2F0555}"/>
              </a:ext>
            </a:extLst>
          </p:cNvPr>
          <p:cNvSpPr txBox="1"/>
          <p:nvPr/>
        </p:nvSpPr>
        <p:spPr>
          <a:xfrm>
            <a:off x="4608603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b [float - 4 bytes]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33A75-CEB7-C12C-2915-A8BAC37B1457}"/>
              </a:ext>
            </a:extLst>
          </p:cNvPr>
          <p:cNvSpPr/>
          <p:nvPr/>
        </p:nvSpPr>
        <p:spPr>
          <a:xfrm>
            <a:off x="5882594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C3237-8465-5B1B-D7B2-66C3B110B349}"/>
              </a:ext>
            </a:extLst>
          </p:cNvPr>
          <p:cNvSpPr txBox="1"/>
          <p:nvPr/>
        </p:nvSpPr>
        <p:spPr>
          <a:xfrm>
            <a:off x="6005704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c [float - 4 bytes]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11EC2-D2B2-3FC4-6357-DCA862BDD437}"/>
              </a:ext>
            </a:extLst>
          </p:cNvPr>
          <p:cNvSpPr/>
          <p:nvPr/>
        </p:nvSpPr>
        <p:spPr>
          <a:xfrm>
            <a:off x="1695101" y="1279242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62721-C894-706F-B641-CCC54B77E51B}"/>
              </a:ext>
            </a:extLst>
          </p:cNvPr>
          <p:cNvSpPr txBox="1"/>
          <p:nvPr/>
        </p:nvSpPr>
        <p:spPr>
          <a:xfrm>
            <a:off x="2047440" y="1291647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[1 byte]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2B20B5-5CC4-1516-FF58-406E74EC46A7}"/>
              </a:ext>
            </a:extLst>
          </p:cNvPr>
          <p:cNvSpPr/>
          <p:nvPr/>
        </p:nvSpPr>
        <p:spPr>
          <a:xfrm>
            <a:off x="3088392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E15BA-69D3-5AE5-D2B8-9B69B80FBD63}"/>
              </a:ext>
            </a:extLst>
          </p:cNvPr>
          <p:cNvSpPr txBox="1"/>
          <p:nvPr/>
        </p:nvSpPr>
        <p:spPr>
          <a:xfrm>
            <a:off x="3211502" y="199751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B1793-0648-1AF2-B163-83166AA881F9}"/>
              </a:ext>
            </a:extLst>
          </p:cNvPr>
          <p:cNvSpPr/>
          <p:nvPr/>
        </p:nvSpPr>
        <p:spPr>
          <a:xfrm>
            <a:off x="4485493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3B212-4C46-858F-14A0-387F4A0B889E}"/>
              </a:ext>
            </a:extLst>
          </p:cNvPr>
          <p:cNvSpPr txBox="1"/>
          <p:nvPr/>
        </p:nvSpPr>
        <p:spPr>
          <a:xfrm>
            <a:off x="4608603" y="199751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33AAD-6EE6-10F8-9C08-9C02C203BE8B}"/>
              </a:ext>
            </a:extLst>
          </p:cNvPr>
          <p:cNvSpPr/>
          <p:nvPr/>
        </p:nvSpPr>
        <p:spPr>
          <a:xfrm>
            <a:off x="5882594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DDD74-BF99-31B5-6026-8918A9221F51}"/>
              </a:ext>
            </a:extLst>
          </p:cNvPr>
          <p:cNvSpPr txBox="1"/>
          <p:nvPr/>
        </p:nvSpPr>
        <p:spPr>
          <a:xfrm>
            <a:off x="5992079" y="199751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D5534E-15BF-E19A-7625-95E489DEADCB}"/>
              </a:ext>
            </a:extLst>
          </p:cNvPr>
          <p:cNvSpPr/>
          <p:nvPr/>
        </p:nvSpPr>
        <p:spPr>
          <a:xfrm>
            <a:off x="1695101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49069-AECE-18F2-64D2-E305B5318224}"/>
              </a:ext>
            </a:extLst>
          </p:cNvPr>
          <p:cNvSpPr txBox="1"/>
          <p:nvPr/>
        </p:nvSpPr>
        <p:spPr>
          <a:xfrm>
            <a:off x="1948857" y="1999366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0 [1 byte]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57F9DA-8288-9030-8CC0-2158EF1EF880}"/>
              </a:ext>
            </a:extLst>
          </p:cNvPr>
          <p:cNvSpPr/>
          <p:nvPr/>
        </p:nvSpPr>
        <p:spPr>
          <a:xfrm>
            <a:off x="3088392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EA9E1-960A-995C-E5BF-622D2E1341AC}"/>
              </a:ext>
            </a:extLst>
          </p:cNvPr>
          <p:cNvSpPr txBox="1"/>
          <p:nvPr/>
        </p:nvSpPr>
        <p:spPr>
          <a:xfrm>
            <a:off x="3211502" y="273939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7AA28-0D1A-87D2-E7FC-46591FCEA6E6}"/>
              </a:ext>
            </a:extLst>
          </p:cNvPr>
          <p:cNvSpPr/>
          <p:nvPr/>
        </p:nvSpPr>
        <p:spPr>
          <a:xfrm>
            <a:off x="4485493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A789D1-360C-D471-5A9E-4FD83530AD23}"/>
              </a:ext>
            </a:extLst>
          </p:cNvPr>
          <p:cNvSpPr txBox="1"/>
          <p:nvPr/>
        </p:nvSpPr>
        <p:spPr>
          <a:xfrm>
            <a:off x="4608603" y="273939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8B6A4B-B952-681B-D187-730644326F07}"/>
              </a:ext>
            </a:extLst>
          </p:cNvPr>
          <p:cNvSpPr/>
          <p:nvPr/>
        </p:nvSpPr>
        <p:spPr>
          <a:xfrm>
            <a:off x="5882594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5EA21E-481B-18AA-E1E4-3A1165D6070D}"/>
              </a:ext>
            </a:extLst>
          </p:cNvPr>
          <p:cNvSpPr txBox="1"/>
          <p:nvPr/>
        </p:nvSpPr>
        <p:spPr>
          <a:xfrm>
            <a:off x="5992079" y="2739391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151802-FBCF-F557-0704-A597860777DC}"/>
              </a:ext>
            </a:extLst>
          </p:cNvPr>
          <p:cNvSpPr/>
          <p:nvPr/>
        </p:nvSpPr>
        <p:spPr>
          <a:xfrm>
            <a:off x="1695101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F3F17-D3FC-761A-A4E2-CF4496313340}"/>
              </a:ext>
            </a:extLst>
          </p:cNvPr>
          <p:cNvSpPr txBox="1"/>
          <p:nvPr/>
        </p:nvSpPr>
        <p:spPr>
          <a:xfrm>
            <a:off x="1948857" y="274415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1 [1 byte]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5266C2-70B0-E0E8-05F3-00AF4A95FC61}"/>
              </a:ext>
            </a:extLst>
          </p:cNvPr>
          <p:cNvSpPr/>
          <p:nvPr/>
        </p:nvSpPr>
        <p:spPr>
          <a:xfrm>
            <a:off x="3088392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BDD367-9F1D-EC07-A88B-43A199EF03F5}"/>
              </a:ext>
            </a:extLst>
          </p:cNvPr>
          <p:cNvSpPr txBox="1"/>
          <p:nvPr/>
        </p:nvSpPr>
        <p:spPr>
          <a:xfrm>
            <a:off x="3211502" y="347522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8C8EDF-20F0-1619-83A8-B5B68D30D2BD}"/>
              </a:ext>
            </a:extLst>
          </p:cNvPr>
          <p:cNvSpPr/>
          <p:nvPr/>
        </p:nvSpPr>
        <p:spPr>
          <a:xfrm>
            <a:off x="4485493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B975B0-799A-1948-186C-B29BCE04E96D}"/>
              </a:ext>
            </a:extLst>
          </p:cNvPr>
          <p:cNvSpPr txBox="1"/>
          <p:nvPr/>
        </p:nvSpPr>
        <p:spPr>
          <a:xfrm>
            <a:off x="4613412" y="3475222"/>
            <a:ext cx="11336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0E172A-BBD1-9E54-C20A-047215557EC6}"/>
              </a:ext>
            </a:extLst>
          </p:cNvPr>
          <p:cNvSpPr/>
          <p:nvPr/>
        </p:nvSpPr>
        <p:spPr>
          <a:xfrm>
            <a:off x="5882594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3C550-C35B-14D5-BDCD-3DE2CEB14CAB}"/>
              </a:ext>
            </a:extLst>
          </p:cNvPr>
          <p:cNvSpPr txBox="1"/>
          <p:nvPr/>
        </p:nvSpPr>
        <p:spPr>
          <a:xfrm>
            <a:off x="5992079" y="3475222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3E676-C76C-F2D8-AFBD-1457C6F00C01}"/>
              </a:ext>
            </a:extLst>
          </p:cNvPr>
          <p:cNvSpPr/>
          <p:nvPr/>
        </p:nvSpPr>
        <p:spPr>
          <a:xfrm>
            <a:off x="1695101" y="3463038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7E7C1-0144-5815-0413-531DDF90246C}"/>
              </a:ext>
            </a:extLst>
          </p:cNvPr>
          <p:cNvSpPr txBox="1"/>
          <p:nvPr/>
        </p:nvSpPr>
        <p:spPr>
          <a:xfrm>
            <a:off x="1948857" y="347707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2 [1 byte]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70517C-0C27-FC7A-AC59-8A1F4E8E97B5}"/>
              </a:ext>
            </a:extLst>
          </p:cNvPr>
          <p:cNvSpPr/>
          <p:nvPr/>
        </p:nvSpPr>
        <p:spPr>
          <a:xfrm>
            <a:off x="3088392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C8C6D-E0F5-D0E5-A39F-3A6DC0A097D9}"/>
              </a:ext>
            </a:extLst>
          </p:cNvPr>
          <p:cNvSpPr txBox="1"/>
          <p:nvPr/>
        </p:nvSpPr>
        <p:spPr>
          <a:xfrm>
            <a:off x="3211502" y="416520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BEA66-0073-0459-AC70-C196CC6A30A8}"/>
              </a:ext>
            </a:extLst>
          </p:cNvPr>
          <p:cNvSpPr/>
          <p:nvPr/>
        </p:nvSpPr>
        <p:spPr>
          <a:xfrm>
            <a:off x="4485493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EBD34-95C3-7568-1FA3-B7F8A1A03B79}"/>
              </a:ext>
            </a:extLst>
          </p:cNvPr>
          <p:cNvSpPr txBox="1"/>
          <p:nvPr/>
        </p:nvSpPr>
        <p:spPr>
          <a:xfrm>
            <a:off x="4608603" y="416520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CDEAA4-FADF-9B2D-A9C6-778538364DBA}"/>
              </a:ext>
            </a:extLst>
          </p:cNvPr>
          <p:cNvSpPr/>
          <p:nvPr/>
        </p:nvSpPr>
        <p:spPr>
          <a:xfrm>
            <a:off x="5882594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0C914C-659B-1704-7830-E7DF545D382C}"/>
              </a:ext>
            </a:extLst>
          </p:cNvPr>
          <p:cNvSpPr txBox="1"/>
          <p:nvPr/>
        </p:nvSpPr>
        <p:spPr>
          <a:xfrm>
            <a:off x="6016124" y="4165201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715B8E-6816-EE95-A132-0A5CAD9C7F09}"/>
              </a:ext>
            </a:extLst>
          </p:cNvPr>
          <p:cNvSpPr/>
          <p:nvPr/>
        </p:nvSpPr>
        <p:spPr>
          <a:xfrm>
            <a:off x="1695101" y="41530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0BBAF4-EDC8-034A-BD01-EFDED2B30D71}"/>
              </a:ext>
            </a:extLst>
          </p:cNvPr>
          <p:cNvSpPr txBox="1"/>
          <p:nvPr/>
        </p:nvSpPr>
        <p:spPr>
          <a:xfrm>
            <a:off x="1948857" y="4167053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3 [1 byte]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5856B8-6E2F-91D7-980B-F0CE9F056D3A}"/>
              </a:ext>
            </a:extLst>
          </p:cNvPr>
          <p:cNvSpPr/>
          <p:nvPr/>
        </p:nvSpPr>
        <p:spPr>
          <a:xfrm>
            <a:off x="3083584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2EF182-CD47-9CFF-E858-E669365B2C40}"/>
              </a:ext>
            </a:extLst>
          </p:cNvPr>
          <p:cNvSpPr txBox="1"/>
          <p:nvPr/>
        </p:nvSpPr>
        <p:spPr>
          <a:xfrm>
            <a:off x="3206694" y="57831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0850B0-C34D-0C30-1296-BEED57834066}"/>
              </a:ext>
            </a:extLst>
          </p:cNvPr>
          <p:cNvSpPr/>
          <p:nvPr/>
        </p:nvSpPr>
        <p:spPr>
          <a:xfrm>
            <a:off x="4480685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111BAE-B060-E365-01FB-54B417818176}"/>
              </a:ext>
            </a:extLst>
          </p:cNvPr>
          <p:cNvSpPr txBox="1"/>
          <p:nvPr/>
        </p:nvSpPr>
        <p:spPr>
          <a:xfrm>
            <a:off x="4603795" y="57831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A1F44A-0DA5-EA33-1955-0A3C24E72A0E}"/>
              </a:ext>
            </a:extLst>
          </p:cNvPr>
          <p:cNvSpPr/>
          <p:nvPr/>
        </p:nvSpPr>
        <p:spPr>
          <a:xfrm>
            <a:off x="5877786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9AAC91-68BE-808E-9600-3CDF7FE0EF7E}"/>
              </a:ext>
            </a:extLst>
          </p:cNvPr>
          <p:cNvSpPr txBox="1"/>
          <p:nvPr/>
        </p:nvSpPr>
        <p:spPr>
          <a:xfrm>
            <a:off x="5987271" y="578316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5F7E22-CE33-A9FE-458F-713979A3DF9A}"/>
              </a:ext>
            </a:extLst>
          </p:cNvPr>
          <p:cNvSpPr/>
          <p:nvPr/>
        </p:nvSpPr>
        <p:spPr>
          <a:xfrm>
            <a:off x="1690293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3F5300-FED6-53B6-6798-5E7D0216A174}"/>
              </a:ext>
            </a:extLst>
          </p:cNvPr>
          <p:cNvSpPr txBox="1"/>
          <p:nvPr/>
        </p:nvSpPr>
        <p:spPr>
          <a:xfrm>
            <a:off x="1819015" y="580168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80482C-6AB0-A467-1A6F-E09B1F91E1D8}"/>
              </a:ext>
            </a:extLst>
          </p:cNvPr>
          <p:cNvSpPr txBox="1"/>
          <p:nvPr/>
        </p:nvSpPr>
        <p:spPr>
          <a:xfrm>
            <a:off x="1690293" y="2284176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x = sqrt(1 – y^2 – z^2 – w^2)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42B497-B0AC-CDCC-E4D1-83CC85E641AE}"/>
              </a:ext>
            </a:extLst>
          </p:cNvPr>
          <p:cNvSpPr txBox="1"/>
          <p:nvPr/>
        </p:nvSpPr>
        <p:spPr>
          <a:xfrm>
            <a:off x="1690293" y="3018102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y = sqrt(1 – x^2 – z^2 – w^2)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4CBD19-EAE6-810F-B17B-D219186FC35F}"/>
              </a:ext>
            </a:extLst>
          </p:cNvPr>
          <p:cNvSpPr txBox="1"/>
          <p:nvPr/>
        </p:nvSpPr>
        <p:spPr>
          <a:xfrm>
            <a:off x="1690293" y="3753361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z = sqrt(1 – x^2 – y^2 – w^2)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8A8520-1863-62C8-5412-5856214E06F5}"/>
              </a:ext>
            </a:extLst>
          </p:cNvPr>
          <p:cNvSpPr txBox="1"/>
          <p:nvPr/>
        </p:nvSpPr>
        <p:spPr>
          <a:xfrm>
            <a:off x="1690293" y="4443912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w = sqrt(1 – x^2 – y^2 – z^2)</a:t>
            </a:r>
          </a:p>
        </p:txBody>
      </p:sp>
    </p:spTree>
    <p:extLst>
      <p:ext uri="{BB962C8B-B14F-4D97-AF65-F5344CB8AC3E}">
        <p14:creationId xmlns:p14="http://schemas.microsoft.com/office/powerpoint/2010/main" val="155258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0AA3D-C9FC-0B4D-4303-AFC55528150F}"/>
              </a:ext>
            </a:extLst>
          </p:cNvPr>
          <p:cNvSpPr/>
          <p:nvPr/>
        </p:nvSpPr>
        <p:spPr>
          <a:xfrm>
            <a:off x="3235324" y="565911"/>
            <a:ext cx="3146425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UTF-8 string [x bytes]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BC2CF-5A7E-493E-802D-85D49FA5008C}"/>
              </a:ext>
            </a:extLst>
          </p:cNvPr>
          <p:cNvSpPr/>
          <p:nvPr/>
        </p:nvSpPr>
        <p:spPr>
          <a:xfrm>
            <a:off x="1400175" y="565911"/>
            <a:ext cx="1835149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length [ushort - 2 bytes]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0FA4E-1493-5902-6363-2B117516A296}"/>
              </a:ext>
            </a:extLst>
          </p:cNvPr>
          <p:cNvSpPr/>
          <p:nvPr/>
        </p:nvSpPr>
        <p:spPr>
          <a:xfrm>
            <a:off x="1400175" y="1175511"/>
            <a:ext cx="1835149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Identifier Type [1 byte]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E8966-3A89-07EC-DC21-97E4CDC36F29}"/>
              </a:ext>
            </a:extLst>
          </p:cNvPr>
          <p:cNvSpPr/>
          <p:nvPr/>
        </p:nvSpPr>
        <p:spPr>
          <a:xfrm>
            <a:off x="3235324" y="1175511"/>
            <a:ext cx="162238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ID [ushort – 2 bytes]</a:t>
            </a:r>
          </a:p>
        </p:txBody>
      </p:sp>
    </p:spTree>
    <p:extLst>
      <p:ext uri="{BB962C8B-B14F-4D97-AF65-F5344CB8AC3E}">
        <p14:creationId xmlns:p14="http://schemas.microsoft.com/office/powerpoint/2010/main" val="285105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702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christopherfirst christopherlast</dc:creator>
  <cp:lastModifiedBy>christopherfirst christopherlast</cp:lastModifiedBy>
  <cp:revision>5</cp:revision>
  <dcterms:created xsi:type="dcterms:W3CDTF">2024-01-26T19:06:02Z</dcterms:created>
  <dcterms:modified xsi:type="dcterms:W3CDTF">2024-09-01T23:02:28Z</dcterms:modified>
</cp:coreProperties>
</file>