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>
        <p:scale>
          <a:sx n="119" d="100"/>
          <a:sy n="119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1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3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5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B3A8-7C48-4B93-89FC-3DDE433C6E9F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C4B8-2317-4106-AF88-24FB25DE3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E61D56E-0753-4498-8FD8-73A87995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2695736"/>
            <a:ext cx="1080000" cy="10800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FF35035-07A9-41C4-BB26-3F2F1B25D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64000" y="535735"/>
            <a:ext cx="1080000" cy="1080000"/>
          </a:xfrm>
          <a:prstGeom prst="rect">
            <a:avLst/>
          </a:prstGeom>
        </p:spPr>
      </p:pic>
      <p:pic>
        <p:nvPicPr>
          <p:cNvPr id="26" name="Picture 25" descr="Qr code&#10;&#10;Description automatically generated">
            <a:extLst>
              <a:ext uri="{FF2B5EF4-FFF2-40B4-BE49-F238E27FC236}">
                <a16:creationId xmlns:a16="http://schemas.microsoft.com/office/drawing/2014/main" id="{AFE961E0-2AB3-46A3-A551-48CA84B2A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71285" y="1615736"/>
            <a:ext cx="1080000" cy="1080000"/>
          </a:xfrm>
          <a:prstGeom prst="rect">
            <a:avLst/>
          </a:prstGeom>
        </p:spPr>
      </p:pic>
      <p:pic>
        <p:nvPicPr>
          <p:cNvPr id="28" name="Picture 27" descr="Qr code&#10;&#10;Description automatically generated">
            <a:extLst>
              <a:ext uri="{FF2B5EF4-FFF2-40B4-BE49-F238E27FC236}">
                <a16:creationId xmlns:a16="http://schemas.microsoft.com/office/drawing/2014/main" id="{4A95B352-6F39-4DA4-B71F-539199719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85" y="3775736"/>
            <a:ext cx="1080000" cy="1080000"/>
          </a:xfrm>
          <a:prstGeom prst="rect">
            <a:avLst/>
          </a:prstGeom>
        </p:spPr>
      </p:pic>
      <p:pic>
        <p:nvPicPr>
          <p:cNvPr id="30" name="Picture 29" descr="Qr code&#10;&#10;Description automatically generated">
            <a:extLst>
              <a:ext uri="{FF2B5EF4-FFF2-40B4-BE49-F238E27FC236}">
                <a16:creationId xmlns:a16="http://schemas.microsoft.com/office/drawing/2014/main" id="{529B57BB-7ACF-48DE-B2B4-04D17921C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1285" y="1615736"/>
            <a:ext cx="1080000" cy="1080000"/>
          </a:xfrm>
          <a:prstGeom prst="rect">
            <a:avLst/>
          </a:prstGeom>
        </p:spPr>
      </p:pic>
      <p:pic>
        <p:nvPicPr>
          <p:cNvPr id="32" name="Picture 31" descr="Qr code&#10;&#10;Description automatically generated">
            <a:extLst>
              <a:ext uri="{FF2B5EF4-FFF2-40B4-BE49-F238E27FC236}">
                <a16:creationId xmlns:a16="http://schemas.microsoft.com/office/drawing/2014/main" id="{6F45679A-4C4D-4323-A18B-2CE15E230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1285" y="1615736"/>
            <a:ext cx="1080000" cy="1080000"/>
          </a:xfrm>
          <a:prstGeom prst="rect">
            <a:avLst/>
          </a:prstGeom>
        </p:spPr>
      </p:pic>
      <p:pic>
        <p:nvPicPr>
          <p:cNvPr id="34" name="Picture 33" descr="Qr code&#10;&#10;Description automatically generated">
            <a:extLst>
              <a:ext uri="{FF2B5EF4-FFF2-40B4-BE49-F238E27FC236}">
                <a16:creationId xmlns:a16="http://schemas.microsoft.com/office/drawing/2014/main" id="{D048B0EF-2492-4310-8BD8-E4FE21DBB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71285" y="2695736"/>
            <a:ext cx="1080000" cy="1080000"/>
          </a:xfrm>
          <a:prstGeom prst="rect">
            <a:avLst/>
          </a:prstGeom>
        </p:spPr>
      </p:pic>
      <p:pic>
        <p:nvPicPr>
          <p:cNvPr id="36" name="Picture 35" descr="Qr code&#10;&#10;Description automatically generated">
            <a:extLst>
              <a:ext uri="{FF2B5EF4-FFF2-40B4-BE49-F238E27FC236}">
                <a16:creationId xmlns:a16="http://schemas.microsoft.com/office/drawing/2014/main" id="{7670073C-92AA-4845-A7A9-7A46797A73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71285" y="535736"/>
            <a:ext cx="1080000" cy="1080000"/>
          </a:xfrm>
          <a:prstGeom prst="rect">
            <a:avLst/>
          </a:prstGeom>
        </p:spPr>
      </p:pic>
      <p:pic>
        <p:nvPicPr>
          <p:cNvPr id="41" name="Picture 40" descr="Qr code&#10;&#10;Description automatically generated">
            <a:extLst>
              <a:ext uri="{FF2B5EF4-FFF2-40B4-BE49-F238E27FC236}">
                <a16:creationId xmlns:a16="http://schemas.microsoft.com/office/drawing/2014/main" id="{C180C3D2-292C-4D9C-B633-03AE47DF3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0" y="2687210"/>
            <a:ext cx="1080000" cy="108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0529803-6583-472B-AA65-DAF2C7C1A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0" y="2695736"/>
            <a:ext cx="1080000" cy="1080000"/>
          </a:xfrm>
          <a:prstGeom prst="rect">
            <a:avLst/>
          </a:prstGeom>
        </p:spPr>
      </p:pic>
      <p:pic>
        <p:nvPicPr>
          <p:cNvPr id="45" name="Picture 44" descr="Scatter chart, qr code&#10;&#10;Description automatically generated">
            <a:extLst>
              <a:ext uri="{FF2B5EF4-FFF2-40B4-BE49-F238E27FC236}">
                <a16:creationId xmlns:a16="http://schemas.microsoft.com/office/drawing/2014/main" id="{7C274444-8435-45E0-AC13-9F5786DF16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611473"/>
            <a:ext cx="1080000" cy="1080000"/>
          </a:xfrm>
          <a:prstGeom prst="rect">
            <a:avLst/>
          </a:prstGeom>
        </p:spPr>
      </p:pic>
      <p:pic>
        <p:nvPicPr>
          <p:cNvPr id="47" name="Picture 46" descr="Qr code&#10;&#10;Description automatically generated">
            <a:extLst>
              <a:ext uri="{FF2B5EF4-FFF2-40B4-BE49-F238E27FC236}">
                <a16:creationId xmlns:a16="http://schemas.microsoft.com/office/drawing/2014/main" id="{82D81D72-9726-4A33-A727-172BAC9C7F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377573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SHATTOCK, BEN J. (Student)</dc:creator>
  <cp:lastModifiedBy>SHATTOCK, BEN J. (Student)</cp:lastModifiedBy>
  <cp:revision>3</cp:revision>
  <dcterms:created xsi:type="dcterms:W3CDTF">2022-08-01T14:16:56Z</dcterms:created>
  <dcterms:modified xsi:type="dcterms:W3CDTF">2022-08-01T15:18:41Z</dcterms:modified>
</cp:coreProperties>
</file>