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Inter SemiBold"/>
      <p:regular r:id="rId26"/>
      <p:bold r:id="rId27"/>
      <p:italic r:id="rId28"/>
      <p:boldItalic r:id="rId29"/>
    </p:embeddedFont>
    <p:embeddedFont>
      <p:font typeface="Inter Light"/>
      <p:regular r:id="rId30"/>
      <p:bold r:id="rId31"/>
      <p:italic r:id="rId32"/>
      <p:boldItalic r:id="rId33"/>
    </p:embeddedFont>
    <p:embeddedFont>
      <p:font typeface="Inter"/>
      <p:regular r:id="rId34"/>
      <p:bold r:id="rId35"/>
      <p:italic r:id="rId36"/>
      <p:boldItalic r:id="rId37"/>
    </p:embeddedFont>
    <p:embeddedFont>
      <p:font typeface="Inter ExtraBold"/>
      <p:bold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InterSemiBold-italic.fntdata"/><Relationship Id="rId27" Type="http://schemas.openxmlformats.org/officeDocument/2006/relationships/font" Target="fonts/Inter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Light-bold.fntdata"/><Relationship Id="rId30" Type="http://schemas.openxmlformats.org/officeDocument/2006/relationships/font" Target="fonts/InterLight-regular.fntdata"/><Relationship Id="rId11" Type="http://schemas.openxmlformats.org/officeDocument/2006/relationships/slide" Target="slides/slide6.xml"/><Relationship Id="rId33" Type="http://schemas.openxmlformats.org/officeDocument/2006/relationships/font" Target="fonts/Inter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InterLight-italic.fntdata"/><Relationship Id="rId13" Type="http://schemas.openxmlformats.org/officeDocument/2006/relationships/slide" Target="slides/slide8.xml"/><Relationship Id="rId35" Type="http://schemas.openxmlformats.org/officeDocument/2006/relationships/font" Target="fonts/Inter-bold.fntdata"/><Relationship Id="rId12" Type="http://schemas.openxmlformats.org/officeDocument/2006/relationships/slide" Target="slides/slide7.xml"/><Relationship Id="rId34" Type="http://schemas.openxmlformats.org/officeDocument/2006/relationships/font" Target="fonts/Inter-regular.fntdata"/><Relationship Id="rId15" Type="http://schemas.openxmlformats.org/officeDocument/2006/relationships/slide" Target="slides/slide10.xml"/><Relationship Id="rId37" Type="http://schemas.openxmlformats.org/officeDocument/2006/relationships/font" Target="fonts/Inter-boldItalic.fntdata"/><Relationship Id="rId14" Type="http://schemas.openxmlformats.org/officeDocument/2006/relationships/slide" Target="slides/slide9.xml"/><Relationship Id="rId36" Type="http://schemas.openxmlformats.org/officeDocument/2006/relationships/font" Target="fonts/Inter-italic.fntdata"/><Relationship Id="rId17" Type="http://schemas.openxmlformats.org/officeDocument/2006/relationships/slide" Target="slides/slide12.xml"/><Relationship Id="rId39" Type="http://schemas.openxmlformats.org/officeDocument/2006/relationships/font" Target="fonts/InterExtraBold-boldItalic.fntdata"/><Relationship Id="rId16" Type="http://schemas.openxmlformats.org/officeDocument/2006/relationships/slide" Target="slides/slide11.xml"/><Relationship Id="rId38" Type="http://schemas.openxmlformats.org/officeDocument/2006/relationships/font" Target="fonts/InterExtraBo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4990a241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4990a241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099dea6d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099dea6d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099dea6d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099dea6d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099dea6d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099dea6d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5099dea6d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5099dea6d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55ae1d6e21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55ae1d6e21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5c9c66f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55c9c66f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55c9c66f8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55c9c66f8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49e0bd0ba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49e0bd0b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55ae1d6e21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55ae1d6e21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5ae1d6e21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5ae1d6e21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099dea6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099dea6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5099dea6d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5099dea6d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4990a2417b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4990a2417b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099dea6d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099dea6d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099dea6d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099dea6d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099dea6d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099dea6d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099dea6d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099dea6d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099dea6d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099dea6d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099dea6d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099dea6d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33" name="Google Shape;133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6" name="Google Shape;176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7" name="Google Shape;177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8" name="Google Shape;178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9" name="Google Shape;179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5" name="Google Shape;205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8" name="Google Shape;3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2" name="Google Shape;332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3" name="Google Shape;73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4" name="Google Shape;74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5" name="Google Shape;75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420875" y="1705500"/>
            <a:ext cx="76578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Manager</a:t>
            </a:r>
            <a:endParaRPr/>
          </a:p>
        </p:txBody>
      </p:sp>
      <p:sp>
        <p:nvSpPr>
          <p:cNvPr id="340" name="Google Shape;340;p41"/>
          <p:cNvSpPr txBox="1"/>
          <p:nvPr>
            <p:ph idx="2" type="title"/>
          </p:nvPr>
        </p:nvSpPr>
        <p:spPr>
          <a:xfrm>
            <a:off x="420875" y="2654675"/>
            <a:ext cx="7070700" cy="11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Simple, Fast, and Reliable Inventory Tracking.</a:t>
            </a:r>
            <a:endParaRPr/>
          </a:p>
        </p:txBody>
      </p:sp>
      <p:sp>
        <p:nvSpPr>
          <p:cNvPr id="341" name="Google Shape;341;p41"/>
          <p:cNvSpPr/>
          <p:nvPr/>
        </p:nvSpPr>
        <p:spPr>
          <a:xfrm>
            <a:off x="560525" y="1083400"/>
            <a:ext cx="1962600" cy="410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Team 2 Project</a:t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342" name="Google Shape;342;p41"/>
          <p:cNvSpPr/>
          <p:nvPr/>
        </p:nvSpPr>
        <p:spPr>
          <a:xfrm>
            <a:off x="480775" y="4584800"/>
            <a:ext cx="1962600" cy="410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Jacob’s </a:t>
            </a:r>
            <a:r>
              <a:rPr lang="en" sz="2800"/>
              <a:t>Module</a:t>
            </a:r>
            <a:r>
              <a:rPr lang="en" sz="2800"/>
              <a:t>: Edit and Delete Items</a:t>
            </a:r>
            <a:endParaRPr sz="2800"/>
          </a:p>
        </p:txBody>
      </p:sp>
      <p:sp>
        <p:nvSpPr>
          <p:cNvPr id="405" name="Google Shape;40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Update item details like price, quantity, and category.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Delete discontinued items to maintain a clean inventory.</a:t>
            </a:r>
            <a:endParaRPr/>
          </a:p>
        </p:txBody>
      </p:sp>
      <p:pic>
        <p:nvPicPr>
          <p:cNvPr id="406" name="Google Shape;40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850" y="1084375"/>
            <a:ext cx="310515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Jacob’s </a:t>
            </a:r>
            <a:r>
              <a:rPr lang="en" sz="2800"/>
              <a:t>Module</a:t>
            </a:r>
            <a:r>
              <a:rPr lang="en" sz="2800"/>
              <a:t>: Import CSV</a:t>
            </a:r>
            <a:endParaRPr sz="2800"/>
          </a:p>
        </p:txBody>
      </p:sp>
      <p:sp>
        <p:nvSpPr>
          <p:cNvPr id="412" name="Google Shape;41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multiple items at once: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Upload a CSV file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Bulk add inventory quickly and efficiently</a:t>
            </a:r>
            <a:endParaRPr/>
          </a:p>
        </p:txBody>
      </p:sp>
      <p:pic>
        <p:nvPicPr>
          <p:cNvPr id="413" name="Google Shape;41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2950"/>
            <a:ext cx="9144002" cy="329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Jacob’s </a:t>
            </a:r>
            <a:r>
              <a:rPr lang="en" sz="2800"/>
              <a:t>Module</a:t>
            </a:r>
            <a:r>
              <a:rPr lang="en" sz="2800"/>
              <a:t>: Export CSV</a:t>
            </a:r>
            <a:endParaRPr sz="2800"/>
          </a:p>
        </p:txBody>
      </p:sp>
      <p:sp>
        <p:nvSpPr>
          <p:cNvPr id="419" name="Google Shape;419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 the inventory list to a CSV file: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Create backups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Analyze inventory data externally</a:t>
            </a:r>
            <a:endParaRPr/>
          </a:p>
        </p:txBody>
      </p:sp>
      <p:pic>
        <p:nvPicPr>
          <p:cNvPr id="420" name="Google Shape;42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22203"/>
            <a:ext cx="9144000" cy="721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Jacob’s </a:t>
            </a:r>
            <a:r>
              <a:rPr lang="en" sz="2800"/>
              <a:t>Module</a:t>
            </a:r>
            <a:r>
              <a:rPr lang="en" sz="2800"/>
              <a:t>: Stock Graphs</a:t>
            </a:r>
            <a:endParaRPr sz="2800"/>
          </a:p>
        </p:txBody>
      </p:sp>
      <p:sp>
        <p:nvSpPr>
          <p:cNvPr id="426" name="Google Shape;42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are available under each item: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Show quantity changes over time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Provide a visual understanding of stock trends</a:t>
            </a:r>
            <a:endParaRPr/>
          </a:p>
        </p:txBody>
      </p:sp>
      <p:pic>
        <p:nvPicPr>
          <p:cNvPr id="427" name="Google Shape;42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963" y="848650"/>
            <a:ext cx="3248025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Priyanka’s </a:t>
            </a:r>
            <a:r>
              <a:rPr lang="en" sz="2800"/>
              <a:t>Module</a:t>
            </a:r>
            <a:r>
              <a:rPr lang="en" sz="2800"/>
              <a:t>: </a:t>
            </a:r>
            <a:r>
              <a:rPr lang="en" sz="2800"/>
              <a:t>Category Breakdown Chart</a:t>
            </a:r>
            <a:endParaRPr sz="2800"/>
          </a:p>
        </p:txBody>
      </p:sp>
      <p:sp>
        <p:nvSpPr>
          <p:cNvPr id="433" name="Google Shape;433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Displays a pie-chart of all inventory</a:t>
            </a:r>
            <a:br>
              <a:rPr lang="en"/>
            </a:br>
            <a:r>
              <a:rPr lang="en"/>
              <a:t>categories.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Dynamically updates as items are</a:t>
            </a:r>
            <a:br>
              <a:rPr lang="en"/>
            </a:br>
            <a:r>
              <a:rPr lang="en"/>
              <a:t>needed.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Gives users a visual breakdown of</a:t>
            </a:r>
            <a:br>
              <a:rPr lang="en"/>
            </a:br>
            <a:r>
              <a:rPr lang="en"/>
              <a:t>where most inventory lies.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Built using “react-chartjs-2.”</a:t>
            </a:r>
            <a:endParaRPr/>
          </a:p>
        </p:txBody>
      </p:sp>
      <p:pic>
        <p:nvPicPr>
          <p:cNvPr id="434" name="Google Shape;434;p54" title="Screenshot 2025-05-06 at 11.59.1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325" y="1152475"/>
            <a:ext cx="5246049" cy="38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Priyanka’s </a:t>
            </a:r>
            <a:r>
              <a:rPr lang="en" sz="2800"/>
              <a:t>Module</a:t>
            </a:r>
            <a:r>
              <a:rPr lang="en" sz="2700"/>
              <a:t>: Inventory Dashboard Insights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440" name="Google Shape;44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Shows total item count, number of categories,</a:t>
            </a:r>
            <a:br>
              <a:rPr lang="en" sz="1300"/>
            </a:br>
            <a:r>
              <a:rPr lang="en" sz="1300"/>
              <a:t>inventory value, and low stock items.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Lists the top 3 stocked items (based on quantity.)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Lists items low on stock (quantity &lt; 5).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Gives a quick glance at what needs restocking.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Helps users make fast decisions without digging</a:t>
            </a:r>
            <a:br>
              <a:rPr lang="en" sz="1300"/>
            </a:br>
            <a:r>
              <a:rPr lang="en" sz="1300"/>
              <a:t>through the whole list.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55" title="Screenshot 2025-05-07 at 12.23.58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925" y="1152475"/>
            <a:ext cx="4232275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Priyanka’s Module: Item Popularity Tracker</a:t>
            </a:r>
            <a:endParaRPr sz="2800"/>
          </a:p>
        </p:txBody>
      </p:sp>
      <p:sp>
        <p:nvSpPr>
          <p:cNvPr id="447" name="Google Shape;447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Tracks how many time an item’s quantity was </a:t>
            </a:r>
            <a:br>
              <a:rPr lang="en"/>
            </a:br>
            <a:r>
              <a:rPr lang="en"/>
              <a:t>updated.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Displays the top 3 most updated (popular) and least</a:t>
            </a:r>
            <a:br>
              <a:rPr lang="en"/>
            </a:br>
            <a:r>
              <a:rPr lang="en"/>
              <a:t>updated (less active) items.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Helps users identify fast-moving or stagnant </a:t>
            </a:r>
            <a:br>
              <a:rPr lang="en"/>
            </a:br>
            <a:r>
              <a:rPr lang="en"/>
              <a:t>inventory.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Shows thoughtfulness in using backend history[]</a:t>
            </a:r>
            <a:br>
              <a:rPr lang="en"/>
            </a:br>
            <a:r>
              <a:rPr lang="en"/>
              <a:t>data for analytics.</a:t>
            </a:r>
            <a:endParaRPr/>
          </a:p>
        </p:txBody>
      </p:sp>
      <p:pic>
        <p:nvPicPr>
          <p:cNvPr id="448" name="Google Shape;448;p56" title="Screenshot 2025-05-07 at 12.33.28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900" y="1152475"/>
            <a:ext cx="4034050" cy="3397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Integration Tests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Ensure Node.js backend logic integrates with MongoDB correctly (e.g., adding a new item persists in the DB).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Regression Tests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Confirm new modules don’t break older ones (e.g., “Add Item” still works after “Update Item” logic).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Acceptance Tests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Simulate real-world scenarios (e.g., user can add, edit, delete an item successfully).</a:t>
            </a:r>
            <a:endParaRPr sz="1800"/>
          </a:p>
        </p:txBody>
      </p:sp>
      <p:sp>
        <p:nvSpPr>
          <p:cNvPr id="454" name="Google Shape;45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Testing Strategies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</a:t>
            </a:r>
            <a:endParaRPr/>
          </a:p>
        </p:txBody>
      </p:sp>
      <p:sp>
        <p:nvSpPr>
          <p:cNvPr id="460" name="Google Shape;460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1" name="Google Shape;46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8250"/>
            <a:ext cx="91440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</a:t>
            </a:r>
            <a:endParaRPr/>
          </a:p>
        </p:txBody>
      </p:sp>
      <p:sp>
        <p:nvSpPr>
          <p:cNvPr id="467" name="Google Shape;467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8" name="Google Shape;46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3975"/>
            <a:ext cx="8832300" cy="34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goal of this project is to build a lightweight, open-source inventory tracker that businesses can deploy to manage their warehouse stock efficiently.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Specifically, the system allows companies to: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Manage Warehouse Stock: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/>
              <a:t>Easily add, edit, and delete inventory items, categorize them properly, and maintain a real-time overview of current stock levels through a clean user interface.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Track Changes Over Time: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/>
              <a:t>Maintain a historical record of quantity changes for each item. By visualizing stock fluctuations with graphs, managers can better understand inventory trends and identify patterns over time.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Notify Managers When Inventory is Low: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/>
              <a:t>Set up an automated notification system that alerts managers immediately when an item’s quantity reaches zero. This ensures critical items are reordered on time, minimizing disruption to business operations.</a:t>
            </a:r>
            <a:endParaRPr/>
          </a:p>
        </p:txBody>
      </p:sp>
      <p:sp>
        <p:nvSpPr>
          <p:cNvPr id="348" name="Google Shape;34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Goal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Final Product</a:t>
            </a:r>
            <a:endParaRPr sz="2800"/>
          </a:p>
        </p:txBody>
      </p:sp>
      <p:sp>
        <p:nvSpPr>
          <p:cNvPr id="474" name="Google Shape;474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clean, professional, easy-to-use inventory management system: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Real-time tracking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Reliable imports and exports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Secure access for managers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Clear stock trend visualization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43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Our Project Information</a:t>
            </a:r>
            <a:endParaRPr sz="2800"/>
          </a:p>
        </p:txBody>
      </p:sp>
      <p:sp>
        <p:nvSpPr>
          <p:cNvPr id="355" name="Google Shape;355;p43"/>
          <p:cNvSpPr txBox="1"/>
          <p:nvPr>
            <p:ph idx="1" type="body"/>
          </p:nvPr>
        </p:nvSpPr>
        <p:spPr>
          <a:xfrm>
            <a:off x="545975" y="1580750"/>
            <a:ext cx="37179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Languages: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JavaScript + Node.js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MongoDB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Markdown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Tools: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Github (Main - Priyanka Pandit)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VSCode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Chart.js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EmailJS</a:t>
            </a:r>
            <a:endParaRPr/>
          </a:p>
        </p:txBody>
      </p:sp>
      <p:sp>
        <p:nvSpPr>
          <p:cNvPr id="356" name="Google Shape;356;p43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43"/>
          <p:cNvSpPr/>
          <p:nvPr/>
        </p:nvSpPr>
        <p:spPr>
          <a:xfrm>
            <a:off x="545975" y="4644900"/>
            <a:ext cx="2086200" cy="36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8" name="Google Shape;358;p43"/>
          <p:cNvSpPr txBox="1"/>
          <p:nvPr/>
        </p:nvSpPr>
        <p:spPr>
          <a:xfrm>
            <a:off x="4263875" y="1555350"/>
            <a:ext cx="3552900" cy="20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Communication:</a:t>
            </a:r>
            <a:endParaRPr sz="1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</a:pP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Email</a:t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</a:pP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Teams</a:t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</a:pP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Discord</a:t>
            </a:r>
            <a:endParaRPr sz="1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Team Rules</a:t>
            </a:r>
            <a:endParaRPr sz="1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</a:pP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No Surprise Rule</a:t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</a:pP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Communication Expectations</a:t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</a:pP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Peer Review Penalty</a:t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</a:pP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Respect Deadlines</a:t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</a:pP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Be Supportive</a:t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Module </a:t>
            </a:r>
            <a:r>
              <a:rPr lang="en" sz="2800"/>
              <a:t>Overview</a:t>
            </a:r>
            <a:endParaRPr sz="2800"/>
          </a:p>
        </p:txBody>
      </p:sp>
      <p:sp>
        <p:nvSpPr>
          <p:cNvPr id="364" name="Google Shape;36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Secure Login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Items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Edit and Delete Items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View Stock and Search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Stock Graphs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Import CSV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Export CSV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Low Stock Notifications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History Tracker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Inventory Dashboard Insights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Item Popularity Tracker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Preston’s </a:t>
            </a:r>
            <a:r>
              <a:rPr lang="en" sz="2800"/>
              <a:t>Module</a:t>
            </a:r>
            <a:r>
              <a:rPr lang="en" sz="2800"/>
              <a:t>: Secure Login</a:t>
            </a:r>
            <a:endParaRPr sz="2800"/>
          </a:p>
        </p:txBody>
      </p:sp>
      <p:sp>
        <p:nvSpPr>
          <p:cNvPr id="370" name="Google Shape;370;p45"/>
          <p:cNvSpPr txBox="1"/>
          <p:nvPr>
            <p:ph idx="1" type="body"/>
          </p:nvPr>
        </p:nvSpPr>
        <p:spPr>
          <a:xfrm>
            <a:off x="311700" y="1152475"/>
            <a:ext cx="287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Managers log in securely using email and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Prevents unauthorized access to inventory data.</a:t>
            </a:r>
            <a:endParaRPr/>
          </a:p>
        </p:txBody>
      </p:sp>
      <p:pic>
        <p:nvPicPr>
          <p:cNvPr id="371" name="Google Shape;371;p45" title="LoginP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3225" y="3160144"/>
            <a:ext cx="9143999" cy="1983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Preston’s </a:t>
            </a:r>
            <a:r>
              <a:rPr lang="en" sz="2800"/>
              <a:t>Module</a:t>
            </a:r>
            <a:r>
              <a:rPr lang="en" sz="2800"/>
              <a:t>: History Tracker</a:t>
            </a:r>
            <a:endParaRPr sz="2800"/>
          </a:p>
        </p:txBody>
      </p:sp>
      <p:sp>
        <p:nvSpPr>
          <p:cNvPr id="377" name="Google Shape;37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inventory changes are logged: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Records who made changes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Records what changes were made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Supports accountability and audits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46" title="mongoLogHistor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44595"/>
            <a:ext cx="9144002" cy="1798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Preston’s </a:t>
            </a:r>
            <a:r>
              <a:rPr lang="en" sz="2800"/>
              <a:t>Module</a:t>
            </a:r>
            <a:r>
              <a:rPr lang="en" sz="2800"/>
              <a:t>: Low Stock Notifications</a:t>
            </a:r>
            <a:endParaRPr sz="2800"/>
          </a:p>
        </p:txBody>
      </p:sp>
      <p:sp>
        <p:nvSpPr>
          <p:cNvPr id="384" name="Google Shape;384;p47"/>
          <p:cNvSpPr txBox="1"/>
          <p:nvPr>
            <p:ph idx="1" type="body"/>
          </p:nvPr>
        </p:nvSpPr>
        <p:spPr>
          <a:xfrm>
            <a:off x="311700" y="1152475"/>
            <a:ext cx="306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Automatic email alerts are sent when an item's quantity reaches zero.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Helps managers reorder stock in a timely manner.</a:t>
            </a:r>
            <a:endParaRPr/>
          </a:p>
        </p:txBody>
      </p:sp>
      <p:pic>
        <p:nvPicPr>
          <p:cNvPr id="385" name="Google Shape;385;p47" title="emailjs_sen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625" y="1253949"/>
            <a:ext cx="5812374" cy="33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Jacob’s </a:t>
            </a:r>
            <a:r>
              <a:rPr lang="en" sz="2800"/>
              <a:t>Module</a:t>
            </a:r>
            <a:r>
              <a:rPr lang="en" sz="2800"/>
              <a:t>: Add Items</a:t>
            </a:r>
            <a:endParaRPr sz="2800"/>
          </a:p>
        </p:txBody>
      </p:sp>
      <p:sp>
        <p:nvSpPr>
          <p:cNvPr id="391" name="Google Shape;39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can quickly add inventory items: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Name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Quantity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Price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Category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Tags for better organization</a:t>
            </a:r>
            <a:endParaRPr/>
          </a:p>
        </p:txBody>
      </p:sp>
      <p:pic>
        <p:nvPicPr>
          <p:cNvPr id="392" name="Google Shape;39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89745"/>
            <a:ext cx="9144003" cy="14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Jacob’s </a:t>
            </a:r>
            <a:r>
              <a:rPr lang="en" sz="2800"/>
              <a:t>Module</a:t>
            </a:r>
            <a:r>
              <a:rPr lang="en" sz="2800"/>
              <a:t>: View Stock and Search</a:t>
            </a:r>
            <a:endParaRPr sz="2800"/>
          </a:p>
        </p:txBody>
      </p:sp>
      <p:sp>
        <p:nvSpPr>
          <p:cNvPr id="398" name="Google Shape;398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can search items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Name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Category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Tags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fast and efficient item lookup.</a:t>
            </a:r>
            <a:endParaRPr/>
          </a:p>
        </p:txBody>
      </p:sp>
      <p:pic>
        <p:nvPicPr>
          <p:cNvPr id="399" name="Google Shape;39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52190"/>
            <a:ext cx="9144003" cy="1991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