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90" r:id="rId7"/>
    <p:sldId id="29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215" autoAdjust="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HW8 VER1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Jacob Nelson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What you will find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-A robust time management system.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-A feature to add, and search data.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Feature 1 Time Format: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-This feature allows you to toggle time formats between AM/PM and 24 hour.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62801-267D-FAA1-F3E7-B42D874D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9" y="4068175"/>
            <a:ext cx="4500343" cy="13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5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Feature 2help command: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-This feature allows you to always find a list of commands to use.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066D5-A398-7B5E-FFA4-2E550274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9" y="3959038"/>
            <a:ext cx="619211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0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4939" y="3112232"/>
            <a:ext cx="6800850" cy="97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sz="4400" dirty="0"/>
              <a:t>327 Lines of Code total</a:t>
            </a:r>
            <a:endParaRPr lang="en-ZA" sz="4400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{3364EC67-1201-4EA2-A4C5-712CCD3BC48C}tf33968143_win32</Template>
  <TotalTime>8</TotalTime>
  <Words>95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Office Theme</vt:lpstr>
      <vt:lpstr>HW8 VER1 Presentation</vt:lpstr>
      <vt:lpstr>What you will find</vt:lpstr>
      <vt:lpstr>Feature 1 Time Format:</vt:lpstr>
      <vt:lpstr>Feature 2help command:</vt:lpstr>
      <vt:lpstr>Lines of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HW8 VER1 Presentation</dc:title>
  <dc:creator>Jacob Nelson</dc:creator>
  <cp:lastModifiedBy>Jacob Nelson</cp:lastModifiedBy>
  <cp:revision>1</cp:revision>
  <dcterms:created xsi:type="dcterms:W3CDTF">2023-12-11T00:18:19Z</dcterms:created>
  <dcterms:modified xsi:type="dcterms:W3CDTF">2023-12-11T00:26:21Z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