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90" r:id="rId7"/>
    <p:sldId id="291" r:id="rId8"/>
    <p:sldId id="292" r:id="rId9"/>
    <p:sldId id="29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3215" autoAdjust="0"/>
  </p:normalViewPr>
  <p:slideViewPr>
    <p:cSldViewPr snapToGrid="0">
      <p:cViewPr varScale="1">
        <p:scale>
          <a:sx n="112" d="100"/>
          <a:sy n="112" d="100"/>
        </p:scale>
        <p:origin x="546" y="108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HW8 VER2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r>
              <a:rPr lang="en-US" dirty="0"/>
              <a:t>Jacob Nelson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What you will find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-A robust time management system.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-A feature to add, and search data.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Feature 1 Time Format: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-This feature allows you to toggle time formats between AM/PM and 24 hour.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62801-267D-FAA1-F3E7-B42D874DB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49" y="4068175"/>
            <a:ext cx="4500343" cy="139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5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Feature 2 help command: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-This feature allows you to always find a list of commands to use.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066D5-A398-7B5E-FFA4-2E5502749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49" y="3959038"/>
            <a:ext cx="6192114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0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Feature 3 Summary Command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-This feature allows you to see a summary of tasks occurring on a specific date.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3578E-F397-BB0E-8986-3AF3D41BA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49" y="3833384"/>
            <a:ext cx="6683766" cy="130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2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Feature 4 Report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-The report function outputs a CSV file.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067BC-FB8B-63C1-00E8-E43016FCD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48" y="3186984"/>
            <a:ext cx="6842479" cy="144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/>
              <a:t>Lines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4939" y="3112232"/>
            <a:ext cx="6800850" cy="9726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sz="4400"/>
              <a:t>445 </a:t>
            </a:r>
            <a:r>
              <a:rPr lang="en-ZA" sz="4400" dirty="0"/>
              <a:t>Lines of Code total</a:t>
            </a:r>
            <a:endParaRPr lang="en-ZA" sz="4400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{3364EC67-1201-4EA2-A4C5-712CCD3BC48C}tf33968143_win32</Template>
  <TotalTime>10</TotalTime>
  <Words>140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Office Theme</vt:lpstr>
      <vt:lpstr>HW8 VER2 Presentation</vt:lpstr>
      <vt:lpstr>What you will find</vt:lpstr>
      <vt:lpstr>Feature 1 Time Format:</vt:lpstr>
      <vt:lpstr>Feature 2 help command:</vt:lpstr>
      <vt:lpstr>Feature 3 Summary Command</vt:lpstr>
      <vt:lpstr>Feature 4 Report OUTPUT</vt:lpstr>
      <vt:lpstr>Lines of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HW8 VER1 Presentation</dc:title>
  <dc:creator>Jacob Nelson</dc:creator>
  <cp:lastModifiedBy>Jacob Nelson</cp:lastModifiedBy>
  <cp:revision>2</cp:revision>
  <dcterms:created xsi:type="dcterms:W3CDTF">2023-12-11T00:18:19Z</dcterms:created>
  <dcterms:modified xsi:type="dcterms:W3CDTF">2023-12-11T00:36:30Z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