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a6de9ecb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3a6de9ec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59f4d58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59f4d58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fbbcd7d6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fbbcd7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 Science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28200" y="727075"/>
            <a:ext cx="8118600" cy="27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What is Data Science?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Process of using data to understand the world.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Scientific methods to create meaning from raw data.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Umbrella term in which many scientific methods apply.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84550" y="1070050"/>
            <a:ext cx="8118600" cy="24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Why is Data Science so relevant today?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Tons of data is available.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We have algorithms.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Softwares are open source.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Storage comes at fraction of cost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150" y="1814801"/>
            <a:ext cx="2700976" cy="17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Analytics</a:t>
            </a:r>
            <a:endParaRPr sz="3600"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Descriptive Analytics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Diagnostic </a:t>
            </a:r>
            <a:r>
              <a:rPr lang="en"/>
              <a:t>Analytics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Predictive </a:t>
            </a:r>
            <a:r>
              <a:rPr lang="en"/>
              <a:t>Analytics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Prescriptive </a:t>
            </a:r>
            <a:r>
              <a:rPr lang="en"/>
              <a:t>Analytics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Science</a:t>
            </a:r>
            <a:endParaRPr sz="28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866875"/>
            <a:ext cx="39732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Transformation &amp; Cleaning</a:t>
            </a:r>
            <a:endParaRPr/>
          </a:p>
          <a:p>
            <a:pPr indent="-3175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Utilizing machine learning for predictions</a:t>
            </a:r>
            <a:endParaRPr/>
          </a:p>
          <a:p>
            <a:pPr indent="-317500" lvl="0" marL="45720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arabicPeriod"/>
            </a:pPr>
            <a:r>
              <a:rPr lang="en"/>
              <a:t>Optimizes and tunes ML models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300" y="288102"/>
            <a:ext cx="3973200" cy="214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925" y="2622225"/>
            <a:ext cx="3607325" cy="23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554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Analytics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3152875"/>
            <a:ext cx="39732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Basic level of data science</a:t>
            </a:r>
            <a:endParaRPr/>
          </a:p>
          <a:p>
            <a:pPr indent="-3175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Performs descriptive &amp; inferential statistics</a:t>
            </a:r>
            <a:endParaRPr/>
          </a:p>
          <a:p>
            <a:pPr indent="-317500" lvl="0" marL="45720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arabicPeriod"/>
            </a:pPr>
            <a:r>
              <a:rPr lang="en"/>
              <a:t>Do not deal with predictive modelling.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2" name="Google Shape;92;p18"/>
          <p:cNvSpPr/>
          <p:nvPr/>
        </p:nvSpPr>
        <p:spPr>
          <a:xfrm>
            <a:off x="340934" y="26562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>
            <p:ph idx="4294967295" type="body"/>
          </p:nvPr>
        </p:nvSpPr>
        <p:spPr>
          <a:xfrm>
            <a:off x="340923" y="2793750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lt1"/>
                </a:solidFill>
              </a:rPr>
              <a:t>OBTAIN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4" name="Google Shape;94;p18"/>
          <p:cNvGrpSpPr/>
          <p:nvPr/>
        </p:nvGrpSpPr>
        <p:grpSpPr>
          <a:xfrm>
            <a:off x="969270" y="2067415"/>
            <a:ext cx="198900" cy="593656"/>
            <a:chOff x="777447" y="1610215"/>
            <a:chExt cx="198900" cy="593656"/>
          </a:xfrm>
        </p:grpSpPr>
        <p:cxnSp>
          <p:nvCxnSpPr>
            <p:cNvPr id="95" name="Google Shape;95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188525" y="1130650"/>
            <a:ext cx="20919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Gather data from relevant sources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Real world data doesn’t come by so easily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Reasons for arduous task</a:t>
            </a:r>
            <a:endParaRPr sz="1000"/>
          </a:p>
        </p:txBody>
      </p:sp>
      <p:sp>
        <p:nvSpPr>
          <p:cNvPr descr="Background pointer shape in timeline graphic" id="98" name="Google Shape;98;p18"/>
          <p:cNvSpPr/>
          <p:nvPr/>
        </p:nvSpPr>
        <p:spPr>
          <a:xfrm>
            <a:off x="1817054" y="26562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2126317" y="27937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lt1"/>
                </a:solidFill>
              </a:rPr>
              <a:t>SCRUB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0" name="Google Shape;100;p18"/>
          <p:cNvGrpSpPr/>
          <p:nvPr/>
        </p:nvGrpSpPr>
        <p:grpSpPr>
          <a:xfrm>
            <a:off x="2684632" y="3396158"/>
            <a:ext cx="198900" cy="593656"/>
            <a:chOff x="2223534" y="2938958"/>
            <a:chExt cx="198900" cy="593656"/>
          </a:xfrm>
        </p:grpSpPr>
        <p:cxnSp>
          <p:nvCxnSpPr>
            <p:cNvPr id="101" name="Google Shape;101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" name="Google Shape;102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1701537" y="39863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Clean data to machine understandable formats.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Almost 70% time is spent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Unglamorous but MOST important step</a:t>
            </a:r>
            <a:endParaRPr sz="1000"/>
          </a:p>
        </p:txBody>
      </p:sp>
      <p:sp>
        <p:nvSpPr>
          <p:cNvPr descr="Background pointer shape in timeline graphic" id="104" name="Google Shape;104;p18"/>
          <p:cNvSpPr/>
          <p:nvPr/>
        </p:nvSpPr>
        <p:spPr>
          <a:xfrm>
            <a:off x="3471973" y="26562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3767755" y="27937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lt1"/>
                </a:solidFill>
              </a:rPr>
              <a:t>EXPLORE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4319545" y="2067415"/>
            <a:ext cx="198900" cy="593656"/>
            <a:chOff x="3918084" y="1610215"/>
            <a:chExt cx="198900" cy="593656"/>
          </a:xfrm>
        </p:grpSpPr>
        <p:cxnSp>
          <p:nvCxnSpPr>
            <p:cNvPr id="107" name="Google Shape;107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8"/>
          <p:cNvSpPr txBox="1"/>
          <p:nvPr>
            <p:ph idx="4294967295" type="body"/>
          </p:nvPr>
        </p:nvSpPr>
        <p:spPr>
          <a:xfrm>
            <a:off x="3304094" y="1147667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Find patterns/anomalies using statistical methods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Summarizing main characteristics of data visually</a:t>
            </a:r>
            <a:endParaRPr sz="1000"/>
          </a:p>
        </p:txBody>
      </p:sp>
      <p:sp>
        <p:nvSpPr>
          <p:cNvPr descr="Background pointer shape in timeline graphic" id="110" name="Google Shape;110;p18"/>
          <p:cNvSpPr/>
          <p:nvPr/>
        </p:nvSpPr>
        <p:spPr>
          <a:xfrm>
            <a:off x="5126893" y="26562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5416699" y="27937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lt1"/>
                </a:solidFill>
              </a:rPr>
              <a:t>MODEL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2" name="Google Shape;112;p18"/>
          <p:cNvGrpSpPr/>
          <p:nvPr/>
        </p:nvGrpSpPr>
        <p:grpSpPr>
          <a:xfrm>
            <a:off x="5973070" y="3396158"/>
            <a:ext cx="198900" cy="593656"/>
            <a:chOff x="5958946" y="2938958"/>
            <a:chExt cx="198900" cy="593656"/>
          </a:xfrm>
        </p:grpSpPr>
        <p:cxnSp>
          <p:nvCxnSpPr>
            <p:cNvPr id="113" name="Google Shape;113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5126902" y="39863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Construct models to predict and forecast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Begin to use ML Algos here</a:t>
            </a:r>
            <a:endParaRPr sz="1000"/>
          </a:p>
        </p:txBody>
      </p:sp>
      <p:sp>
        <p:nvSpPr>
          <p:cNvPr descr="Background pointer shape in timeline graphic" id="116" name="Google Shape;116;p18"/>
          <p:cNvSpPr/>
          <p:nvPr/>
        </p:nvSpPr>
        <p:spPr>
          <a:xfrm>
            <a:off x="6781813" y="26562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7111500" y="2793750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lt1"/>
                </a:solidFill>
              </a:rPr>
              <a:t>INTERPRET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669807" y="2067415"/>
            <a:ext cx="198900" cy="593656"/>
            <a:chOff x="3918084" y="1610215"/>
            <a:chExt cx="198900" cy="593656"/>
          </a:xfrm>
        </p:grpSpPr>
        <p:cxnSp>
          <p:nvCxnSpPr>
            <p:cNvPr id="119" name="Google Shape;119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6685979" y="1147667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Understand strengths and weaknesses of trained model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Requires understanding of domain</a:t>
            </a:r>
            <a:endParaRPr sz="1000"/>
          </a:p>
        </p:txBody>
      </p:sp>
      <p:sp>
        <p:nvSpPr>
          <p:cNvPr id="122" name="Google Shape;122;p18"/>
          <p:cNvSpPr txBox="1"/>
          <p:nvPr>
            <p:ph idx="4294967295" type="title"/>
          </p:nvPr>
        </p:nvSpPr>
        <p:spPr>
          <a:xfrm>
            <a:off x="311700" y="1987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Science Lifecycle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65500" y="19157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 Up</a:t>
            </a:r>
            <a:endParaRPr/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Anaconda distribution of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All-in-one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590950" y="196975"/>
            <a:ext cx="810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 Python?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787550" y="1028300"/>
            <a:ext cx="7726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It uses the elegant syntax, hence the programs are easier to read.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The large standard library and community support.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The interactive mode of Python makes its simple to test codes.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It is free software in a couple of categories. It does not cost anything to use or download Pythons or to add it to the application.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It offers access to a wide variety of data analysis and data science libraries. These include, pandas, NumPy, SciPy, StatsModels, and scikit-learn.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It comes with many visualization options</a:t>
            </a:r>
            <a:endParaRPr sz="1500">
              <a:solidFill>
                <a:srgbClr val="0C0C0C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66400" y="2028975"/>
            <a:ext cx="86112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