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F080-0906-43CA-811E-2B59DC98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765D3-1146-49C9-AB8F-060BD60B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5699-53D2-48E4-9ACC-11C2C325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80BC-4F19-4A42-8810-39FAA320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FD29-47DF-469A-B286-047F6549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A3C0-C410-4B5F-B718-ACB61CE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29055-83F3-4B3C-BE77-8BFD84A3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8AFE-0F48-4929-992C-5D1A4663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93A1-2EE2-447C-9D35-FE80260B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6D56-9776-4316-BBFE-59C5F56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8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B5F6-14F3-42D6-9063-BC5F9FE6F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57B-51C0-408E-99C4-6E23E76B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731E-8E98-4D1A-9C46-619E03FD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7724-3810-41E0-90BF-C9EFF9CC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59B9-98D8-4769-82B3-883B51A8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1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1C7-486D-4085-AE6A-C9B8CEAA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AD0A-66DC-4DA7-9E20-48B1D3B3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0646-ED19-46D3-86EB-AAE5798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ED56-6BED-42D8-A325-699A4C54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7842-85C4-44F7-B142-F3248A0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F3C3-CE81-4F25-B4FE-8217BD9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E48B-5306-4832-9EB3-D059C535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4D5-2B56-4078-9887-ABBFD95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3611-4BF3-41B7-A4A3-461CCBF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BB84-731C-40A5-90F9-34A9F506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7E3D-11D7-417E-BE81-BCB8A39F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47F5-9208-4AD7-88B8-6BD05A67C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F3E89-E533-4F9B-9333-D7114553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A64-F919-4635-83CD-8B390E0E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B5E9-C594-4803-B7EE-9B5077F2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666D6-F7B4-4FA9-BE69-3F38600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A664-D41A-417A-A686-52D93BC1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0B25-50D7-46E9-B48F-2D6D6BA3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B5E3C-25C2-4E14-9F87-92D3B78F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D40A9-A150-464F-AB74-573436C5A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E717-9918-40C1-AB67-3D312D23B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8AC9-B57C-4B03-8DCA-2F03953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2157-F8B2-4A0F-83C1-9B143FA0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D44A-2085-4F7D-B05E-E0AC09E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5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883D-86D4-4EC1-B6D1-D0BE7E44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EDF5D-EB5C-4F76-8B76-6378D970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F5B62-2889-4A0C-AE21-E277A8C7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702BF-82CD-4FDC-B19A-C120FB7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4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C2127-DEA7-4E03-8034-3218FF1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80917-DA85-4F05-AB0B-9F841AB5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777C4-4218-4B27-B3D5-0918FC22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0CC9-FEF6-4F26-AA50-0B11BEA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E228-51A4-42A7-BE76-C76FB131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3716E-FD52-413C-9E95-E89B85FE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1956-39F4-4C7A-890E-BE3F8BA8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B94A9-9CDB-41D2-AF7D-EFBD317E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4C17-6048-4A46-9B63-1C7E07D4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7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9F41-1D57-4CB9-BD0E-F831C2A3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0580-0A7F-4588-A3ED-2E013FCC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B5F6-EAB7-442E-A517-0828382FC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CC221-134F-4E0C-BC3B-C6CABF4E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A5D6-09FC-4743-93B4-399D515F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9E89-30C7-4DFA-989B-DEE8D7FC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8F1B9-579B-4DF8-ABDF-44D2F580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9014-F84E-4413-807E-1B86FB47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63C2-AF2A-48B3-9BF5-897D20D8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C08A-F07B-4943-BB50-340C3BF67A8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AE95-E359-429D-9032-C119E31A2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AA0-0DE7-4F0C-9BDA-0535BCEB2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6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pic>
        <p:nvPicPr>
          <p:cNvPr id="32" name="Imagine 31" descr="O imagine care conține text, Interval, linie, diagramă&#10;&#10;Descriere generată automat">
            <a:extLst>
              <a:ext uri="{FF2B5EF4-FFF2-40B4-BE49-F238E27FC236}">
                <a16:creationId xmlns:a16="http://schemas.microsoft.com/office/drawing/2014/main" id="{EFBFEF0E-EB94-D70D-8A1E-8E945873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937255"/>
            <a:ext cx="7854712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461F9DA-ED9F-488B-813F-3CF433EE59B6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51BAA1-DF05-4456-8199-1A868217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03897BD-C683-4578-8623-1ED920858306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838736DD-F07F-46FC-B775-4B50994FDC8B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D1A45AC-533F-4C71-BE23-988E1F95EB3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204B531-B91B-4217-BA1A-99D7BEC580D4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EA996A-CD3D-4736-AB7E-683F791423E9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pic>
        <p:nvPicPr>
          <p:cNvPr id="3" name="Imagine 2" descr="O imagine care conține text, Interval, diagramă, linie&#10;&#10;Descriere generată automat">
            <a:extLst>
              <a:ext uri="{FF2B5EF4-FFF2-40B4-BE49-F238E27FC236}">
                <a16:creationId xmlns:a16="http://schemas.microsoft.com/office/drawing/2014/main" id="{2E8F381D-5AA8-EF66-4344-B3CD52E7D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68" y="937255"/>
            <a:ext cx="7699263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FC2B00E-A3EA-4631-98E1-F54D1ECA3032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EEDE79-F42B-400A-BDFB-57D32FE8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6F771-D0A4-4420-830A-973EADB0018A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6437972-35C3-4CA0-AE95-740AC8C2C972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29B24C6-ACDB-470E-8548-F2F4D3D58B4D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82017F0-FB41-4DA0-8DF3-F8090DDC857B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C6D7BF8-DBBA-44EA-957C-366229A9D065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ED1D6AE-A943-7655-C342-601710552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0" y="937255"/>
            <a:ext cx="7918720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DD6803-C8B2-49EF-AC08-668D385C0159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38CE27-597E-45AA-86DB-5806A369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526D31-3857-480F-B009-CC5F838A63D0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5C7E082-2C11-4E80-AA28-2A5E68570D95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5C45EC1B-82AA-4D61-B0C8-344633DC9BDB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561481D8-6D2F-4864-BF93-A28298BFB8FC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324266F-F78B-4421-89FE-FB8172B8D5A5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pic>
        <p:nvPicPr>
          <p:cNvPr id="3" name="Imagine 2" descr="O imagine care conține diagramă, Interval, linie&#10;&#10;Descriere generată automat">
            <a:extLst>
              <a:ext uri="{FF2B5EF4-FFF2-40B4-BE49-F238E27FC236}">
                <a16:creationId xmlns:a16="http://schemas.microsoft.com/office/drawing/2014/main" id="{1B302043-0473-DAA0-41D8-33C3D9922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68" y="937255"/>
            <a:ext cx="7699263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41D8C66-FE55-4B67-9B47-D96300D626DB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246822-0C61-4477-8DF2-B694D439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32AF22-844E-4C58-8F43-664A33DFB263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02EE3CC-7FDE-4FD5-A42B-FF68F0B7C63C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8D858A7-592D-48E7-8F3D-FAA466EAB35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65DCA8C-9D01-43C6-9656-5046243C53D7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9CDD-AA12-4F30-84C8-A6A632BBEC47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pic>
        <p:nvPicPr>
          <p:cNvPr id="12" name="Imagine 11" descr="O imagine care conține text, linie, Interval, diagramă&#10;&#10;Descriere generată automat">
            <a:extLst>
              <a:ext uri="{FF2B5EF4-FFF2-40B4-BE49-F238E27FC236}">
                <a16:creationId xmlns:a16="http://schemas.microsoft.com/office/drawing/2014/main" id="{7101353D-F88A-F979-A1CC-2C1A73096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5" y="1614928"/>
            <a:ext cx="5202946" cy="4142240"/>
          </a:xfrm>
          <a:prstGeom prst="rect">
            <a:avLst/>
          </a:prstGeom>
        </p:spPr>
      </p:pic>
      <p:pic>
        <p:nvPicPr>
          <p:cNvPr id="14" name="Imagine 13" descr="O imagine care conține text, linie, Interval, diagramă&#10;&#10;Descriere generată automat">
            <a:extLst>
              <a:ext uri="{FF2B5EF4-FFF2-40B4-BE49-F238E27FC236}">
                <a16:creationId xmlns:a16="http://schemas.microsoft.com/office/drawing/2014/main" id="{FB9ED50D-6873-83A5-E7D0-F2E0F10CD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27" y="1614928"/>
            <a:ext cx="5202946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41D8C66-FE55-4B67-9B47-D96300D626DB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246822-0C61-4477-8DF2-B694D439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32AF22-844E-4C58-8F43-664A33DFB263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02EE3CC-7FDE-4FD5-A42B-FF68F0B7C63C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8D858A7-592D-48E7-8F3D-FAA466EAB35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65DCA8C-9D01-43C6-9656-5046243C53D7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9CDD-AA12-4F30-84C8-A6A632BBEC47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pic>
        <p:nvPicPr>
          <p:cNvPr id="12" name="Imagine 11" descr="O imagine care conține text, linie, Interval, diagramă&#10;&#10;Descriere generată automat">
            <a:extLst>
              <a:ext uri="{FF2B5EF4-FFF2-40B4-BE49-F238E27FC236}">
                <a16:creationId xmlns:a16="http://schemas.microsoft.com/office/drawing/2014/main" id="{E4427079-CE01-770A-AEA0-EDD37E1EF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0" y="937255"/>
            <a:ext cx="7918720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41D8C66-FE55-4B67-9B47-D96300D626DB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246822-0C61-4477-8DF2-B694D439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32AF22-844E-4C58-8F43-664A33DFB263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02EE3CC-7FDE-4FD5-A42B-FF68F0B7C63C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8D858A7-592D-48E7-8F3D-FAA466EAB35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65DCA8C-9D01-43C6-9656-5046243C53D7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9CDD-AA12-4F30-84C8-A6A632BBEC47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  <p:pic>
        <p:nvPicPr>
          <p:cNvPr id="3" name="Imagine 2" descr="O imagine care conține text, diagramă, Interval&#10;&#10;Descriere generată automat">
            <a:extLst>
              <a:ext uri="{FF2B5EF4-FFF2-40B4-BE49-F238E27FC236}">
                <a16:creationId xmlns:a16="http://schemas.microsoft.com/office/drawing/2014/main" id="{A0BC117B-1912-84D6-D20D-BE99D5164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6" y="937255"/>
            <a:ext cx="798272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7E7D4DF6DCEC48AE619579AB2F51A2" ma:contentTypeVersion="18" ma:contentTypeDescription="Create a new document." ma:contentTypeScope="" ma:versionID="919218b44693f1a822a13002fe30fdf3">
  <xsd:schema xmlns:xsd="http://www.w3.org/2001/XMLSchema" xmlns:xs="http://www.w3.org/2001/XMLSchema" xmlns:p="http://schemas.microsoft.com/office/2006/metadata/properties" xmlns:ns2="4f96de0f-b693-4e74-b97f-99daade386a4" xmlns:ns3="12bc3f38-aec1-4fac-a88d-bcee35338261" targetNamespace="http://schemas.microsoft.com/office/2006/metadata/properties" ma:root="true" ma:fieldsID="f7cf8267ee7652009a3f7602e3cf2e6a" ns2:_="" ns3:_="">
    <xsd:import namespace="4f96de0f-b693-4e74-b97f-99daade386a4"/>
    <xsd:import namespace="12bc3f38-aec1-4fac-a88d-bcee353382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6de0f-b693-4e74-b97f-99daade38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cca80-7895-4330-b369-228561d92f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c3f38-aec1-4fac-a88d-bcee3533826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3f30ca7-6bda-40b4-b1ec-92423f15e8af}" ma:internalName="TaxCatchAll" ma:showField="CatchAllData" ma:web="12bc3f38-aec1-4fac-a88d-bcee353382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96de0f-b693-4e74-b97f-99daade386a4">
      <Terms xmlns="http://schemas.microsoft.com/office/infopath/2007/PartnerControls"/>
    </lcf76f155ced4ddcb4097134ff3c332f>
    <TaxCatchAll xmlns="12bc3f38-aec1-4fac-a88d-bcee35338261" xsi:nil="true"/>
  </documentManagement>
</p:properties>
</file>

<file path=customXml/itemProps1.xml><?xml version="1.0" encoding="utf-8"?>
<ds:datastoreItem xmlns:ds="http://schemas.openxmlformats.org/officeDocument/2006/customXml" ds:itemID="{E33B4E90-C2A3-4D68-81C0-10ACD6A395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AB4DAE-D109-4DA6-B094-62ABEB189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6de0f-b693-4e74-b97f-99daade386a4"/>
    <ds:schemaRef ds:uri="12bc3f38-aec1-4fac-a88d-bcee35338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F8E2F-1803-40F0-A1D6-0EC8035802EF}">
  <ds:schemaRefs>
    <ds:schemaRef ds:uri="http://schemas.microsoft.com/office/2006/metadata/properties"/>
    <ds:schemaRef ds:uri="http://schemas.microsoft.com/office/infopath/2007/PartnerControls"/>
    <ds:schemaRef ds:uri="4f96de0f-b693-4e74-b97f-99daade386a4"/>
    <ds:schemaRef ds:uri="12bc3f38-aec1-4fac-a88d-bcee353382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14</Words>
  <Application>Microsoft Office PowerPoint</Application>
  <PresentationFormat>Ecran lat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Niculescu, Tudor-Mihai</dc:creator>
  <cp:lastModifiedBy>Andrei Carol Badea</cp:lastModifiedBy>
  <cp:revision>4</cp:revision>
  <dcterms:created xsi:type="dcterms:W3CDTF">2021-04-12T12:21:46Z</dcterms:created>
  <dcterms:modified xsi:type="dcterms:W3CDTF">2024-05-13T15:55:55Z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0x010100A37E7D4DF6DCEC48AE619579AB2F51A2</vt:lpwstr>
  </property>
</Properties>
</file>