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3"/>
    <p:restoredTop sz="94700"/>
  </p:normalViewPr>
  <p:slideViewPr>
    <p:cSldViewPr snapToGrid="0" snapToObjects="1">
      <p:cViewPr>
        <p:scale>
          <a:sx n="115" d="100"/>
          <a:sy n="115" d="100"/>
        </p:scale>
        <p:origin x="576" y="-2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C36F5-2E9B-1747-88AE-401EA00E6120}" type="datetimeFigureOut">
              <a:rPr lang="en-US" smtClean="0"/>
              <a:t>7/10/22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4675" y="1143000"/>
            <a:ext cx="3168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E5925-D930-A24A-A3CF-7F778940C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E5925-D930-A24A-A3CF-7F778940C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B8B-43E9-2348-8112-6635A0BA693B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B4A2-BB62-9D4A-83AA-59E430F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3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B8B-43E9-2348-8112-6635A0BA693B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B4A2-BB62-9D4A-83AA-59E430F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B8B-43E9-2348-8112-6635A0BA693B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B4A2-BB62-9D4A-83AA-59E430F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4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B8B-43E9-2348-8112-6635A0BA693B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B4A2-BB62-9D4A-83AA-59E430F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7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B8B-43E9-2348-8112-6635A0BA693B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B4A2-BB62-9D4A-83AA-59E430F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5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B8B-43E9-2348-8112-6635A0BA693B}" type="datetimeFigureOut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B4A2-BB62-9D4A-83AA-59E430F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2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B8B-43E9-2348-8112-6635A0BA693B}" type="datetimeFigureOut">
              <a:rPr lang="en-US" smtClean="0"/>
              <a:t>7/10/22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B4A2-BB62-9D4A-83AA-59E430F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B8B-43E9-2348-8112-6635A0BA693B}" type="datetimeFigureOut">
              <a:rPr lang="en-US" smtClean="0"/>
              <a:t>7/10/22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B4A2-BB62-9D4A-83AA-59E430F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8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B8B-43E9-2348-8112-6635A0BA693B}" type="datetimeFigureOut">
              <a:rPr lang="en-US" smtClean="0"/>
              <a:t>7/10/22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B4A2-BB62-9D4A-83AA-59E430F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2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B8B-43E9-2348-8112-6635A0BA693B}" type="datetimeFigureOut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B4A2-BB62-9D4A-83AA-59E430F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2B8B-43E9-2348-8112-6635A0BA693B}" type="datetimeFigureOut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B4A2-BB62-9D4A-83AA-59E430F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2B8B-43E9-2348-8112-6635A0BA693B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B4A2-BB62-9D4A-83AA-59E430F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218EE33-F512-71F5-E28E-EE0D3966BF7E}"/>
              </a:ext>
            </a:extLst>
          </p:cNvPr>
          <p:cNvGrpSpPr/>
          <p:nvPr/>
        </p:nvGrpSpPr>
        <p:grpSpPr>
          <a:xfrm>
            <a:off x="-178420" y="-130393"/>
            <a:ext cx="12370420" cy="11793440"/>
            <a:chOff x="0" y="-1089398"/>
            <a:chExt cx="12370420" cy="117934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B07EA1-E0E5-99BB-2613-A3702316E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66630"/>
              <a:ext cx="12192000" cy="573741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5528CA-5BC7-B55E-A318-930203F8B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420" y="-1089398"/>
              <a:ext cx="12192000" cy="7255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08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Randolph Lee</dc:creator>
  <cp:lastModifiedBy>Randolph Lee</cp:lastModifiedBy>
  <cp:revision>1</cp:revision>
  <dcterms:created xsi:type="dcterms:W3CDTF">2022-07-10T13:41:00Z</dcterms:created>
  <dcterms:modified xsi:type="dcterms:W3CDTF">2022-07-10T13:44:37Z</dcterms:modified>
</cp:coreProperties>
</file>