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notesMasterIdLst>
    <p:notesMasterId r:id="rId8"/>
  </p:notesMasterIdLst>
  <p:sldIdLst>
    <p:sldId id="268" r:id="rId4"/>
    <p:sldId id="300" r:id="rId5"/>
    <p:sldId id="302" r:id="rId6"/>
    <p:sldId id="30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DD91"/>
    <a:srgbClr val="BDDA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E73998-32AD-4061-9BB4-071FA2D0BD13}" v="1" dt="2025-02-11T08:41:11.8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2" autoAdjust="0"/>
  </p:normalViewPr>
  <p:slideViewPr>
    <p:cSldViewPr snapToGrid="0">
      <p:cViewPr varScale="1">
        <p:scale>
          <a:sx n="71" d="100"/>
          <a:sy n="71" d="100"/>
        </p:scale>
        <p:origin x="1138"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mpton, Jerrad" userId="273689f0-0324-41d4-84e1-ef7da9e69d16" providerId="ADAL" clId="{18E73998-32AD-4061-9BB4-071FA2D0BD13}"/>
    <pc:docChg chg="undo custSel addSld delSld modSld">
      <pc:chgData name="Hampton, Jerrad" userId="273689f0-0324-41d4-84e1-ef7da9e69d16" providerId="ADAL" clId="{18E73998-32AD-4061-9BB4-071FA2D0BD13}" dt="2025-02-11T10:04:02.510" v="823" actId="20577"/>
      <pc:docMkLst>
        <pc:docMk/>
      </pc:docMkLst>
      <pc:sldChg chg="addSp delSp modSp mod">
        <pc:chgData name="Hampton, Jerrad" userId="273689f0-0324-41d4-84e1-ef7da9e69d16" providerId="ADAL" clId="{18E73998-32AD-4061-9BB4-071FA2D0BD13}" dt="2025-02-11T10:04:02.510" v="823" actId="20577"/>
        <pc:sldMkLst>
          <pc:docMk/>
          <pc:sldMk cId="2877329054" sldId="268"/>
        </pc:sldMkLst>
        <pc:spChg chg="add del mod">
          <ac:chgData name="Hampton, Jerrad" userId="273689f0-0324-41d4-84e1-ef7da9e69d16" providerId="ADAL" clId="{18E73998-32AD-4061-9BB4-071FA2D0BD13}" dt="2025-02-11T08:39:50.756" v="118" actId="478"/>
          <ac:spMkLst>
            <pc:docMk/>
            <pc:sldMk cId="2877329054" sldId="268"/>
            <ac:spMk id="6" creationId="{34FCB899-3388-0714-8252-DB93241A60B1}"/>
          </ac:spMkLst>
        </pc:spChg>
        <pc:spChg chg="mod">
          <ac:chgData name="Hampton, Jerrad" userId="273689f0-0324-41d4-84e1-ef7da9e69d16" providerId="ADAL" clId="{18E73998-32AD-4061-9BB4-071FA2D0BD13}" dt="2025-02-11T10:04:02.510" v="823" actId="20577"/>
          <ac:spMkLst>
            <pc:docMk/>
            <pc:sldMk cId="2877329054" sldId="268"/>
            <ac:spMk id="11" creationId="{D1E100CA-9A30-E8D1-EC02-DCF4AF93E635}"/>
          </ac:spMkLst>
        </pc:spChg>
        <pc:spChg chg="del">
          <ac:chgData name="Hampton, Jerrad" userId="273689f0-0324-41d4-84e1-ef7da9e69d16" providerId="ADAL" clId="{18E73998-32AD-4061-9BB4-071FA2D0BD13}" dt="2025-02-11T08:39:48.428" v="117" actId="478"/>
          <ac:spMkLst>
            <pc:docMk/>
            <pc:sldMk cId="2877329054" sldId="268"/>
            <ac:spMk id="12" creationId="{FC68CF53-26BF-0AE8-85DE-620DE341F620}"/>
          </ac:spMkLst>
        </pc:spChg>
      </pc:sldChg>
      <pc:sldChg chg="del">
        <pc:chgData name="Hampton, Jerrad" userId="273689f0-0324-41d4-84e1-ef7da9e69d16" providerId="ADAL" clId="{18E73998-32AD-4061-9BB4-071FA2D0BD13}" dt="2025-02-11T08:39:54.877" v="119" actId="47"/>
        <pc:sldMkLst>
          <pc:docMk/>
          <pc:sldMk cId="4057404289" sldId="288"/>
        </pc:sldMkLst>
      </pc:sldChg>
      <pc:sldChg chg="del">
        <pc:chgData name="Hampton, Jerrad" userId="273689f0-0324-41d4-84e1-ef7da9e69d16" providerId="ADAL" clId="{18E73998-32AD-4061-9BB4-071FA2D0BD13}" dt="2025-02-11T08:39:54.877" v="119" actId="47"/>
        <pc:sldMkLst>
          <pc:docMk/>
          <pc:sldMk cId="4219139609" sldId="292"/>
        </pc:sldMkLst>
      </pc:sldChg>
      <pc:sldChg chg="del">
        <pc:chgData name="Hampton, Jerrad" userId="273689f0-0324-41d4-84e1-ef7da9e69d16" providerId="ADAL" clId="{18E73998-32AD-4061-9BB4-071FA2D0BD13}" dt="2025-02-11T08:39:54.877" v="119" actId="47"/>
        <pc:sldMkLst>
          <pc:docMk/>
          <pc:sldMk cId="2575692194" sldId="293"/>
        </pc:sldMkLst>
      </pc:sldChg>
      <pc:sldChg chg="del">
        <pc:chgData name="Hampton, Jerrad" userId="273689f0-0324-41d4-84e1-ef7da9e69d16" providerId="ADAL" clId="{18E73998-32AD-4061-9BB4-071FA2D0BD13}" dt="2025-02-11T08:39:54.877" v="119" actId="47"/>
        <pc:sldMkLst>
          <pc:docMk/>
          <pc:sldMk cId="3071363141" sldId="294"/>
        </pc:sldMkLst>
      </pc:sldChg>
      <pc:sldChg chg="del">
        <pc:chgData name="Hampton, Jerrad" userId="273689f0-0324-41d4-84e1-ef7da9e69d16" providerId="ADAL" clId="{18E73998-32AD-4061-9BB4-071FA2D0BD13}" dt="2025-02-11T08:39:54.877" v="119" actId="47"/>
        <pc:sldMkLst>
          <pc:docMk/>
          <pc:sldMk cId="10651395" sldId="295"/>
        </pc:sldMkLst>
      </pc:sldChg>
      <pc:sldChg chg="del">
        <pc:chgData name="Hampton, Jerrad" userId="273689f0-0324-41d4-84e1-ef7da9e69d16" providerId="ADAL" clId="{18E73998-32AD-4061-9BB4-071FA2D0BD13}" dt="2025-02-11T08:39:54.877" v="119" actId="47"/>
        <pc:sldMkLst>
          <pc:docMk/>
          <pc:sldMk cId="1082490380" sldId="297"/>
        </pc:sldMkLst>
      </pc:sldChg>
      <pc:sldChg chg="del">
        <pc:chgData name="Hampton, Jerrad" userId="273689f0-0324-41d4-84e1-ef7da9e69d16" providerId="ADAL" clId="{18E73998-32AD-4061-9BB4-071FA2D0BD13}" dt="2025-02-11T08:39:54.877" v="119" actId="47"/>
        <pc:sldMkLst>
          <pc:docMk/>
          <pc:sldMk cId="1821351212" sldId="299"/>
        </pc:sldMkLst>
      </pc:sldChg>
      <pc:sldChg chg="addSp delSp modSp mod">
        <pc:chgData name="Hampton, Jerrad" userId="273689f0-0324-41d4-84e1-ef7da9e69d16" providerId="ADAL" clId="{18E73998-32AD-4061-9BB4-071FA2D0BD13}" dt="2025-02-11T10:03:58.853" v="819" actId="20577"/>
        <pc:sldMkLst>
          <pc:docMk/>
          <pc:sldMk cId="1365750372" sldId="300"/>
        </pc:sldMkLst>
        <pc:spChg chg="mod">
          <ac:chgData name="Hampton, Jerrad" userId="273689f0-0324-41d4-84e1-ef7da9e69d16" providerId="ADAL" clId="{18E73998-32AD-4061-9BB4-071FA2D0BD13}" dt="2025-02-11T08:40:21.946" v="204" actId="20577"/>
          <ac:spMkLst>
            <pc:docMk/>
            <pc:sldMk cId="1365750372" sldId="300"/>
            <ac:spMk id="2" creationId="{AD188AE8-C64F-CDD7-F35C-24C7DCD246B7}"/>
          </ac:spMkLst>
        </pc:spChg>
        <pc:spChg chg="del mod">
          <ac:chgData name="Hampton, Jerrad" userId="273689f0-0324-41d4-84e1-ef7da9e69d16" providerId="ADAL" clId="{18E73998-32AD-4061-9BB4-071FA2D0BD13}" dt="2025-02-11T08:40:27.923" v="208" actId="478"/>
          <ac:spMkLst>
            <pc:docMk/>
            <pc:sldMk cId="1365750372" sldId="300"/>
            <ac:spMk id="4" creationId="{A562F09F-414B-538A-F4BC-FD470C0F7074}"/>
          </ac:spMkLst>
        </pc:spChg>
        <pc:spChg chg="add mod">
          <ac:chgData name="Hampton, Jerrad" userId="273689f0-0324-41d4-84e1-ef7da9e69d16" providerId="ADAL" clId="{18E73998-32AD-4061-9BB4-071FA2D0BD13}" dt="2025-02-11T08:42:44.504" v="370" actId="20577"/>
          <ac:spMkLst>
            <pc:docMk/>
            <pc:sldMk cId="1365750372" sldId="300"/>
            <ac:spMk id="10" creationId="{AF3B1D81-4FA8-4930-CDAD-1AFFB11E3CCE}"/>
          </ac:spMkLst>
        </pc:spChg>
        <pc:spChg chg="mod">
          <ac:chgData name="Hampton, Jerrad" userId="273689f0-0324-41d4-84e1-ef7da9e69d16" providerId="ADAL" clId="{18E73998-32AD-4061-9BB4-071FA2D0BD13}" dt="2025-02-11T10:03:58.853" v="819" actId="20577"/>
          <ac:spMkLst>
            <pc:docMk/>
            <pc:sldMk cId="1365750372" sldId="300"/>
            <ac:spMk id="13" creationId="{461AEC9E-7DD7-82D0-7034-7D27EC36C167}"/>
          </ac:spMkLst>
        </pc:spChg>
        <pc:picChg chg="add mod">
          <ac:chgData name="Hampton, Jerrad" userId="273689f0-0324-41d4-84e1-ef7da9e69d16" providerId="ADAL" clId="{18E73998-32AD-4061-9BB4-071FA2D0BD13}" dt="2025-02-11T08:41:04.317" v="212" actId="14100"/>
          <ac:picMkLst>
            <pc:docMk/>
            <pc:sldMk cId="1365750372" sldId="300"/>
            <ac:picMk id="9" creationId="{2E4F5991-926E-FBE4-1A8F-031D1B6ABEC6}"/>
          </ac:picMkLst>
        </pc:picChg>
        <pc:picChg chg="del">
          <ac:chgData name="Hampton, Jerrad" userId="273689f0-0324-41d4-84e1-ef7da9e69d16" providerId="ADAL" clId="{18E73998-32AD-4061-9BB4-071FA2D0BD13}" dt="2025-02-11T08:40:24.809" v="206" actId="478"/>
          <ac:picMkLst>
            <pc:docMk/>
            <pc:sldMk cId="1365750372" sldId="300"/>
            <ac:picMk id="11" creationId="{4AA84039-A753-250B-E82B-4FE57068B49F}"/>
          </ac:picMkLst>
        </pc:picChg>
      </pc:sldChg>
      <pc:sldChg chg="new del">
        <pc:chgData name="Hampton, Jerrad" userId="273689f0-0324-41d4-84e1-ef7da9e69d16" providerId="ADAL" clId="{18E73998-32AD-4061-9BB4-071FA2D0BD13}" dt="2025-02-11T08:42:57.017" v="373" actId="47"/>
        <pc:sldMkLst>
          <pc:docMk/>
          <pc:sldMk cId="2938869024" sldId="301"/>
        </pc:sldMkLst>
      </pc:sldChg>
      <pc:sldChg chg="del">
        <pc:chgData name="Hampton, Jerrad" userId="273689f0-0324-41d4-84e1-ef7da9e69d16" providerId="ADAL" clId="{18E73998-32AD-4061-9BB4-071FA2D0BD13}" dt="2025-02-11T08:39:54.877" v="119" actId="47"/>
        <pc:sldMkLst>
          <pc:docMk/>
          <pc:sldMk cId="3100176588" sldId="301"/>
        </pc:sldMkLst>
      </pc:sldChg>
      <pc:sldChg chg="delSp modSp add mod">
        <pc:chgData name="Hampton, Jerrad" userId="273689f0-0324-41d4-84e1-ef7da9e69d16" providerId="ADAL" clId="{18E73998-32AD-4061-9BB4-071FA2D0BD13}" dt="2025-02-11T10:03:50.766" v="808"/>
        <pc:sldMkLst>
          <pc:docMk/>
          <pc:sldMk cId="3296330858" sldId="302"/>
        </pc:sldMkLst>
        <pc:spChg chg="mod">
          <ac:chgData name="Hampton, Jerrad" userId="273689f0-0324-41d4-84e1-ef7da9e69d16" providerId="ADAL" clId="{18E73998-32AD-4061-9BB4-071FA2D0BD13}" dt="2025-02-11T10:03:50.766" v="808"/>
          <ac:spMkLst>
            <pc:docMk/>
            <pc:sldMk cId="3296330858" sldId="302"/>
            <ac:spMk id="2" creationId="{6D2FA41A-1B20-9D9E-227B-A67560DD6ABC}"/>
          </ac:spMkLst>
        </pc:spChg>
        <pc:spChg chg="mod">
          <ac:chgData name="Hampton, Jerrad" userId="273689f0-0324-41d4-84e1-ef7da9e69d16" providerId="ADAL" clId="{18E73998-32AD-4061-9BB4-071FA2D0BD13}" dt="2025-02-11T08:45:11.940" v="695" actId="2711"/>
          <ac:spMkLst>
            <pc:docMk/>
            <pc:sldMk cId="3296330858" sldId="302"/>
            <ac:spMk id="10" creationId="{5EF44AA5-B432-4CCC-06AD-91C3B03F1729}"/>
          </ac:spMkLst>
        </pc:spChg>
        <pc:picChg chg="del">
          <ac:chgData name="Hampton, Jerrad" userId="273689f0-0324-41d4-84e1-ef7da9e69d16" providerId="ADAL" clId="{18E73998-32AD-4061-9BB4-071FA2D0BD13}" dt="2025-02-11T08:43:28.709" v="564" actId="478"/>
          <ac:picMkLst>
            <pc:docMk/>
            <pc:sldMk cId="3296330858" sldId="302"/>
            <ac:picMk id="9" creationId="{F865A28A-230A-071E-E9D0-9ADF76F862B8}"/>
          </ac:picMkLst>
        </pc:picChg>
      </pc:sldChg>
      <pc:sldChg chg="del">
        <pc:chgData name="Hampton, Jerrad" userId="273689f0-0324-41d4-84e1-ef7da9e69d16" providerId="ADAL" clId="{18E73998-32AD-4061-9BB4-071FA2D0BD13}" dt="2025-02-11T08:39:54.877" v="119" actId="47"/>
        <pc:sldMkLst>
          <pc:docMk/>
          <pc:sldMk cId="4212762856" sldId="302"/>
        </pc:sldMkLst>
      </pc:sldChg>
      <pc:sldChg chg="del">
        <pc:chgData name="Hampton, Jerrad" userId="273689f0-0324-41d4-84e1-ef7da9e69d16" providerId="ADAL" clId="{18E73998-32AD-4061-9BB4-071FA2D0BD13}" dt="2025-02-11T08:39:54.877" v="119" actId="47"/>
        <pc:sldMkLst>
          <pc:docMk/>
          <pc:sldMk cId="154137064" sldId="303"/>
        </pc:sldMkLst>
      </pc:sldChg>
      <pc:sldChg chg="modSp add mod">
        <pc:chgData name="Hampton, Jerrad" userId="273689f0-0324-41d4-84e1-ef7da9e69d16" providerId="ADAL" clId="{18E73998-32AD-4061-9BB4-071FA2D0BD13}" dt="2025-02-11T10:03:39.244" v="807" actId="20577"/>
        <pc:sldMkLst>
          <pc:docMk/>
          <pc:sldMk cId="919019153" sldId="303"/>
        </pc:sldMkLst>
        <pc:spChg chg="mod">
          <ac:chgData name="Hampton, Jerrad" userId="273689f0-0324-41d4-84e1-ef7da9e69d16" providerId="ADAL" clId="{18E73998-32AD-4061-9BB4-071FA2D0BD13}" dt="2025-02-11T10:03:39.244" v="807" actId="20577"/>
          <ac:spMkLst>
            <pc:docMk/>
            <pc:sldMk cId="919019153" sldId="303"/>
            <ac:spMk id="2" creationId="{066CC8BC-3E3B-6B2F-3BBD-7B7A6106A8F9}"/>
          </ac:spMkLst>
        </pc:spChg>
        <pc:spChg chg="mod">
          <ac:chgData name="Hampton, Jerrad" userId="273689f0-0324-41d4-84e1-ef7da9e69d16" providerId="ADAL" clId="{18E73998-32AD-4061-9BB4-071FA2D0BD13}" dt="2025-02-11T08:47:39.465" v="717" actId="313"/>
          <ac:spMkLst>
            <pc:docMk/>
            <pc:sldMk cId="919019153" sldId="303"/>
            <ac:spMk id="10" creationId="{99B277C0-BBF8-08E0-DE57-9392376099DF}"/>
          </ac:spMkLst>
        </pc:spChg>
      </pc:sldChg>
      <pc:sldChg chg="del">
        <pc:chgData name="Hampton, Jerrad" userId="273689f0-0324-41d4-84e1-ef7da9e69d16" providerId="ADAL" clId="{18E73998-32AD-4061-9BB4-071FA2D0BD13}" dt="2025-02-11T08:39:54.877" v="119" actId="47"/>
        <pc:sldMkLst>
          <pc:docMk/>
          <pc:sldMk cId="3135330015" sldId="304"/>
        </pc:sldMkLst>
      </pc:sldChg>
      <pc:sldChg chg="del">
        <pc:chgData name="Hampton, Jerrad" userId="273689f0-0324-41d4-84e1-ef7da9e69d16" providerId="ADAL" clId="{18E73998-32AD-4061-9BB4-071FA2D0BD13}" dt="2025-02-11T08:39:54.877" v="119" actId="47"/>
        <pc:sldMkLst>
          <pc:docMk/>
          <pc:sldMk cId="1514061894" sldId="305"/>
        </pc:sldMkLst>
      </pc:sldChg>
      <pc:sldChg chg="del">
        <pc:chgData name="Hampton, Jerrad" userId="273689f0-0324-41d4-84e1-ef7da9e69d16" providerId="ADAL" clId="{18E73998-32AD-4061-9BB4-071FA2D0BD13}" dt="2025-02-11T08:39:54.877" v="119" actId="47"/>
        <pc:sldMkLst>
          <pc:docMk/>
          <pc:sldMk cId="183923032" sldId="30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487BE-6ED4-45A5-9062-F9FDE456FEC9}" type="datetimeFigureOut">
              <a:rPr lang="en-US" smtClean="0"/>
              <a:t>2/11/2025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76F3F0-0238-4D49-8706-D827EAABE46C}" type="slidenum">
              <a:rPr lang="en-US" smtClean="0"/>
              <a:t>‹#›</a:t>
            </a:fld>
            <a:endParaRPr lang="en-US"/>
          </a:p>
        </p:txBody>
      </p:sp>
    </p:spTree>
    <p:extLst>
      <p:ext uri="{BB962C8B-B14F-4D97-AF65-F5344CB8AC3E}">
        <p14:creationId xmlns:p14="http://schemas.microsoft.com/office/powerpoint/2010/main" val="2933788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icture">
    <p:spTree>
      <p:nvGrpSpPr>
        <p:cNvPr id="1" name=""/>
        <p:cNvGrpSpPr/>
        <p:nvPr/>
      </p:nvGrpSpPr>
      <p:grpSpPr>
        <a:xfrm>
          <a:off x="0" y="0"/>
          <a:ext cx="0" cy="0"/>
          <a:chOff x="0" y="0"/>
          <a:chExt cx="0" cy="0"/>
        </a:xfrm>
      </p:grpSpPr>
      <p:pic>
        <p:nvPicPr>
          <p:cNvPr id="8" name="Graphic">
            <a:extLst>
              <a:ext uri="{FF2B5EF4-FFF2-40B4-BE49-F238E27FC236}">
                <a16:creationId xmlns:a16="http://schemas.microsoft.com/office/drawing/2014/main" id="{6FE31343-DBA1-4E1C-B310-3652C708DBC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322" t="21730" r="39007" b="36603"/>
          <a:stretch/>
        </p:blipFill>
        <p:spPr bwMode="hidden">
          <a:xfrm>
            <a:off x="1361" y="421"/>
            <a:ext cx="12193200" cy="6858000"/>
          </a:xfrm>
          <a:prstGeom prst="rect">
            <a:avLst/>
          </a:prstGeom>
        </p:spPr>
      </p:pic>
      <p:sp>
        <p:nvSpPr>
          <p:cNvPr id="2" name="Title">
            <a:extLst>
              <a:ext uri="{FF2B5EF4-FFF2-40B4-BE49-F238E27FC236}">
                <a16:creationId xmlns:a16="http://schemas.microsoft.com/office/drawing/2014/main" id="{4D270123-9201-40C9-8724-1647E9A0C8F8}"/>
              </a:ext>
            </a:extLst>
          </p:cNvPr>
          <p:cNvSpPr>
            <a:spLocks noGrp="1"/>
          </p:cNvSpPr>
          <p:nvPr userDrawn="1">
            <p:ph type="ctrTitle" hasCustomPrompt="1"/>
          </p:nvPr>
        </p:nvSpPr>
        <p:spPr>
          <a:xfrm>
            <a:off x="627062" y="1414800"/>
            <a:ext cx="5614988" cy="3114000"/>
          </a:xfrm>
        </p:spPr>
        <p:txBody>
          <a:bodyPr lIns="0" tIns="0" bIns="0" anchor="b"/>
          <a:lstStyle>
            <a:lvl1pPr algn="l">
              <a:defRPr sz="4400">
                <a:solidFill>
                  <a:schemeClr val="tx1"/>
                </a:solidFill>
              </a:defRPr>
            </a:lvl1pPr>
          </a:lstStyle>
          <a:p>
            <a:r>
              <a:rPr lang="en-US" dirty="0"/>
              <a:t>Click to edit Master title style</a:t>
            </a:r>
            <a:endParaRPr lang="de-DE" dirty="0"/>
          </a:p>
        </p:txBody>
      </p:sp>
      <p:sp>
        <p:nvSpPr>
          <p:cNvPr id="3" name="Subtitle">
            <a:extLst>
              <a:ext uri="{FF2B5EF4-FFF2-40B4-BE49-F238E27FC236}">
                <a16:creationId xmlns:a16="http://schemas.microsoft.com/office/drawing/2014/main" id="{6800291B-8951-48A6-AA08-05DDABDCE8A0}"/>
              </a:ext>
            </a:extLst>
          </p:cNvPr>
          <p:cNvSpPr>
            <a:spLocks noGrp="1"/>
          </p:cNvSpPr>
          <p:nvPr userDrawn="1">
            <p:ph type="subTitle" idx="1" hasCustomPrompt="1"/>
          </p:nvPr>
        </p:nvSpPr>
        <p:spPr>
          <a:xfrm>
            <a:off x="627064" y="4528800"/>
            <a:ext cx="5614986" cy="899252"/>
          </a:xfrm>
        </p:spPr>
        <p:txBody>
          <a:bodyPr lIns="0" tIns="108000" anchor="t">
            <a:noAutofit/>
          </a:bodyPr>
          <a:lstStyle>
            <a:lvl1pPr marL="0" indent="0" algn="l">
              <a:buNone/>
              <a:defRPr sz="15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of presentation,</a:t>
            </a:r>
            <a:br>
              <a:rPr lang="en-US" dirty="0"/>
            </a:br>
            <a:r>
              <a:rPr lang="en-US" dirty="0"/>
              <a:t>English, Month 2020</a:t>
            </a:r>
          </a:p>
        </p:txBody>
      </p:sp>
      <p:sp>
        <p:nvSpPr>
          <p:cNvPr id="5" name="Footer">
            <a:extLst>
              <a:ext uri="{FF2B5EF4-FFF2-40B4-BE49-F238E27FC236}">
                <a16:creationId xmlns:a16="http://schemas.microsoft.com/office/drawing/2014/main" id="{79FC4E91-2C85-40C8-BE60-01CE6CCBCDF4}"/>
              </a:ext>
            </a:extLst>
          </p:cNvPr>
          <p:cNvSpPr>
            <a:spLocks noGrp="1"/>
          </p:cNvSpPr>
          <p:nvPr>
            <p:ph type="ftr" sz="quarter" idx="11"/>
          </p:nvPr>
        </p:nvSpPr>
        <p:spPr/>
        <p:txBody>
          <a:bodyPr rIns="482400"/>
          <a:lstStyle/>
          <a:p>
            <a:r>
              <a:rPr lang="en-US" dirty="0"/>
              <a:t>Restricted © Siemens Energy, 2022 | Author, Department</a:t>
            </a:r>
          </a:p>
        </p:txBody>
      </p:sp>
      <p:sp>
        <p:nvSpPr>
          <p:cNvPr id="9" name="License statement">
            <a:extLst>
              <a:ext uri="{FF2B5EF4-FFF2-40B4-BE49-F238E27FC236}">
                <a16:creationId xmlns:a16="http://schemas.microsoft.com/office/drawing/2014/main" id="{239D0E4B-66A6-4FE5-BA27-541046B3DA99}"/>
              </a:ext>
            </a:extLst>
          </p:cNvPr>
          <p:cNvSpPr txBox="1"/>
          <p:nvPr userDrawn="1"/>
        </p:nvSpPr>
        <p:spPr>
          <a:xfrm>
            <a:off x="627063" y="6526800"/>
            <a:ext cx="5468936" cy="331200"/>
          </a:xfrm>
          <a:prstGeom prst="rect">
            <a:avLst/>
          </a:prstGeom>
          <a:noFill/>
        </p:spPr>
        <p:txBody>
          <a:bodyPr wrap="square" lIns="0" tIns="0" rIns="0" bIns="0" rtlCol="0" anchor="t">
            <a:noAutofit/>
          </a:bodyPr>
          <a:lstStyle/>
          <a:p>
            <a:pPr algn="l"/>
            <a:r>
              <a:rPr lang="en-US" sz="1000" b="0" noProof="0" dirty="0">
                <a:solidFill>
                  <a:schemeClr val="accent6"/>
                </a:solidFill>
              </a:rPr>
              <a:t>Siemens Energy is a trademark licensed by Siemens AG.</a:t>
            </a:r>
          </a:p>
        </p:txBody>
      </p:sp>
      <p:pic>
        <p:nvPicPr>
          <p:cNvPr id="10" name="Logo">
            <a:extLst>
              <a:ext uri="{FF2B5EF4-FFF2-40B4-BE49-F238E27FC236}">
                <a16:creationId xmlns:a16="http://schemas.microsoft.com/office/drawing/2014/main" id="{BDE6CC66-01ED-4C38-82FB-6CE0F487EF18}"/>
              </a:ext>
            </a:extLst>
          </p:cNvPr>
          <p:cNvPicPr>
            <a:picLocks noChangeAspect="1"/>
          </p:cNvPicPr>
          <p:nvPr userDrawn="1"/>
        </p:nvPicPr>
        <p:blipFill>
          <a:blip r:embed="rId4"/>
          <a:srcRect/>
          <a:stretch/>
        </p:blipFill>
        <p:spPr bwMode="black">
          <a:xfrm>
            <a:off x="10274163" y="468926"/>
            <a:ext cx="1440000" cy="496808"/>
          </a:xfrm>
          <a:prstGeom prst="rect">
            <a:avLst/>
          </a:prstGeom>
        </p:spPr>
      </p:pic>
    </p:spTree>
    <p:extLst>
      <p:ext uri="{BB962C8B-B14F-4D97-AF65-F5344CB8AC3E}">
        <p14:creationId xmlns:p14="http://schemas.microsoft.com/office/powerpoint/2010/main" val="31045439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title color fill">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D270123-9201-40C9-8724-1647E9A0C8F8}"/>
              </a:ext>
            </a:extLst>
          </p:cNvPr>
          <p:cNvSpPr>
            <a:spLocks noGrp="1"/>
          </p:cNvSpPr>
          <p:nvPr userDrawn="1">
            <p:ph type="ctrTitle" hasCustomPrompt="1"/>
          </p:nvPr>
        </p:nvSpPr>
        <p:spPr>
          <a:xfrm>
            <a:off x="627063" y="1414800"/>
            <a:ext cx="8207375" cy="3114000"/>
          </a:xfrm>
        </p:spPr>
        <p:txBody>
          <a:bodyPr lIns="0" tIns="0" bIns="0" anchor="b"/>
          <a:lstStyle>
            <a:lvl1pPr algn="l">
              <a:defRPr sz="4400">
                <a:solidFill>
                  <a:schemeClr val="accent2"/>
                </a:solidFill>
              </a:defRPr>
            </a:lvl1pPr>
          </a:lstStyle>
          <a:p>
            <a:r>
              <a:rPr lang="en-US" noProof="0" dirty="0"/>
              <a:t>Chapter divider</a:t>
            </a:r>
          </a:p>
        </p:txBody>
      </p:sp>
      <p:sp>
        <p:nvSpPr>
          <p:cNvPr id="4" name="Subtitle">
            <a:extLst>
              <a:ext uri="{FF2B5EF4-FFF2-40B4-BE49-F238E27FC236}">
                <a16:creationId xmlns:a16="http://schemas.microsoft.com/office/drawing/2014/main" id="{6800291B-8951-48A6-AA08-05DDABDCE8A0}"/>
              </a:ext>
            </a:extLst>
          </p:cNvPr>
          <p:cNvSpPr>
            <a:spLocks noGrp="1"/>
          </p:cNvSpPr>
          <p:nvPr>
            <p:ph type="subTitle" idx="1" hasCustomPrompt="1"/>
          </p:nvPr>
        </p:nvSpPr>
        <p:spPr>
          <a:xfrm>
            <a:off x="627064" y="4528800"/>
            <a:ext cx="8208000" cy="899252"/>
          </a:xfrm>
        </p:spPr>
        <p:txBody>
          <a:bodyPr lIns="0" tIns="108000" anchor="t">
            <a:noAutofit/>
          </a:bodyPr>
          <a:lstStyle>
            <a:lvl1pPr marL="0" indent="0" algn="l">
              <a:buNone/>
              <a:defRPr sz="1500" b="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of presentation,</a:t>
            </a:r>
            <a:br>
              <a:rPr lang="en-US" dirty="0"/>
            </a:br>
            <a:r>
              <a:rPr lang="en-US" dirty="0"/>
              <a:t>English, Month 2020</a:t>
            </a:r>
          </a:p>
        </p:txBody>
      </p:sp>
      <p:sp>
        <p:nvSpPr>
          <p:cNvPr id="3" name="Date">
            <a:extLst>
              <a:ext uri="{FF2B5EF4-FFF2-40B4-BE49-F238E27FC236}">
                <a16:creationId xmlns:a16="http://schemas.microsoft.com/office/drawing/2014/main" id="{C402A96C-EBED-40E1-A4C2-8E37DB8DC9F5}"/>
              </a:ext>
            </a:extLst>
          </p:cNvPr>
          <p:cNvSpPr>
            <a:spLocks noGrp="1"/>
          </p:cNvSpPr>
          <p:nvPr>
            <p:ph type="dt" sz="half" idx="10"/>
          </p:nvPr>
        </p:nvSpPr>
        <p:spPr/>
        <p:txBody>
          <a:bodyPr/>
          <a:lstStyle/>
          <a:p>
            <a:r>
              <a:rPr lang="en-US"/>
              <a:t>YYYY-MM-DD</a:t>
            </a:r>
            <a:endParaRPr lang="en-US" dirty="0"/>
          </a:p>
        </p:txBody>
      </p:sp>
      <p:sp>
        <p:nvSpPr>
          <p:cNvPr id="5" name="Footer">
            <a:extLst>
              <a:ext uri="{FF2B5EF4-FFF2-40B4-BE49-F238E27FC236}">
                <a16:creationId xmlns:a16="http://schemas.microsoft.com/office/drawing/2014/main" id="{8BDE6292-7392-48FE-A6BA-AC5CD29F9ADE}"/>
              </a:ext>
            </a:extLst>
          </p:cNvPr>
          <p:cNvSpPr>
            <a:spLocks noGrp="1"/>
          </p:cNvSpPr>
          <p:nvPr>
            <p:ph type="ftr" sz="quarter" idx="11"/>
          </p:nvPr>
        </p:nvSpPr>
        <p:spPr/>
        <p:txBody>
          <a:bodyPr/>
          <a:lstStyle/>
          <a:p>
            <a:r>
              <a:rPr lang="en-US"/>
              <a:t>Restricted © Siemens Energy, 2022 | Author, Department</a:t>
            </a:r>
            <a:endParaRPr lang="en-US" dirty="0"/>
          </a:p>
        </p:txBody>
      </p:sp>
      <p:sp>
        <p:nvSpPr>
          <p:cNvPr id="8" name="Slide Number">
            <a:extLst>
              <a:ext uri="{FF2B5EF4-FFF2-40B4-BE49-F238E27FC236}">
                <a16:creationId xmlns:a16="http://schemas.microsoft.com/office/drawing/2014/main" id="{5A665DDE-DE0E-4DA5-8EAA-1E82501DB975}"/>
              </a:ext>
            </a:extLst>
          </p:cNvPr>
          <p:cNvSpPr>
            <a:spLocks noGrp="1"/>
          </p:cNvSpPr>
          <p:nvPr>
            <p:ph type="sldNum" sz="quarter" idx="12"/>
          </p:nvPr>
        </p:nvSpPr>
        <p:spPr/>
        <p:txBody>
          <a:bodyPr/>
          <a:lstStyle/>
          <a:p>
            <a:fld id="{E5B0116A-0D09-4E99-8C69-B4C15A5D8A2B}" type="slidenum">
              <a:rPr lang="en-US" smtClean="0"/>
              <a:pPr/>
              <a:t>‹#›</a:t>
            </a:fld>
            <a:endParaRPr lang="en-US" dirty="0"/>
          </a:p>
        </p:txBody>
      </p:sp>
      <p:sp>
        <p:nvSpPr>
          <p:cNvPr id="7" name="License statement">
            <a:extLst>
              <a:ext uri="{FF2B5EF4-FFF2-40B4-BE49-F238E27FC236}">
                <a16:creationId xmlns:a16="http://schemas.microsoft.com/office/drawing/2014/main" id="{D0DCD031-C87D-4337-8B6F-81915A0662B8}"/>
              </a:ext>
            </a:extLst>
          </p:cNvPr>
          <p:cNvSpPr txBox="1"/>
          <p:nvPr userDrawn="1"/>
        </p:nvSpPr>
        <p:spPr>
          <a:xfrm>
            <a:off x="1692000" y="6526800"/>
            <a:ext cx="4402800" cy="331200"/>
          </a:xfrm>
          <a:prstGeom prst="rect">
            <a:avLst/>
          </a:prstGeom>
          <a:noFill/>
        </p:spPr>
        <p:txBody>
          <a:bodyPr wrap="square" lIns="0" tIns="0" rIns="0" bIns="0" rtlCol="0" anchor="t">
            <a:noAutofit/>
          </a:bodyPr>
          <a:lstStyle/>
          <a:p>
            <a:pPr algn="l"/>
            <a:r>
              <a:rPr lang="en-US" sz="1000" b="0" noProof="0" dirty="0">
                <a:solidFill>
                  <a:schemeClr val="accent6"/>
                </a:solidFill>
              </a:rPr>
              <a:t>Siemens Energy is a trademark licensed by Siemens AG.</a:t>
            </a:r>
          </a:p>
        </p:txBody>
      </p:sp>
      <p:pic>
        <p:nvPicPr>
          <p:cNvPr id="6" name="Logo">
            <a:extLst>
              <a:ext uri="{FF2B5EF4-FFF2-40B4-BE49-F238E27FC236}">
                <a16:creationId xmlns:a16="http://schemas.microsoft.com/office/drawing/2014/main" id="{4774ED4C-2CE3-4F97-9292-1D483D04ABBC}"/>
              </a:ext>
            </a:extLst>
          </p:cNvPr>
          <p:cNvPicPr>
            <a:picLocks noChangeAspect="1"/>
          </p:cNvPicPr>
          <p:nvPr userDrawn="1"/>
        </p:nvPicPr>
        <p:blipFill>
          <a:blip r:embed="rId2"/>
          <a:srcRect/>
          <a:stretch/>
        </p:blipFill>
        <p:spPr bwMode="black">
          <a:xfrm>
            <a:off x="10274163" y="468926"/>
            <a:ext cx="1439999" cy="496808"/>
          </a:xfrm>
          <a:prstGeom prst="rect">
            <a:avLst/>
          </a:prstGeom>
        </p:spPr>
      </p:pic>
    </p:spTree>
    <p:extLst>
      <p:ext uri="{BB962C8B-B14F-4D97-AF65-F5344CB8AC3E}">
        <p14:creationId xmlns:p14="http://schemas.microsoft.com/office/powerpoint/2010/main" val="150474025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title color fill 2">
    <p:spTree>
      <p:nvGrpSpPr>
        <p:cNvPr id="1" name=""/>
        <p:cNvGrpSpPr/>
        <p:nvPr/>
      </p:nvGrpSpPr>
      <p:grpSpPr>
        <a:xfrm>
          <a:off x="0" y="0"/>
          <a:ext cx="0" cy="0"/>
          <a:chOff x="0" y="0"/>
          <a:chExt cx="0" cy="0"/>
        </a:xfrm>
      </p:grpSpPr>
      <p:pic>
        <p:nvPicPr>
          <p:cNvPr id="13" name="Background">
            <a:extLst>
              <a:ext uri="{FF2B5EF4-FFF2-40B4-BE49-F238E27FC236}">
                <a16:creationId xmlns:a16="http://schemas.microsoft.com/office/drawing/2014/main" id="{5EEEC47E-29AF-4B44-A9C9-06E5C65189D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hidden">
          <a:xfrm>
            <a:off x="0" y="428"/>
            <a:ext cx="12191999" cy="6857143"/>
          </a:xfrm>
          <a:prstGeom prst="rect">
            <a:avLst/>
          </a:prstGeom>
        </p:spPr>
      </p:pic>
      <p:sp>
        <p:nvSpPr>
          <p:cNvPr id="2" name="Title">
            <a:extLst>
              <a:ext uri="{FF2B5EF4-FFF2-40B4-BE49-F238E27FC236}">
                <a16:creationId xmlns:a16="http://schemas.microsoft.com/office/drawing/2014/main" id="{4D270123-9201-40C9-8724-1647E9A0C8F8}"/>
              </a:ext>
            </a:extLst>
          </p:cNvPr>
          <p:cNvSpPr>
            <a:spLocks noGrp="1"/>
          </p:cNvSpPr>
          <p:nvPr userDrawn="1">
            <p:ph type="ctrTitle" hasCustomPrompt="1"/>
          </p:nvPr>
        </p:nvSpPr>
        <p:spPr>
          <a:xfrm>
            <a:off x="627063" y="1414800"/>
            <a:ext cx="8207375" cy="3114000"/>
          </a:xfrm>
        </p:spPr>
        <p:txBody>
          <a:bodyPr lIns="0" tIns="0" bIns="0" anchor="b"/>
          <a:lstStyle>
            <a:lvl1pPr algn="l">
              <a:defRPr sz="4400">
                <a:solidFill>
                  <a:schemeClr val="tx1"/>
                </a:solidFill>
              </a:defRPr>
            </a:lvl1pPr>
          </a:lstStyle>
          <a:p>
            <a:r>
              <a:rPr lang="en-US" noProof="0" dirty="0"/>
              <a:t>Chapter divider</a:t>
            </a:r>
          </a:p>
        </p:txBody>
      </p:sp>
      <p:sp>
        <p:nvSpPr>
          <p:cNvPr id="8" name="Subtitle">
            <a:extLst>
              <a:ext uri="{FF2B5EF4-FFF2-40B4-BE49-F238E27FC236}">
                <a16:creationId xmlns:a16="http://schemas.microsoft.com/office/drawing/2014/main" id="{6800291B-8951-48A6-AA08-05DDABDCE8A0}"/>
              </a:ext>
            </a:extLst>
          </p:cNvPr>
          <p:cNvSpPr>
            <a:spLocks noGrp="1"/>
          </p:cNvSpPr>
          <p:nvPr>
            <p:ph type="subTitle" idx="1" hasCustomPrompt="1"/>
          </p:nvPr>
        </p:nvSpPr>
        <p:spPr>
          <a:xfrm>
            <a:off x="627064" y="4528800"/>
            <a:ext cx="8208000" cy="899252"/>
          </a:xfrm>
        </p:spPr>
        <p:txBody>
          <a:bodyPr lIns="0" tIns="108000" anchor="t">
            <a:noAutofit/>
          </a:bodyPr>
          <a:lstStyle>
            <a:lvl1pPr marL="0" indent="0" algn="l">
              <a:buNone/>
              <a:defRPr sz="15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of presentation,</a:t>
            </a:r>
            <a:br>
              <a:rPr lang="en-US" dirty="0"/>
            </a:br>
            <a:r>
              <a:rPr lang="en-US" dirty="0"/>
              <a:t>English, Month 2020</a:t>
            </a:r>
          </a:p>
        </p:txBody>
      </p:sp>
      <p:sp>
        <p:nvSpPr>
          <p:cNvPr id="15" name="License statement">
            <a:extLst>
              <a:ext uri="{FF2B5EF4-FFF2-40B4-BE49-F238E27FC236}">
                <a16:creationId xmlns:a16="http://schemas.microsoft.com/office/drawing/2014/main" id="{9FD4DA83-51C4-4A4B-A278-BEF26AF8F17F}"/>
              </a:ext>
            </a:extLst>
          </p:cNvPr>
          <p:cNvSpPr txBox="1"/>
          <p:nvPr userDrawn="1"/>
        </p:nvSpPr>
        <p:spPr>
          <a:xfrm>
            <a:off x="1692000" y="6526800"/>
            <a:ext cx="4402800" cy="331200"/>
          </a:xfrm>
          <a:prstGeom prst="rect">
            <a:avLst/>
          </a:prstGeom>
          <a:noFill/>
        </p:spPr>
        <p:txBody>
          <a:bodyPr wrap="square" lIns="0" tIns="0" rIns="0" bIns="0" rtlCol="0" anchor="t">
            <a:noAutofit/>
          </a:bodyPr>
          <a:lstStyle/>
          <a:p>
            <a:pPr algn="l"/>
            <a:r>
              <a:rPr lang="en-US" sz="1000" b="0" noProof="0" dirty="0">
                <a:solidFill>
                  <a:schemeClr val="accent6"/>
                </a:solidFill>
              </a:rPr>
              <a:t>Siemens Energy is a trademark licensed by Siemens AG.</a:t>
            </a:r>
          </a:p>
        </p:txBody>
      </p:sp>
      <p:pic>
        <p:nvPicPr>
          <p:cNvPr id="11" name="Logo">
            <a:extLst>
              <a:ext uri="{FF2B5EF4-FFF2-40B4-BE49-F238E27FC236}">
                <a16:creationId xmlns:a16="http://schemas.microsoft.com/office/drawing/2014/main" id="{387AABCF-4385-4691-9A06-00F20F9065DB}"/>
              </a:ext>
            </a:extLst>
          </p:cNvPr>
          <p:cNvPicPr>
            <a:picLocks noChangeAspect="1"/>
          </p:cNvPicPr>
          <p:nvPr userDrawn="1"/>
        </p:nvPicPr>
        <p:blipFill>
          <a:blip r:embed="rId3"/>
          <a:srcRect/>
          <a:stretch/>
        </p:blipFill>
        <p:spPr bwMode="black">
          <a:xfrm>
            <a:off x="10274163" y="468926"/>
            <a:ext cx="1440000" cy="496808"/>
          </a:xfrm>
          <a:prstGeom prst="rect">
            <a:avLst/>
          </a:prstGeom>
        </p:spPr>
      </p:pic>
      <p:sp>
        <p:nvSpPr>
          <p:cNvPr id="3" name="Date Placeholder 2">
            <a:extLst>
              <a:ext uri="{FF2B5EF4-FFF2-40B4-BE49-F238E27FC236}">
                <a16:creationId xmlns:a16="http://schemas.microsoft.com/office/drawing/2014/main" id="{E1283E88-EAE1-415C-A5B2-0A2B1E46758A}"/>
              </a:ext>
            </a:extLst>
          </p:cNvPr>
          <p:cNvSpPr>
            <a:spLocks noGrp="1"/>
          </p:cNvSpPr>
          <p:nvPr>
            <p:ph type="dt" sz="half" idx="10"/>
          </p:nvPr>
        </p:nvSpPr>
        <p:spPr/>
        <p:txBody>
          <a:bodyPr/>
          <a:lstStyle/>
          <a:p>
            <a:r>
              <a:rPr lang="en-US"/>
              <a:t>YYYY-MM-DD</a:t>
            </a:r>
            <a:endParaRPr lang="en-US" dirty="0"/>
          </a:p>
        </p:txBody>
      </p:sp>
      <p:sp>
        <p:nvSpPr>
          <p:cNvPr id="4" name="Footer Placeholder 3">
            <a:extLst>
              <a:ext uri="{FF2B5EF4-FFF2-40B4-BE49-F238E27FC236}">
                <a16:creationId xmlns:a16="http://schemas.microsoft.com/office/drawing/2014/main" id="{CF7D335C-B372-4CBB-B1BD-744481B4331F}"/>
              </a:ext>
            </a:extLst>
          </p:cNvPr>
          <p:cNvSpPr>
            <a:spLocks noGrp="1"/>
          </p:cNvSpPr>
          <p:nvPr>
            <p:ph type="ftr" sz="quarter" idx="11"/>
          </p:nvPr>
        </p:nvSpPr>
        <p:spPr/>
        <p:txBody>
          <a:bodyPr/>
          <a:lstStyle/>
          <a:p>
            <a:r>
              <a:rPr lang="en-US"/>
              <a:t>Restricted © Siemens Energy, 2022 | Author, Department</a:t>
            </a:r>
            <a:endParaRPr lang="en-US" dirty="0"/>
          </a:p>
        </p:txBody>
      </p:sp>
      <p:sp>
        <p:nvSpPr>
          <p:cNvPr id="5" name="Slide Number Placeholder 4">
            <a:extLst>
              <a:ext uri="{FF2B5EF4-FFF2-40B4-BE49-F238E27FC236}">
                <a16:creationId xmlns:a16="http://schemas.microsoft.com/office/drawing/2014/main" id="{FC98D2EF-F23B-41C5-ABCD-9712A9A8CFEA}"/>
              </a:ext>
            </a:extLst>
          </p:cNvPr>
          <p:cNvSpPr>
            <a:spLocks noGrp="1"/>
          </p:cNvSpPr>
          <p:nvPr>
            <p:ph type="sldNum" sz="quarter" idx="12"/>
          </p:nvPr>
        </p:nvSpPr>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3880396274"/>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title color fill 3">
    <p:spTree>
      <p:nvGrpSpPr>
        <p:cNvPr id="1" name=""/>
        <p:cNvGrpSpPr/>
        <p:nvPr/>
      </p:nvGrpSpPr>
      <p:grpSpPr>
        <a:xfrm>
          <a:off x="0" y="0"/>
          <a:ext cx="0" cy="0"/>
          <a:chOff x="0" y="0"/>
          <a:chExt cx="0" cy="0"/>
        </a:xfrm>
      </p:grpSpPr>
      <p:sp>
        <p:nvSpPr>
          <p:cNvPr id="3" name="Background">
            <a:extLst>
              <a:ext uri="{FF2B5EF4-FFF2-40B4-BE49-F238E27FC236}">
                <a16:creationId xmlns:a16="http://schemas.microsoft.com/office/drawing/2014/main" id="{8417E295-392C-44FE-8176-B174ED9A229B}"/>
              </a:ext>
            </a:extLst>
          </p:cNvPr>
          <p:cNvSpPr/>
          <p:nvPr userDrawn="1"/>
        </p:nvSpPr>
        <p:spPr bwMode="hidden">
          <a:xfrm>
            <a:off x="-2"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4D270123-9201-40C9-8724-1647E9A0C8F8}"/>
              </a:ext>
            </a:extLst>
          </p:cNvPr>
          <p:cNvSpPr>
            <a:spLocks noGrp="1"/>
          </p:cNvSpPr>
          <p:nvPr userDrawn="1">
            <p:ph type="ctrTitle" hasCustomPrompt="1"/>
          </p:nvPr>
        </p:nvSpPr>
        <p:spPr>
          <a:xfrm>
            <a:off x="627063" y="1414800"/>
            <a:ext cx="8207375" cy="3114000"/>
          </a:xfrm>
        </p:spPr>
        <p:txBody>
          <a:bodyPr lIns="0" tIns="0" bIns="0" anchor="b"/>
          <a:lstStyle>
            <a:lvl1pPr algn="l">
              <a:defRPr sz="4400">
                <a:solidFill>
                  <a:schemeClr val="tx1"/>
                </a:solidFill>
              </a:defRPr>
            </a:lvl1pPr>
          </a:lstStyle>
          <a:p>
            <a:r>
              <a:rPr lang="en-US" noProof="0" dirty="0"/>
              <a:t>Chapter divider</a:t>
            </a:r>
          </a:p>
        </p:txBody>
      </p:sp>
      <p:sp>
        <p:nvSpPr>
          <p:cNvPr id="8" name="Subtitle">
            <a:extLst>
              <a:ext uri="{FF2B5EF4-FFF2-40B4-BE49-F238E27FC236}">
                <a16:creationId xmlns:a16="http://schemas.microsoft.com/office/drawing/2014/main" id="{6800291B-8951-48A6-AA08-05DDABDCE8A0}"/>
              </a:ext>
            </a:extLst>
          </p:cNvPr>
          <p:cNvSpPr>
            <a:spLocks noGrp="1"/>
          </p:cNvSpPr>
          <p:nvPr>
            <p:ph type="subTitle" idx="1" hasCustomPrompt="1"/>
          </p:nvPr>
        </p:nvSpPr>
        <p:spPr>
          <a:xfrm>
            <a:off x="627064" y="4528800"/>
            <a:ext cx="8208000" cy="899252"/>
          </a:xfrm>
        </p:spPr>
        <p:txBody>
          <a:bodyPr lIns="0" tIns="108000" anchor="t">
            <a:noAutofit/>
          </a:bodyPr>
          <a:lstStyle>
            <a:lvl1pPr marL="0" indent="0" algn="l">
              <a:buNone/>
              <a:defRPr sz="15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of presentation,</a:t>
            </a:r>
            <a:br>
              <a:rPr lang="en-US" dirty="0"/>
            </a:br>
            <a:r>
              <a:rPr lang="en-US" dirty="0"/>
              <a:t>English, Month 2020</a:t>
            </a:r>
          </a:p>
        </p:txBody>
      </p:sp>
      <p:sp>
        <p:nvSpPr>
          <p:cNvPr id="4" name="Date Placeholder 3">
            <a:extLst>
              <a:ext uri="{FF2B5EF4-FFF2-40B4-BE49-F238E27FC236}">
                <a16:creationId xmlns:a16="http://schemas.microsoft.com/office/drawing/2014/main" id="{04057D14-2754-49B8-A0A6-16313D5FE403}"/>
              </a:ext>
            </a:extLst>
          </p:cNvPr>
          <p:cNvSpPr>
            <a:spLocks noGrp="1"/>
          </p:cNvSpPr>
          <p:nvPr>
            <p:ph type="dt" sz="half" idx="10"/>
          </p:nvPr>
        </p:nvSpPr>
        <p:spPr/>
        <p:txBody>
          <a:bodyPr/>
          <a:lstStyle/>
          <a:p>
            <a:r>
              <a:rPr lang="en-US"/>
              <a:t>YYYY-MM-DD</a:t>
            </a:r>
            <a:endParaRPr lang="en-US" dirty="0"/>
          </a:p>
        </p:txBody>
      </p:sp>
      <p:sp>
        <p:nvSpPr>
          <p:cNvPr id="5" name="Footer Placeholder 4">
            <a:extLst>
              <a:ext uri="{FF2B5EF4-FFF2-40B4-BE49-F238E27FC236}">
                <a16:creationId xmlns:a16="http://schemas.microsoft.com/office/drawing/2014/main" id="{552C832A-109A-4386-9E1C-039C9F598DAE}"/>
              </a:ext>
            </a:extLst>
          </p:cNvPr>
          <p:cNvSpPr>
            <a:spLocks noGrp="1"/>
          </p:cNvSpPr>
          <p:nvPr>
            <p:ph type="ftr" sz="quarter" idx="11"/>
          </p:nvPr>
        </p:nvSpPr>
        <p:spPr/>
        <p:txBody>
          <a:bodyPr/>
          <a:lstStyle/>
          <a:p>
            <a:r>
              <a:rPr lang="en-US"/>
              <a:t>Restricted © Siemens Energy, 2022 | Author, Department</a:t>
            </a:r>
            <a:endParaRPr lang="en-US" dirty="0"/>
          </a:p>
        </p:txBody>
      </p:sp>
      <p:sp>
        <p:nvSpPr>
          <p:cNvPr id="6" name="Slide Number Placeholder 5">
            <a:extLst>
              <a:ext uri="{FF2B5EF4-FFF2-40B4-BE49-F238E27FC236}">
                <a16:creationId xmlns:a16="http://schemas.microsoft.com/office/drawing/2014/main" id="{A4C28321-985A-4DF6-A91C-5817AD358AF5}"/>
              </a:ext>
            </a:extLst>
          </p:cNvPr>
          <p:cNvSpPr>
            <a:spLocks noGrp="1"/>
          </p:cNvSpPr>
          <p:nvPr>
            <p:ph type="sldNum" sz="quarter" idx="12"/>
          </p:nvPr>
        </p:nvSpPr>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1379367628"/>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 Index">
    <p:spTree>
      <p:nvGrpSpPr>
        <p:cNvPr id="1" name=""/>
        <p:cNvGrpSpPr/>
        <p:nvPr/>
      </p:nvGrpSpPr>
      <p:grpSpPr>
        <a:xfrm>
          <a:off x="0" y="0"/>
          <a:ext cx="0" cy="0"/>
          <a:chOff x="0" y="0"/>
          <a:chExt cx="0" cy="0"/>
        </a:xfrm>
      </p:grpSpPr>
      <p:pic>
        <p:nvPicPr>
          <p:cNvPr id="5" name="Graphic">
            <a:extLst>
              <a:ext uri="{FF2B5EF4-FFF2-40B4-BE49-F238E27FC236}">
                <a16:creationId xmlns:a16="http://schemas.microsoft.com/office/drawing/2014/main" id="{F1C3F0AE-B730-4CA9-92F6-C1C6E956774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6123" t="21730" r="42206" b="36603"/>
          <a:stretch/>
        </p:blipFill>
        <p:spPr bwMode="hidden">
          <a:xfrm>
            <a:off x="1360" y="425"/>
            <a:ext cx="12193200" cy="6858000"/>
          </a:xfrm>
          <a:prstGeom prst="rect">
            <a:avLst/>
          </a:prstGeom>
        </p:spPr>
      </p:pic>
      <p:sp>
        <p:nvSpPr>
          <p:cNvPr id="2" name="Table of contents">
            <a:extLst>
              <a:ext uri="{FF2B5EF4-FFF2-40B4-BE49-F238E27FC236}">
                <a16:creationId xmlns:a16="http://schemas.microsoft.com/office/drawing/2014/main" id="{989931F3-BF65-40DB-9BE0-80167D2EBFEC}"/>
              </a:ext>
            </a:extLst>
          </p:cNvPr>
          <p:cNvSpPr>
            <a:spLocks noGrp="1"/>
          </p:cNvSpPr>
          <p:nvPr>
            <p:ph type="title" hasCustomPrompt="1"/>
          </p:nvPr>
        </p:nvSpPr>
        <p:spPr/>
        <p:txBody>
          <a:bodyPr/>
          <a:lstStyle>
            <a:lvl1pPr>
              <a:defRPr>
                <a:solidFill>
                  <a:schemeClr val="tx1"/>
                </a:solidFill>
              </a:defRPr>
            </a:lvl1pPr>
          </a:lstStyle>
          <a:p>
            <a:r>
              <a:rPr lang="en-US" dirty="0"/>
              <a:t>Table of contents</a:t>
            </a:r>
          </a:p>
        </p:txBody>
      </p:sp>
      <p:sp>
        <p:nvSpPr>
          <p:cNvPr id="8" name="Table"/>
          <p:cNvSpPr>
            <a:spLocks noGrp="1"/>
          </p:cNvSpPr>
          <p:nvPr>
            <p:ph type="tbl" sz="quarter" idx="10" hasCustomPrompt="1"/>
          </p:nvPr>
        </p:nvSpPr>
        <p:spPr>
          <a:xfrm>
            <a:off x="627062" y="1522800"/>
            <a:ext cx="8208000" cy="4644000"/>
          </a:xfrm>
        </p:spPr>
        <p:txBody>
          <a:bodyPr/>
          <a:lstStyle>
            <a:lvl1pPr>
              <a:defRPr>
                <a:solidFill>
                  <a:schemeClr val="tx1"/>
                </a:solidFill>
              </a:defRPr>
            </a:lvl1pPr>
          </a:lstStyle>
          <a:p>
            <a:r>
              <a:rPr lang="de-DE" dirty="0"/>
              <a:t>Table</a:t>
            </a:r>
          </a:p>
        </p:txBody>
      </p:sp>
      <p:sp>
        <p:nvSpPr>
          <p:cNvPr id="3" name="Date Placeholder 2">
            <a:extLst>
              <a:ext uri="{FF2B5EF4-FFF2-40B4-BE49-F238E27FC236}">
                <a16:creationId xmlns:a16="http://schemas.microsoft.com/office/drawing/2014/main" id="{EF099B4D-DDCB-4B71-962C-158943057CF1}"/>
              </a:ext>
            </a:extLst>
          </p:cNvPr>
          <p:cNvSpPr>
            <a:spLocks noGrp="1"/>
          </p:cNvSpPr>
          <p:nvPr>
            <p:ph type="dt" sz="half" idx="11"/>
          </p:nvPr>
        </p:nvSpPr>
        <p:spPr/>
        <p:txBody>
          <a:bodyPr/>
          <a:lstStyle/>
          <a:p>
            <a:r>
              <a:rPr lang="en-US"/>
              <a:t>YYYY-MM-DD</a:t>
            </a:r>
            <a:endParaRPr lang="en-US" dirty="0"/>
          </a:p>
        </p:txBody>
      </p:sp>
      <p:sp>
        <p:nvSpPr>
          <p:cNvPr id="4" name="Footer Placeholder 3">
            <a:extLst>
              <a:ext uri="{FF2B5EF4-FFF2-40B4-BE49-F238E27FC236}">
                <a16:creationId xmlns:a16="http://schemas.microsoft.com/office/drawing/2014/main" id="{D1B37B76-DD37-417C-9B4B-F747432117F8}"/>
              </a:ext>
            </a:extLst>
          </p:cNvPr>
          <p:cNvSpPr>
            <a:spLocks noGrp="1"/>
          </p:cNvSpPr>
          <p:nvPr>
            <p:ph type="ftr" sz="quarter" idx="12"/>
          </p:nvPr>
        </p:nvSpPr>
        <p:spPr/>
        <p:txBody>
          <a:bodyPr/>
          <a:lstStyle/>
          <a:p>
            <a:r>
              <a:rPr lang="en-US"/>
              <a:t>Restricted © Siemens Energy, 2022 | Author, Department</a:t>
            </a:r>
            <a:endParaRPr lang="en-US" dirty="0"/>
          </a:p>
        </p:txBody>
      </p:sp>
      <p:sp>
        <p:nvSpPr>
          <p:cNvPr id="7" name="Slide Number Placeholder 6">
            <a:extLst>
              <a:ext uri="{FF2B5EF4-FFF2-40B4-BE49-F238E27FC236}">
                <a16:creationId xmlns:a16="http://schemas.microsoft.com/office/drawing/2014/main" id="{36F01958-72C1-44DF-95B7-D4A951EFA292}"/>
              </a:ext>
            </a:extLst>
          </p:cNvPr>
          <p:cNvSpPr>
            <a:spLocks noGrp="1"/>
          </p:cNvSpPr>
          <p:nvPr>
            <p:ph type="sldNum" sz="quarter" idx="13"/>
          </p:nvPr>
        </p:nvSpPr>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3719016881"/>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 Index">
    <p:spTree>
      <p:nvGrpSpPr>
        <p:cNvPr id="1" name=""/>
        <p:cNvGrpSpPr/>
        <p:nvPr/>
      </p:nvGrpSpPr>
      <p:grpSpPr>
        <a:xfrm>
          <a:off x="0" y="0"/>
          <a:ext cx="0" cy="0"/>
          <a:chOff x="0" y="0"/>
          <a:chExt cx="0" cy="0"/>
        </a:xfrm>
      </p:grpSpPr>
      <p:sp>
        <p:nvSpPr>
          <p:cNvPr id="2" name="Table of contents">
            <a:extLst>
              <a:ext uri="{FF2B5EF4-FFF2-40B4-BE49-F238E27FC236}">
                <a16:creationId xmlns:a16="http://schemas.microsoft.com/office/drawing/2014/main" id="{C41ED7A8-59A7-4A1B-85AB-660A43EF3AB4}"/>
              </a:ext>
            </a:extLst>
          </p:cNvPr>
          <p:cNvSpPr>
            <a:spLocks noGrp="1"/>
          </p:cNvSpPr>
          <p:nvPr>
            <p:ph type="title" hasCustomPrompt="1"/>
          </p:nvPr>
        </p:nvSpPr>
        <p:spPr/>
        <p:txBody>
          <a:bodyPr/>
          <a:lstStyle>
            <a:lvl1pPr>
              <a:defRPr/>
            </a:lvl1pPr>
          </a:lstStyle>
          <a:p>
            <a:r>
              <a:rPr lang="en-US" noProof="0" dirty="0"/>
              <a:t>Table of contents</a:t>
            </a:r>
            <a:endParaRPr lang="en-US" dirty="0"/>
          </a:p>
        </p:txBody>
      </p:sp>
      <p:sp>
        <p:nvSpPr>
          <p:cNvPr id="4" name="Table"/>
          <p:cNvSpPr>
            <a:spLocks noGrp="1"/>
          </p:cNvSpPr>
          <p:nvPr>
            <p:ph type="tbl" sz="quarter" idx="10" hasCustomPrompt="1"/>
          </p:nvPr>
        </p:nvSpPr>
        <p:spPr>
          <a:xfrm>
            <a:off x="627062" y="1522800"/>
            <a:ext cx="8208000" cy="4644575"/>
          </a:xfrm>
        </p:spPr>
        <p:txBody>
          <a:bodyPr/>
          <a:lstStyle>
            <a:lvl1pPr>
              <a:defRPr/>
            </a:lvl1pPr>
          </a:lstStyle>
          <a:p>
            <a:r>
              <a:rPr lang="en-US" noProof="0" dirty="0"/>
              <a:t>Table</a:t>
            </a:r>
          </a:p>
        </p:txBody>
      </p:sp>
      <p:sp>
        <p:nvSpPr>
          <p:cNvPr id="3" name="Date">
            <a:extLst>
              <a:ext uri="{FF2B5EF4-FFF2-40B4-BE49-F238E27FC236}">
                <a16:creationId xmlns:a16="http://schemas.microsoft.com/office/drawing/2014/main" id="{AC22364F-F9C6-4D52-9986-149F5BA08EF0}"/>
              </a:ext>
            </a:extLst>
          </p:cNvPr>
          <p:cNvSpPr>
            <a:spLocks noGrp="1"/>
          </p:cNvSpPr>
          <p:nvPr>
            <p:ph type="dt" sz="half" idx="11"/>
          </p:nvPr>
        </p:nvSpPr>
        <p:spPr/>
        <p:txBody>
          <a:bodyPr/>
          <a:lstStyle/>
          <a:p>
            <a:r>
              <a:rPr lang="en-US"/>
              <a:t>YYYY-MM-DD</a:t>
            </a:r>
            <a:endParaRPr lang="en-US" dirty="0"/>
          </a:p>
        </p:txBody>
      </p:sp>
      <p:sp>
        <p:nvSpPr>
          <p:cNvPr id="5" name="Footer">
            <a:extLst>
              <a:ext uri="{FF2B5EF4-FFF2-40B4-BE49-F238E27FC236}">
                <a16:creationId xmlns:a16="http://schemas.microsoft.com/office/drawing/2014/main" id="{F7A11488-1D28-45C0-8F53-ED3E87382A1D}"/>
              </a:ext>
            </a:extLst>
          </p:cNvPr>
          <p:cNvSpPr>
            <a:spLocks noGrp="1"/>
          </p:cNvSpPr>
          <p:nvPr>
            <p:ph type="ftr" sz="quarter" idx="12"/>
          </p:nvPr>
        </p:nvSpPr>
        <p:spPr/>
        <p:txBody>
          <a:bodyPr/>
          <a:lstStyle/>
          <a:p>
            <a:r>
              <a:rPr lang="en-US"/>
              <a:t>Restricted © Siemens Energy, 2022 | Author, Department</a:t>
            </a:r>
            <a:endParaRPr lang="en-US" dirty="0"/>
          </a:p>
        </p:txBody>
      </p:sp>
      <p:sp>
        <p:nvSpPr>
          <p:cNvPr id="6" name="Slide Number">
            <a:extLst>
              <a:ext uri="{FF2B5EF4-FFF2-40B4-BE49-F238E27FC236}">
                <a16:creationId xmlns:a16="http://schemas.microsoft.com/office/drawing/2014/main" id="{D978D384-4EEE-4FEC-A500-1EC44136AC18}"/>
              </a:ext>
            </a:extLst>
          </p:cNvPr>
          <p:cNvSpPr>
            <a:spLocks noGrp="1"/>
          </p:cNvSpPr>
          <p:nvPr>
            <p:ph type="sldNum" sz="quarter" idx="13"/>
          </p:nvPr>
        </p:nvSpPr>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605766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 Index 2">
    <p:spTree>
      <p:nvGrpSpPr>
        <p:cNvPr id="1" name=""/>
        <p:cNvGrpSpPr/>
        <p:nvPr/>
      </p:nvGrpSpPr>
      <p:grpSpPr>
        <a:xfrm>
          <a:off x="0" y="0"/>
          <a:ext cx="0" cy="0"/>
          <a:chOff x="0" y="0"/>
          <a:chExt cx="0" cy="0"/>
        </a:xfrm>
      </p:grpSpPr>
      <p:sp>
        <p:nvSpPr>
          <p:cNvPr id="2" name="Table of contents">
            <a:extLst>
              <a:ext uri="{FF2B5EF4-FFF2-40B4-BE49-F238E27FC236}">
                <a16:creationId xmlns:a16="http://schemas.microsoft.com/office/drawing/2014/main" id="{C310531E-0CC7-4528-B1E6-9F819FD0E005}"/>
              </a:ext>
            </a:extLst>
          </p:cNvPr>
          <p:cNvSpPr>
            <a:spLocks noGrp="1"/>
          </p:cNvSpPr>
          <p:nvPr>
            <p:ph type="title" hasCustomPrompt="1"/>
          </p:nvPr>
        </p:nvSpPr>
        <p:spPr/>
        <p:txBody>
          <a:bodyPr/>
          <a:lstStyle>
            <a:lvl1pPr>
              <a:defRPr/>
            </a:lvl1pPr>
          </a:lstStyle>
          <a:p>
            <a:r>
              <a:rPr lang="en-US" noProof="0" dirty="0"/>
              <a:t>Table of contents</a:t>
            </a:r>
            <a:endParaRPr lang="en-US" dirty="0"/>
          </a:p>
        </p:txBody>
      </p:sp>
      <p:sp>
        <p:nvSpPr>
          <p:cNvPr id="4" name="Chapter 1">
            <a:extLst>
              <a:ext uri="{FF2B5EF4-FFF2-40B4-BE49-F238E27FC236}">
                <a16:creationId xmlns:a16="http://schemas.microsoft.com/office/drawing/2014/main" id="{3EF4C540-3305-446C-B3A6-5230FE8E1E68}"/>
              </a:ext>
            </a:extLst>
          </p:cNvPr>
          <p:cNvSpPr>
            <a:spLocks noGrp="1"/>
          </p:cNvSpPr>
          <p:nvPr>
            <p:ph type="body" sz="quarter" idx="16" hasCustomPrompt="1"/>
          </p:nvPr>
        </p:nvSpPr>
        <p:spPr>
          <a:xfrm>
            <a:off x="627063" y="1703388"/>
            <a:ext cx="2160000" cy="2016000"/>
          </a:xfrm>
        </p:spPr>
        <p:txBody>
          <a:bodyPr lIns="180000" tIns="108000"/>
          <a:lstStyle>
            <a:lvl1pPr>
              <a:lnSpc>
                <a:spcPct val="90000"/>
              </a:lnSpc>
              <a:spcAft>
                <a:spcPts val="1500"/>
              </a:spcAft>
              <a:defRPr sz="7200" b="1">
                <a:latin typeface="Times New Roman" panose="02020603050405020304" pitchFamily="18" charset="0"/>
                <a:cs typeface="Times New Roman" panose="02020603050405020304" pitchFamily="18" charset="0"/>
              </a:defRPr>
            </a:lvl1pPr>
            <a:lvl2pPr marL="0" indent="0">
              <a:buNone/>
              <a:defRPr b="1"/>
            </a:lvl2pPr>
            <a:lvl3pPr marL="0" indent="0">
              <a:buNone/>
              <a:defRPr/>
            </a:lvl3pPr>
          </a:lstStyle>
          <a:p>
            <a:pPr lvl="0"/>
            <a:r>
              <a:rPr lang="en-US" noProof="0" dirty="0"/>
              <a:t>No.</a:t>
            </a:r>
          </a:p>
          <a:p>
            <a:pPr lvl="1"/>
            <a:r>
              <a:rPr lang="en-US" noProof="0" dirty="0"/>
              <a:t>Chapter</a:t>
            </a:r>
          </a:p>
          <a:p>
            <a:pPr lvl="2"/>
            <a:r>
              <a:rPr lang="en-US" noProof="0" dirty="0"/>
              <a:t>Topic</a:t>
            </a:r>
          </a:p>
        </p:txBody>
      </p:sp>
      <p:sp>
        <p:nvSpPr>
          <p:cNvPr id="14" name="Chapter 2">
            <a:extLst>
              <a:ext uri="{FF2B5EF4-FFF2-40B4-BE49-F238E27FC236}">
                <a16:creationId xmlns:a16="http://schemas.microsoft.com/office/drawing/2014/main" id="{F65B1E50-0024-482D-BD5A-7064672F6ACD}"/>
              </a:ext>
            </a:extLst>
          </p:cNvPr>
          <p:cNvSpPr>
            <a:spLocks noGrp="1"/>
          </p:cNvSpPr>
          <p:nvPr>
            <p:ph type="body" sz="quarter" idx="17" hasCustomPrompt="1"/>
          </p:nvPr>
        </p:nvSpPr>
        <p:spPr>
          <a:xfrm>
            <a:off x="2930732" y="1703388"/>
            <a:ext cx="2160000" cy="2016000"/>
          </a:xfrm>
        </p:spPr>
        <p:txBody>
          <a:bodyPr lIns="180000" tIns="108000"/>
          <a:lstStyle>
            <a:lvl1pPr>
              <a:lnSpc>
                <a:spcPct val="90000"/>
              </a:lnSpc>
              <a:spcAft>
                <a:spcPts val="1500"/>
              </a:spcAft>
              <a:defRPr sz="7200" b="1">
                <a:latin typeface="Times New Roman" panose="02020603050405020304" pitchFamily="18" charset="0"/>
                <a:cs typeface="Times New Roman" panose="02020603050405020304" pitchFamily="18" charset="0"/>
              </a:defRPr>
            </a:lvl1pPr>
            <a:lvl2pPr marL="0" indent="0">
              <a:buNone/>
              <a:defRPr b="1"/>
            </a:lvl2pPr>
            <a:lvl3pPr marL="0" indent="0">
              <a:buNone/>
              <a:defRPr/>
            </a:lvl3pPr>
          </a:lstStyle>
          <a:p>
            <a:pPr lvl="0"/>
            <a:r>
              <a:rPr lang="en-US" noProof="0" dirty="0"/>
              <a:t>No.</a:t>
            </a:r>
          </a:p>
          <a:p>
            <a:pPr lvl="1"/>
            <a:r>
              <a:rPr lang="en-US" noProof="0" dirty="0"/>
              <a:t>Chapter</a:t>
            </a:r>
          </a:p>
          <a:p>
            <a:pPr lvl="2"/>
            <a:r>
              <a:rPr lang="en-US" noProof="0" dirty="0"/>
              <a:t>Topic</a:t>
            </a:r>
          </a:p>
        </p:txBody>
      </p:sp>
      <p:sp>
        <p:nvSpPr>
          <p:cNvPr id="15" name="Chapter 3">
            <a:extLst>
              <a:ext uri="{FF2B5EF4-FFF2-40B4-BE49-F238E27FC236}">
                <a16:creationId xmlns:a16="http://schemas.microsoft.com/office/drawing/2014/main" id="{8AC85E50-79A3-4CC2-85A0-1E361742F5E7}"/>
              </a:ext>
            </a:extLst>
          </p:cNvPr>
          <p:cNvSpPr>
            <a:spLocks noGrp="1"/>
          </p:cNvSpPr>
          <p:nvPr>
            <p:ph type="body" sz="quarter" idx="18" hasCustomPrompt="1"/>
          </p:nvPr>
        </p:nvSpPr>
        <p:spPr>
          <a:xfrm>
            <a:off x="5234400" y="1703388"/>
            <a:ext cx="2160000" cy="2016000"/>
          </a:xfrm>
        </p:spPr>
        <p:txBody>
          <a:bodyPr lIns="180000" tIns="108000"/>
          <a:lstStyle>
            <a:lvl1pPr>
              <a:lnSpc>
                <a:spcPct val="90000"/>
              </a:lnSpc>
              <a:spcAft>
                <a:spcPts val="1500"/>
              </a:spcAft>
              <a:defRPr sz="7200" b="1">
                <a:latin typeface="Times New Roman" panose="02020603050405020304" pitchFamily="18" charset="0"/>
                <a:cs typeface="Times New Roman" panose="02020603050405020304" pitchFamily="18" charset="0"/>
              </a:defRPr>
            </a:lvl1pPr>
            <a:lvl2pPr marL="0" indent="0">
              <a:buNone/>
              <a:defRPr b="1"/>
            </a:lvl2pPr>
            <a:lvl3pPr marL="0" indent="0">
              <a:buNone/>
              <a:defRPr/>
            </a:lvl3pPr>
          </a:lstStyle>
          <a:p>
            <a:pPr lvl="0"/>
            <a:r>
              <a:rPr lang="en-US" noProof="0" dirty="0"/>
              <a:t>No.</a:t>
            </a:r>
          </a:p>
          <a:p>
            <a:pPr lvl="1"/>
            <a:r>
              <a:rPr lang="en-US" noProof="0" dirty="0"/>
              <a:t>Chapter</a:t>
            </a:r>
          </a:p>
          <a:p>
            <a:pPr lvl="2"/>
            <a:r>
              <a:rPr lang="en-US" noProof="0" dirty="0"/>
              <a:t>Topic</a:t>
            </a:r>
          </a:p>
        </p:txBody>
      </p:sp>
      <p:sp>
        <p:nvSpPr>
          <p:cNvPr id="16" name="Chapter 4">
            <a:extLst>
              <a:ext uri="{FF2B5EF4-FFF2-40B4-BE49-F238E27FC236}">
                <a16:creationId xmlns:a16="http://schemas.microsoft.com/office/drawing/2014/main" id="{6AEF1AD1-4DDB-4DBA-8C94-A0DA12F1A03A}"/>
              </a:ext>
            </a:extLst>
          </p:cNvPr>
          <p:cNvSpPr>
            <a:spLocks noGrp="1"/>
          </p:cNvSpPr>
          <p:nvPr>
            <p:ph type="body" sz="quarter" idx="19" hasCustomPrompt="1"/>
          </p:nvPr>
        </p:nvSpPr>
        <p:spPr>
          <a:xfrm>
            <a:off x="627063" y="3862388"/>
            <a:ext cx="2160000" cy="2016000"/>
          </a:xfrm>
        </p:spPr>
        <p:txBody>
          <a:bodyPr lIns="180000" tIns="108000"/>
          <a:lstStyle>
            <a:lvl1pPr>
              <a:lnSpc>
                <a:spcPct val="90000"/>
              </a:lnSpc>
              <a:spcAft>
                <a:spcPts val="1500"/>
              </a:spcAft>
              <a:defRPr sz="7200" b="1">
                <a:latin typeface="Times New Roman" panose="02020603050405020304" pitchFamily="18" charset="0"/>
                <a:cs typeface="Times New Roman" panose="02020603050405020304" pitchFamily="18" charset="0"/>
              </a:defRPr>
            </a:lvl1pPr>
            <a:lvl2pPr marL="0" indent="0">
              <a:buNone/>
              <a:defRPr b="1"/>
            </a:lvl2pPr>
            <a:lvl3pPr marL="0" indent="0">
              <a:buNone/>
              <a:defRPr/>
            </a:lvl3pPr>
          </a:lstStyle>
          <a:p>
            <a:pPr lvl="0"/>
            <a:r>
              <a:rPr lang="en-US" noProof="0" dirty="0"/>
              <a:t>No.</a:t>
            </a:r>
          </a:p>
          <a:p>
            <a:pPr lvl="1"/>
            <a:r>
              <a:rPr lang="en-US" noProof="0" dirty="0"/>
              <a:t>Chapter</a:t>
            </a:r>
          </a:p>
          <a:p>
            <a:pPr lvl="2"/>
            <a:r>
              <a:rPr lang="en-US" noProof="0" dirty="0"/>
              <a:t>Topic</a:t>
            </a:r>
          </a:p>
        </p:txBody>
      </p:sp>
      <p:sp>
        <p:nvSpPr>
          <p:cNvPr id="17" name="Chapter 5">
            <a:extLst>
              <a:ext uri="{FF2B5EF4-FFF2-40B4-BE49-F238E27FC236}">
                <a16:creationId xmlns:a16="http://schemas.microsoft.com/office/drawing/2014/main" id="{018C79BC-8598-41F5-B6E1-0DB86A5FC94D}"/>
              </a:ext>
            </a:extLst>
          </p:cNvPr>
          <p:cNvSpPr>
            <a:spLocks noGrp="1"/>
          </p:cNvSpPr>
          <p:nvPr>
            <p:ph type="body" sz="quarter" idx="20" hasCustomPrompt="1"/>
          </p:nvPr>
        </p:nvSpPr>
        <p:spPr>
          <a:xfrm>
            <a:off x="2930732" y="3862388"/>
            <a:ext cx="2160000" cy="2016000"/>
          </a:xfrm>
        </p:spPr>
        <p:txBody>
          <a:bodyPr lIns="180000" tIns="108000"/>
          <a:lstStyle>
            <a:lvl1pPr>
              <a:lnSpc>
                <a:spcPct val="90000"/>
              </a:lnSpc>
              <a:spcAft>
                <a:spcPts val="1500"/>
              </a:spcAft>
              <a:defRPr sz="7200" b="1">
                <a:latin typeface="Times New Roman" panose="02020603050405020304" pitchFamily="18" charset="0"/>
                <a:cs typeface="Times New Roman" panose="02020603050405020304" pitchFamily="18" charset="0"/>
              </a:defRPr>
            </a:lvl1pPr>
            <a:lvl2pPr marL="0" indent="0">
              <a:buNone/>
              <a:defRPr b="1"/>
            </a:lvl2pPr>
            <a:lvl3pPr marL="0" indent="0">
              <a:buNone/>
              <a:defRPr/>
            </a:lvl3pPr>
          </a:lstStyle>
          <a:p>
            <a:pPr lvl="0"/>
            <a:r>
              <a:rPr lang="en-US" noProof="0" dirty="0"/>
              <a:t>No.</a:t>
            </a:r>
          </a:p>
          <a:p>
            <a:pPr lvl="1"/>
            <a:r>
              <a:rPr lang="en-US" noProof="0" dirty="0"/>
              <a:t>Chapter</a:t>
            </a:r>
          </a:p>
          <a:p>
            <a:pPr lvl="2"/>
            <a:r>
              <a:rPr lang="en-US" noProof="0" dirty="0"/>
              <a:t>Topic</a:t>
            </a:r>
          </a:p>
        </p:txBody>
      </p:sp>
      <p:sp>
        <p:nvSpPr>
          <p:cNvPr id="18" name="Chapter 6">
            <a:extLst>
              <a:ext uri="{FF2B5EF4-FFF2-40B4-BE49-F238E27FC236}">
                <a16:creationId xmlns:a16="http://schemas.microsoft.com/office/drawing/2014/main" id="{92BB5C0A-7CAC-4620-92E5-253BEFF2D667}"/>
              </a:ext>
            </a:extLst>
          </p:cNvPr>
          <p:cNvSpPr>
            <a:spLocks noGrp="1"/>
          </p:cNvSpPr>
          <p:nvPr>
            <p:ph type="body" sz="quarter" idx="21" hasCustomPrompt="1"/>
          </p:nvPr>
        </p:nvSpPr>
        <p:spPr>
          <a:xfrm>
            <a:off x="5234400" y="3862388"/>
            <a:ext cx="2160000" cy="2016000"/>
          </a:xfrm>
        </p:spPr>
        <p:txBody>
          <a:bodyPr lIns="180000" tIns="108000"/>
          <a:lstStyle>
            <a:lvl1pPr>
              <a:lnSpc>
                <a:spcPct val="90000"/>
              </a:lnSpc>
              <a:spcAft>
                <a:spcPts val="1500"/>
              </a:spcAft>
              <a:defRPr sz="7200" b="1">
                <a:latin typeface="Times New Roman" panose="02020603050405020304" pitchFamily="18" charset="0"/>
                <a:cs typeface="Times New Roman" panose="02020603050405020304" pitchFamily="18" charset="0"/>
              </a:defRPr>
            </a:lvl1pPr>
            <a:lvl2pPr marL="0" indent="0">
              <a:buNone/>
              <a:defRPr b="1"/>
            </a:lvl2pPr>
            <a:lvl3pPr marL="0" indent="0">
              <a:buNone/>
              <a:defRPr/>
            </a:lvl3pPr>
          </a:lstStyle>
          <a:p>
            <a:pPr lvl="0"/>
            <a:r>
              <a:rPr lang="en-US" noProof="0" dirty="0"/>
              <a:t>No.</a:t>
            </a:r>
          </a:p>
          <a:p>
            <a:pPr lvl="1"/>
            <a:r>
              <a:rPr lang="en-US" noProof="0" dirty="0"/>
              <a:t>Chapter</a:t>
            </a:r>
          </a:p>
          <a:p>
            <a:pPr lvl="2"/>
            <a:r>
              <a:rPr lang="en-US" noProof="0" dirty="0"/>
              <a:t>Topic</a:t>
            </a:r>
          </a:p>
        </p:txBody>
      </p:sp>
      <p:sp>
        <p:nvSpPr>
          <p:cNvPr id="3" name="Date">
            <a:extLst>
              <a:ext uri="{FF2B5EF4-FFF2-40B4-BE49-F238E27FC236}">
                <a16:creationId xmlns:a16="http://schemas.microsoft.com/office/drawing/2014/main" id="{4BEA8033-56A0-4F47-9018-9C7D7CE40535}"/>
              </a:ext>
            </a:extLst>
          </p:cNvPr>
          <p:cNvSpPr>
            <a:spLocks noGrp="1"/>
          </p:cNvSpPr>
          <p:nvPr>
            <p:ph type="dt" sz="half" idx="22"/>
          </p:nvPr>
        </p:nvSpPr>
        <p:spPr/>
        <p:txBody>
          <a:bodyPr/>
          <a:lstStyle/>
          <a:p>
            <a:r>
              <a:rPr lang="en-US"/>
              <a:t>YYYY-MM-DD</a:t>
            </a:r>
            <a:endParaRPr lang="en-US" dirty="0"/>
          </a:p>
        </p:txBody>
      </p:sp>
      <p:sp>
        <p:nvSpPr>
          <p:cNvPr id="5" name="Footer">
            <a:extLst>
              <a:ext uri="{FF2B5EF4-FFF2-40B4-BE49-F238E27FC236}">
                <a16:creationId xmlns:a16="http://schemas.microsoft.com/office/drawing/2014/main" id="{BEF13B2C-DEFE-41B2-9CC0-1FA45BF6271A}"/>
              </a:ext>
            </a:extLst>
          </p:cNvPr>
          <p:cNvSpPr>
            <a:spLocks noGrp="1"/>
          </p:cNvSpPr>
          <p:nvPr>
            <p:ph type="ftr" sz="quarter" idx="23"/>
          </p:nvPr>
        </p:nvSpPr>
        <p:spPr/>
        <p:txBody>
          <a:bodyPr/>
          <a:lstStyle/>
          <a:p>
            <a:r>
              <a:rPr lang="en-US"/>
              <a:t>Restricted © Siemens Energy, 2022 | Author, Department</a:t>
            </a:r>
            <a:endParaRPr lang="en-US" dirty="0"/>
          </a:p>
        </p:txBody>
      </p:sp>
      <p:sp>
        <p:nvSpPr>
          <p:cNvPr id="6" name="Slide Number">
            <a:extLst>
              <a:ext uri="{FF2B5EF4-FFF2-40B4-BE49-F238E27FC236}">
                <a16:creationId xmlns:a16="http://schemas.microsoft.com/office/drawing/2014/main" id="{9530C658-0DEB-4057-A00C-913321EE2E10}"/>
              </a:ext>
            </a:extLst>
          </p:cNvPr>
          <p:cNvSpPr>
            <a:spLocks noGrp="1"/>
          </p:cNvSpPr>
          <p:nvPr>
            <p:ph type="sldNum" sz="quarter" idx="24"/>
          </p:nvPr>
        </p:nvSpPr>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335897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ree Conten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F0A4C4D-EAF6-4487-9B40-402A183189E5}"/>
              </a:ext>
            </a:extLst>
          </p:cNvPr>
          <p:cNvSpPr>
            <a:spLocks noGrp="1"/>
          </p:cNvSpPr>
          <p:nvPr>
            <p:ph type="title"/>
          </p:nvPr>
        </p:nvSpPr>
        <p:spPr/>
        <p:txBody>
          <a:bodyPr/>
          <a:lstStyle/>
          <a:p>
            <a:r>
              <a:rPr lang="en-US"/>
              <a:t>Click to edit Master title style</a:t>
            </a:r>
            <a:endParaRPr lang="en-US" dirty="0"/>
          </a:p>
        </p:txBody>
      </p:sp>
      <p:sp>
        <p:nvSpPr>
          <p:cNvPr id="3" name="Date">
            <a:extLst>
              <a:ext uri="{FF2B5EF4-FFF2-40B4-BE49-F238E27FC236}">
                <a16:creationId xmlns:a16="http://schemas.microsoft.com/office/drawing/2014/main" id="{F67CA5B2-50C3-4CD9-8B4C-E01E3FA2BFE7}"/>
              </a:ext>
            </a:extLst>
          </p:cNvPr>
          <p:cNvSpPr>
            <a:spLocks noGrp="1"/>
          </p:cNvSpPr>
          <p:nvPr>
            <p:ph type="dt" sz="half" idx="10"/>
          </p:nvPr>
        </p:nvSpPr>
        <p:spPr/>
        <p:txBody>
          <a:bodyPr/>
          <a:lstStyle/>
          <a:p>
            <a:r>
              <a:rPr lang="en-US"/>
              <a:t>YYYY-MM-DD</a:t>
            </a:r>
            <a:endParaRPr lang="en-US" dirty="0"/>
          </a:p>
        </p:txBody>
      </p:sp>
      <p:sp>
        <p:nvSpPr>
          <p:cNvPr id="4" name="Footer">
            <a:extLst>
              <a:ext uri="{FF2B5EF4-FFF2-40B4-BE49-F238E27FC236}">
                <a16:creationId xmlns:a16="http://schemas.microsoft.com/office/drawing/2014/main" id="{31B06ECE-1956-43EC-B964-0B147C34106F}"/>
              </a:ext>
            </a:extLst>
          </p:cNvPr>
          <p:cNvSpPr>
            <a:spLocks noGrp="1"/>
          </p:cNvSpPr>
          <p:nvPr>
            <p:ph type="ftr" sz="quarter" idx="11"/>
          </p:nvPr>
        </p:nvSpPr>
        <p:spPr/>
        <p:txBody>
          <a:bodyPr/>
          <a:lstStyle/>
          <a:p>
            <a:r>
              <a:rPr lang="en-US"/>
              <a:t>Restricted © Siemens Energy, 2022 | Author, Department</a:t>
            </a:r>
            <a:endParaRPr lang="en-US" dirty="0"/>
          </a:p>
        </p:txBody>
      </p:sp>
      <p:sp>
        <p:nvSpPr>
          <p:cNvPr id="5" name="Slide Number">
            <a:extLst>
              <a:ext uri="{FF2B5EF4-FFF2-40B4-BE49-F238E27FC236}">
                <a16:creationId xmlns:a16="http://schemas.microsoft.com/office/drawing/2014/main" id="{7CB8CD93-22FF-4A87-AB84-EB4F17D60987}"/>
              </a:ext>
            </a:extLst>
          </p:cNvPr>
          <p:cNvSpPr>
            <a:spLocks noGrp="1"/>
          </p:cNvSpPr>
          <p:nvPr>
            <p:ph type="sldNum" sz="quarter" idx="12"/>
          </p:nvPr>
        </p:nvSpPr>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4114206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ree Content color fill">
    <p:spTree>
      <p:nvGrpSpPr>
        <p:cNvPr id="1" name=""/>
        <p:cNvGrpSpPr/>
        <p:nvPr/>
      </p:nvGrpSpPr>
      <p:grpSpPr>
        <a:xfrm>
          <a:off x="0" y="0"/>
          <a:ext cx="0" cy="0"/>
          <a:chOff x="0" y="0"/>
          <a:chExt cx="0" cy="0"/>
        </a:xfrm>
      </p:grpSpPr>
      <p:sp>
        <p:nvSpPr>
          <p:cNvPr id="3" name="Background">
            <a:extLst>
              <a:ext uri="{FF2B5EF4-FFF2-40B4-BE49-F238E27FC236}">
                <a16:creationId xmlns:a16="http://schemas.microsoft.com/office/drawing/2014/main" id="{0A44E71F-B859-4008-8A5B-83A328EBFCDD}"/>
              </a:ext>
            </a:extLst>
          </p:cNvPr>
          <p:cNvSpPr/>
          <p:nvPr userDrawn="1"/>
        </p:nvSpPr>
        <p:spPr bwMode="ltGray">
          <a:xfrm>
            <a:off x="0" y="1414800"/>
            <a:ext cx="12191999" cy="47529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a:extLst>
              <a:ext uri="{FF2B5EF4-FFF2-40B4-BE49-F238E27FC236}">
                <a16:creationId xmlns:a16="http://schemas.microsoft.com/office/drawing/2014/main" id="{ED8BA2A0-402B-4423-B445-CE1431A1C151}"/>
              </a:ext>
            </a:extLst>
          </p:cNvPr>
          <p:cNvSpPr>
            <a:spLocks noGrp="1"/>
          </p:cNvSpPr>
          <p:nvPr>
            <p:ph type="title"/>
          </p:nvPr>
        </p:nvSpPr>
        <p:spPr/>
        <p:txBody>
          <a:bodyPr/>
          <a:lstStyle/>
          <a:p>
            <a:r>
              <a:rPr lang="en-US"/>
              <a:t>Click to edit Master title style</a:t>
            </a:r>
          </a:p>
        </p:txBody>
      </p:sp>
      <p:sp>
        <p:nvSpPr>
          <p:cNvPr id="4" name="Date">
            <a:extLst>
              <a:ext uri="{FF2B5EF4-FFF2-40B4-BE49-F238E27FC236}">
                <a16:creationId xmlns:a16="http://schemas.microsoft.com/office/drawing/2014/main" id="{B4CF31EB-EA35-444B-8FEB-3005A9E1B833}"/>
              </a:ext>
            </a:extLst>
          </p:cNvPr>
          <p:cNvSpPr>
            <a:spLocks noGrp="1"/>
          </p:cNvSpPr>
          <p:nvPr>
            <p:ph type="dt" sz="half" idx="10"/>
          </p:nvPr>
        </p:nvSpPr>
        <p:spPr/>
        <p:txBody>
          <a:bodyPr/>
          <a:lstStyle/>
          <a:p>
            <a:r>
              <a:rPr lang="en-US"/>
              <a:t>YYYY-MM-DD</a:t>
            </a:r>
            <a:endParaRPr lang="en-US" dirty="0"/>
          </a:p>
        </p:txBody>
      </p:sp>
      <p:sp>
        <p:nvSpPr>
          <p:cNvPr id="5" name="Footer">
            <a:extLst>
              <a:ext uri="{FF2B5EF4-FFF2-40B4-BE49-F238E27FC236}">
                <a16:creationId xmlns:a16="http://schemas.microsoft.com/office/drawing/2014/main" id="{3C72C227-5CEF-4B87-A841-1B18024C654F}"/>
              </a:ext>
            </a:extLst>
          </p:cNvPr>
          <p:cNvSpPr>
            <a:spLocks noGrp="1"/>
          </p:cNvSpPr>
          <p:nvPr>
            <p:ph type="ftr" sz="quarter" idx="11"/>
          </p:nvPr>
        </p:nvSpPr>
        <p:spPr/>
        <p:txBody>
          <a:bodyPr/>
          <a:lstStyle/>
          <a:p>
            <a:r>
              <a:rPr lang="en-US"/>
              <a:t>Restricted © Siemens Energy, 2022 | Author, Department</a:t>
            </a:r>
            <a:endParaRPr lang="en-US" dirty="0"/>
          </a:p>
        </p:txBody>
      </p:sp>
      <p:sp>
        <p:nvSpPr>
          <p:cNvPr id="6" name="Slide Number">
            <a:extLst>
              <a:ext uri="{FF2B5EF4-FFF2-40B4-BE49-F238E27FC236}">
                <a16:creationId xmlns:a16="http://schemas.microsoft.com/office/drawing/2014/main" id="{B327718F-4836-4190-A051-4EF7D9960011}"/>
              </a:ext>
            </a:extLst>
          </p:cNvPr>
          <p:cNvSpPr>
            <a:spLocks noGrp="1"/>
          </p:cNvSpPr>
          <p:nvPr>
            <p:ph type="sldNum" sz="quarter" idx="12"/>
          </p:nvPr>
        </p:nvSpPr>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21212763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ingle large image">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A6102796-3A6D-4504-AE4D-6DAD764461A5}"/>
              </a:ext>
            </a:extLst>
          </p:cNvPr>
          <p:cNvSpPr>
            <a:spLocks noGrp="1"/>
          </p:cNvSpPr>
          <p:nvPr>
            <p:ph type="pic" sz="quarter" idx="10" hasCustomPrompt="1"/>
          </p:nvPr>
        </p:nvSpPr>
        <p:spPr>
          <a:xfrm>
            <a:off x="0" y="1414800"/>
            <a:ext cx="12191999" cy="4752975"/>
          </a:xfrm>
        </p:spPr>
        <p:txBody>
          <a:bodyPr lIns="626400" tIns="252000" rIns="144000" bIns="252000"/>
          <a:lstStyle>
            <a:lvl1pPr>
              <a:defRPr/>
            </a:lvl1pPr>
          </a:lstStyle>
          <a:p>
            <a:r>
              <a:rPr lang="en-US" dirty="0"/>
              <a:t>Click icon to add picture</a:t>
            </a:r>
          </a:p>
        </p:txBody>
      </p:sp>
      <p:sp>
        <p:nvSpPr>
          <p:cNvPr id="2" name="Title">
            <a:extLst>
              <a:ext uri="{FF2B5EF4-FFF2-40B4-BE49-F238E27FC236}">
                <a16:creationId xmlns:a16="http://schemas.microsoft.com/office/drawing/2014/main" id="{C7ACECF9-920E-4760-B49D-8F2920649E50}"/>
              </a:ext>
            </a:extLst>
          </p:cNvPr>
          <p:cNvSpPr>
            <a:spLocks noGrp="1"/>
          </p:cNvSpPr>
          <p:nvPr>
            <p:ph type="title"/>
          </p:nvPr>
        </p:nvSpPr>
        <p:spPr/>
        <p:txBody>
          <a:bodyPr/>
          <a:lstStyle/>
          <a:p>
            <a:r>
              <a:rPr lang="en-US"/>
              <a:t>Click to edit Master title style</a:t>
            </a:r>
          </a:p>
        </p:txBody>
      </p:sp>
      <p:sp>
        <p:nvSpPr>
          <p:cNvPr id="3" name="Date">
            <a:extLst>
              <a:ext uri="{FF2B5EF4-FFF2-40B4-BE49-F238E27FC236}">
                <a16:creationId xmlns:a16="http://schemas.microsoft.com/office/drawing/2014/main" id="{39C3436A-6F82-487C-A217-F49F86FE6053}"/>
              </a:ext>
            </a:extLst>
          </p:cNvPr>
          <p:cNvSpPr>
            <a:spLocks noGrp="1"/>
          </p:cNvSpPr>
          <p:nvPr>
            <p:ph type="dt" sz="half" idx="11"/>
          </p:nvPr>
        </p:nvSpPr>
        <p:spPr/>
        <p:txBody>
          <a:bodyPr/>
          <a:lstStyle/>
          <a:p>
            <a:r>
              <a:rPr lang="en-US"/>
              <a:t>YYYY-MM-DD</a:t>
            </a:r>
            <a:endParaRPr lang="en-US" dirty="0"/>
          </a:p>
        </p:txBody>
      </p:sp>
      <p:sp>
        <p:nvSpPr>
          <p:cNvPr id="4" name="Footer">
            <a:extLst>
              <a:ext uri="{FF2B5EF4-FFF2-40B4-BE49-F238E27FC236}">
                <a16:creationId xmlns:a16="http://schemas.microsoft.com/office/drawing/2014/main" id="{C3C4D3B9-55F9-4A03-BFF5-63CAB8A8B0D5}"/>
              </a:ext>
            </a:extLst>
          </p:cNvPr>
          <p:cNvSpPr>
            <a:spLocks noGrp="1"/>
          </p:cNvSpPr>
          <p:nvPr>
            <p:ph type="ftr" sz="quarter" idx="12"/>
          </p:nvPr>
        </p:nvSpPr>
        <p:spPr/>
        <p:txBody>
          <a:bodyPr/>
          <a:lstStyle/>
          <a:p>
            <a:r>
              <a:rPr lang="en-US"/>
              <a:t>Restricted © Siemens Energy, 2022 | Author, Department</a:t>
            </a:r>
            <a:endParaRPr lang="en-US" dirty="0"/>
          </a:p>
        </p:txBody>
      </p:sp>
      <p:sp>
        <p:nvSpPr>
          <p:cNvPr id="6" name="Slide Number">
            <a:extLst>
              <a:ext uri="{FF2B5EF4-FFF2-40B4-BE49-F238E27FC236}">
                <a16:creationId xmlns:a16="http://schemas.microsoft.com/office/drawing/2014/main" id="{FAAF52BA-406D-4DB9-A8CF-6DBDD9150FFA}"/>
              </a:ext>
            </a:extLst>
          </p:cNvPr>
          <p:cNvSpPr>
            <a:spLocks noGrp="1"/>
          </p:cNvSpPr>
          <p:nvPr>
            <p:ph type="sldNum" sz="quarter" idx="13"/>
          </p:nvPr>
        </p:nvSpPr>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2799603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ngle large image without footer">
    <p:spTree>
      <p:nvGrpSpPr>
        <p:cNvPr id="1" name=""/>
        <p:cNvGrpSpPr/>
        <p:nvPr/>
      </p:nvGrpSpPr>
      <p:grpSpPr>
        <a:xfrm>
          <a:off x="0" y="0"/>
          <a:ext cx="0" cy="0"/>
          <a:chOff x="0" y="0"/>
          <a:chExt cx="0" cy="0"/>
        </a:xfrm>
      </p:grpSpPr>
      <p:sp>
        <p:nvSpPr>
          <p:cNvPr id="5" name="Image">
            <a:extLst>
              <a:ext uri="{FF2B5EF4-FFF2-40B4-BE49-F238E27FC236}">
                <a16:creationId xmlns:a16="http://schemas.microsoft.com/office/drawing/2014/main" id="{A6102796-3A6D-4504-AE4D-6DAD764461A5}"/>
              </a:ext>
            </a:extLst>
          </p:cNvPr>
          <p:cNvSpPr>
            <a:spLocks noGrp="1"/>
          </p:cNvSpPr>
          <p:nvPr>
            <p:ph type="pic" sz="quarter" idx="10" hasCustomPrompt="1"/>
          </p:nvPr>
        </p:nvSpPr>
        <p:spPr>
          <a:xfrm>
            <a:off x="0" y="1414800"/>
            <a:ext cx="12192000" cy="5443199"/>
          </a:xfrm>
        </p:spPr>
        <p:txBody>
          <a:bodyPr lIns="626400" tIns="252000" rIns="144000" bIns="252000"/>
          <a:lstStyle>
            <a:lvl1pPr>
              <a:defRPr/>
            </a:lvl1pPr>
          </a:lstStyle>
          <a:p>
            <a:r>
              <a:rPr lang="en-US" dirty="0"/>
              <a:t>Click icon to add picture</a:t>
            </a:r>
          </a:p>
        </p:txBody>
      </p:sp>
      <p:sp>
        <p:nvSpPr>
          <p:cNvPr id="2" name="Title">
            <a:extLst>
              <a:ext uri="{FF2B5EF4-FFF2-40B4-BE49-F238E27FC236}">
                <a16:creationId xmlns:a16="http://schemas.microsoft.com/office/drawing/2014/main" id="{BD694A34-C7CA-48AB-8D23-B8EABFB08883}"/>
              </a:ext>
            </a:extLst>
          </p:cNvPr>
          <p:cNvSpPr>
            <a:spLocks noGrp="1"/>
          </p:cNvSpPr>
          <p:nvPr>
            <p:ph type="title"/>
          </p:nvPr>
        </p:nvSpPr>
        <p:spPr/>
        <p:txBody>
          <a:bodyPr/>
          <a:lstStyle/>
          <a:p>
            <a:r>
              <a:rPr lang="en-US"/>
              <a:t>Click to edit Master title style</a:t>
            </a:r>
          </a:p>
        </p:txBody>
      </p:sp>
      <p:sp>
        <p:nvSpPr>
          <p:cNvPr id="3" name="Date">
            <a:extLst>
              <a:ext uri="{FF2B5EF4-FFF2-40B4-BE49-F238E27FC236}">
                <a16:creationId xmlns:a16="http://schemas.microsoft.com/office/drawing/2014/main" id="{ADF9EABB-0C7B-4430-B380-F7B43E4CE9F4}"/>
              </a:ext>
            </a:extLst>
          </p:cNvPr>
          <p:cNvSpPr>
            <a:spLocks noGrp="1"/>
          </p:cNvSpPr>
          <p:nvPr>
            <p:ph type="dt" sz="half" idx="11"/>
          </p:nvPr>
        </p:nvSpPr>
        <p:spPr/>
        <p:txBody>
          <a:bodyPr/>
          <a:lstStyle>
            <a:lvl1pPr>
              <a:defRPr>
                <a:solidFill>
                  <a:schemeClr val="bg1"/>
                </a:solidFill>
              </a:defRPr>
            </a:lvl1pPr>
          </a:lstStyle>
          <a:p>
            <a:r>
              <a:rPr lang="en-US"/>
              <a:t>YYYY-MM-DD</a:t>
            </a:r>
            <a:endParaRPr lang="en-US" dirty="0"/>
          </a:p>
        </p:txBody>
      </p:sp>
      <p:sp>
        <p:nvSpPr>
          <p:cNvPr id="4" name="Footer">
            <a:extLst>
              <a:ext uri="{FF2B5EF4-FFF2-40B4-BE49-F238E27FC236}">
                <a16:creationId xmlns:a16="http://schemas.microsoft.com/office/drawing/2014/main" id="{0EAF6209-CEC7-4DCC-8785-0AB8C2630F2D}"/>
              </a:ext>
            </a:extLst>
          </p:cNvPr>
          <p:cNvSpPr>
            <a:spLocks noGrp="1"/>
          </p:cNvSpPr>
          <p:nvPr>
            <p:ph type="ftr" sz="quarter" idx="12"/>
          </p:nvPr>
        </p:nvSpPr>
        <p:spPr/>
        <p:txBody>
          <a:bodyPr/>
          <a:lstStyle>
            <a:lvl1pPr>
              <a:defRPr>
                <a:solidFill>
                  <a:schemeClr val="bg1"/>
                </a:solidFill>
              </a:defRPr>
            </a:lvl1pPr>
          </a:lstStyle>
          <a:p>
            <a:r>
              <a:rPr lang="en-US"/>
              <a:t>Restricted © Siemens Energy, 2022 | Author, Department</a:t>
            </a:r>
            <a:endParaRPr lang="en-US" dirty="0"/>
          </a:p>
        </p:txBody>
      </p:sp>
      <p:sp>
        <p:nvSpPr>
          <p:cNvPr id="6" name="Slide Number">
            <a:extLst>
              <a:ext uri="{FF2B5EF4-FFF2-40B4-BE49-F238E27FC236}">
                <a16:creationId xmlns:a16="http://schemas.microsoft.com/office/drawing/2014/main" id="{12A79F23-7B94-461F-825D-D51556484F89}"/>
              </a:ext>
            </a:extLst>
          </p:cNvPr>
          <p:cNvSpPr>
            <a:spLocks noGrp="1"/>
          </p:cNvSpPr>
          <p:nvPr>
            <p:ph type="sldNum" sz="quarter" idx="13"/>
          </p:nvPr>
        </p:nvSpPr>
        <p:spPr/>
        <p:txBody>
          <a:bodyPr/>
          <a:lstStyle>
            <a:lvl1pPr>
              <a:defRPr>
                <a:solidFill>
                  <a:schemeClr val="bg1"/>
                </a:solidFill>
              </a:defRPr>
            </a:lvl1p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2964346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picture 2">
    <p:spTree>
      <p:nvGrpSpPr>
        <p:cNvPr id="1" name=""/>
        <p:cNvGrpSpPr/>
        <p:nvPr/>
      </p:nvGrpSpPr>
      <p:grpSpPr>
        <a:xfrm>
          <a:off x="0" y="0"/>
          <a:ext cx="0" cy="0"/>
          <a:chOff x="0" y="0"/>
          <a:chExt cx="0" cy="0"/>
        </a:xfrm>
      </p:grpSpPr>
      <p:pic>
        <p:nvPicPr>
          <p:cNvPr id="8" name="Graphic">
            <a:extLst>
              <a:ext uri="{FF2B5EF4-FFF2-40B4-BE49-F238E27FC236}">
                <a16:creationId xmlns:a16="http://schemas.microsoft.com/office/drawing/2014/main" id="{6FE31343-DBA1-4E1C-B310-3652C708DBC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7845" t="23917" r="40484" b="34416"/>
          <a:stretch/>
        </p:blipFill>
        <p:spPr bwMode="hidden">
          <a:xfrm>
            <a:off x="0" y="636"/>
            <a:ext cx="12193200" cy="6858000"/>
          </a:xfrm>
          <a:prstGeom prst="rect">
            <a:avLst/>
          </a:prstGeom>
        </p:spPr>
      </p:pic>
      <p:sp>
        <p:nvSpPr>
          <p:cNvPr id="2" name="Title">
            <a:extLst>
              <a:ext uri="{FF2B5EF4-FFF2-40B4-BE49-F238E27FC236}">
                <a16:creationId xmlns:a16="http://schemas.microsoft.com/office/drawing/2014/main" id="{4D270123-9201-40C9-8724-1647E9A0C8F8}"/>
              </a:ext>
            </a:extLst>
          </p:cNvPr>
          <p:cNvSpPr>
            <a:spLocks noGrp="1"/>
          </p:cNvSpPr>
          <p:nvPr userDrawn="1">
            <p:ph type="ctrTitle" hasCustomPrompt="1"/>
          </p:nvPr>
        </p:nvSpPr>
        <p:spPr>
          <a:xfrm>
            <a:off x="627062" y="1414800"/>
            <a:ext cx="5614988" cy="3114000"/>
          </a:xfrm>
        </p:spPr>
        <p:txBody>
          <a:bodyPr lIns="0" tIns="0" bIns="0" anchor="b"/>
          <a:lstStyle>
            <a:lvl1pPr algn="l">
              <a:defRPr sz="4400">
                <a:solidFill>
                  <a:schemeClr val="tx1"/>
                </a:solidFill>
              </a:defRPr>
            </a:lvl1pPr>
          </a:lstStyle>
          <a:p>
            <a:r>
              <a:rPr lang="en-US" dirty="0"/>
              <a:t>Click to edit Master title style</a:t>
            </a:r>
            <a:endParaRPr lang="de-DE" dirty="0"/>
          </a:p>
        </p:txBody>
      </p:sp>
      <p:sp>
        <p:nvSpPr>
          <p:cNvPr id="3" name="Subtitle">
            <a:extLst>
              <a:ext uri="{FF2B5EF4-FFF2-40B4-BE49-F238E27FC236}">
                <a16:creationId xmlns:a16="http://schemas.microsoft.com/office/drawing/2014/main" id="{6800291B-8951-48A6-AA08-05DDABDCE8A0}"/>
              </a:ext>
            </a:extLst>
          </p:cNvPr>
          <p:cNvSpPr>
            <a:spLocks noGrp="1"/>
          </p:cNvSpPr>
          <p:nvPr userDrawn="1">
            <p:ph type="subTitle" idx="1" hasCustomPrompt="1"/>
          </p:nvPr>
        </p:nvSpPr>
        <p:spPr>
          <a:xfrm>
            <a:off x="627064" y="4528800"/>
            <a:ext cx="5614986" cy="899252"/>
          </a:xfrm>
        </p:spPr>
        <p:txBody>
          <a:bodyPr lIns="0" tIns="108000" anchor="t">
            <a:noAutofit/>
          </a:bodyPr>
          <a:lstStyle>
            <a:lvl1pPr marL="0" indent="0" algn="l">
              <a:buNone/>
              <a:defRPr sz="15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of presentation,</a:t>
            </a:r>
            <a:br>
              <a:rPr lang="en-US" dirty="0"/>
            </a:br>
            <a:r>
              <a:rPr lang="en-US" dirty="0"/>
              <a:t>English, Month 2020</a:t>
            </a:r>
          </a:p>
        </p:txBody>
      </p:sp>
      <p:sp>
        <p:nvSpPr>
          <p:cNvPr id="5" name="Footer">
            <a:extLst>
              <a:ext uri="{FF2B5EF4-FFF2-40B4-BE49-F238E27FC236}">
                <a16:creationId xmlns:a16="http://schemas.microsoft.com/office/drawing/2014/main" id="{C2EB4BBF-386C-4A83-BDBA-CC46EF263094}"/>
              </a:ext>
            </a:extLst>
          </p:cNvPr>
          <p:cNvSpPr>
            <a:spLocks noGrp="1"/>
          </p:cNvSpPr>
          <p:nvPr>
            <p:ph type="ftr" sz="quarter" idx="11"/>
          </p:nvPr>
        </p:nvSpPr>
        <p:spPr/>
        <p:txBody>
          <a:bodyPr rIns="482400"/>
          <a:lstStyle/>
          <a:p>
            <a:r>
              <a:rPr lang="en-US"/>
              <a:t>Restricted © Siemens Energy, 2022 | Author, Department</a:t>
            </a:r>
            <a:endParaRPr lang="en-US" dirty="0"/>
          </a:p>
        </p:txBody>
      </p:sp>
      <p:sp>
        <p:nvSpPr>
          <p:cNvPr id="9" name="License statement">
            <a:extLst>
              <a:ext uri="{FF2B5EF4-FFF2-40B4-BE49-F238E27FC236}">
                <a16:creationId xmlns:a16="http://schemas.microsoft.com/office/drawing/2014/main" id="{76370656-D639-4E4F-858E-95D5F039AB42}"/>
              </a:ext>
            </a:extLst>
          </p:cNvPr>
          <p:cNvSpPr txBox="1"/>
          <p:nvPr userDrawn="1"/>
        </p:nvSpPr>
        <p:spPr>
          <a:xfrm>
            <a:off x="627063" y="6526800"/>
            <a:ext cx="5468936" cy="331200"/>
          </a:xfrm>
          <a:prstGeom prst="rect">
            <a:avLst/>
          </a:prstGeom>
          <a:noFill/>
        </p:spPr>
        <p:txBody>
          <a:bodyPr wrap="square" lIns="0" tIns="0" rIns="0" bIns="0" rtlCol="0" anchor="t">
            <a:noAutofit/>
          </a:bodyPr>
          <a:lstStyle/>
          <a:p>
            <a:pPr algn="l"/>
            <a:r>
              <a:rPr lang="en-US" sz="1000" b="0" noProof="0" dirty="0">
                <a:solidFill>
                  <a:schemeClr val="accent6"/>
                </a:solidFill>
              </a:rPr>
              <a:t>Siemens Energy is a trademark licensed by Siemens AG.</a:t>
            </a:r>
          </a:p>
        </p:txBody>
      </p:sp>
      <p:pic>
        <p:nvPicPr>
          <p:cNvPr id="11" name="Logo">
            <a:extLst>
              <a:ext uri="{FF2B5EF4-FFF2-40B4-BE49-F238E27FC236}">
                <a16:creationId xmlns:a16="http://schemas.microsoft.com/office/drawing/2014/main" id="{25CE1A5C-9916-4F19-AAA4-EDA02A87A1BA}"/>
              </a:ext>
            </a:extLst>
          </p:cNvPr>
          <p:cNvPicPr>
            <a:picLocks noChangeAspect="1"/>
          </p:cNvPicPr>
          <p:nvPr userDrawn="1"/>
        </p:nvPicPr>
        <p:blipFill>
          <a:blip r:embed="rId4"/>
          <a:srcRect/>
          <a:stretch/>
        </p:blipFill>
        <p:spPr bwMode="black">
          <a:xfrm>
            <a:off x="10274163" y="468926"/>
            <a:ext cx="1440000" cy="496808"/>
          </a:xfrm>
          <a:prstGeom prst="rect">
            <a:avLst/>
          </a:prstGeom>
        </p:spPr>
      </p:pic>
    </p:spTree>
    <p:extLst>
      <p:ext uri="{BB962C8B-B14F-4D97-AF65-F5344CB8AC3E}">
        <p14:creationId xmlns:p14="http://schemas.microsoft.com/office/powerpoint/2010/main" val="252658335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5" name="Image">
            <a:extLst>
              <a:ext uri="{FF2B5EF4-FFF2-40B4-BE49-F238E27FC236}">
                <a16:creationId xmlns:a16="http://schemas.microsoft.com/office/drawing/2014/main" id="{A6102796-3A6D-4504-AE4D-6DAD764461A5}"/>
              </a:ext>
            </a:extLst>
          </p:cNvPr>
          <p:cNvSpPr>
            <a:spLocks noGrp="1"/>
          </p:cNvSpPr>
          <p:nvPr>
            <p:ph type="pic" sz="quarter" idx="10" hasCustomPrompt="1"/>
          </p:nvPr>
        </p:nvSpPr>
        <p:spPr>
          <a:xfrm>
            <a:off x="0" y="0"/>
            <a:ext cx="12192000" cy="6858000"/>
          </a:xfrm>
          <a:solidFill>
            <a:schemeClr val="accent6"/>
          </a:solidFill>
        </p:spPr>
        <p:txBody>
          <a:bodyPr lIns="626400" tIns="234000" rIns="482400" bIns="626400" anchor="b" anchorCtr="0"/>
          <a:lstStyle>
            <a:lvl1pPr algn="r">
              <a:defRPr/>
            </a:lvl1pPr>
          </a:lstStyle>
          <a:p>
            <a:r>
              <a:rPr lang="en-US" dirty="0"/>
              <a:t>Click on the icon to add a </a:t>
            </a:r>
            <a:br>
              <a:rPr lang="en-US" dirty="0"/>
            </a:br>
            <a:r>
              <a:rPr lang="en-US" dirty="0"/>
              <a:t>sufficiently high-contrast image </a:t>
            </a:r>
            <a:br>
              <a:rPr lang="en-US" dirty="0"/>
            </a:br>
            <a:r>
              <a:rPr lang="en-US" dirty="0"/>
              <a:t>so that the heading is easy to read.</a:t>
            </a:r>
          </a:p>
        </p:txBody>
      </p:sp>
      <p:sp>
        <p:nvSpPr>
          <p:cNvPr id="2" name="Title">
            <a:extLst>
              <a:ext uri="{FF2B5EF4-FFF2-40B4-BE49-F238E27FC236}">
                <a16:creationId xmlns:a16="http://schemas.microsoft.com/office/drawing/2014/main" id="{A0C12949-F421-4D93-A5FF-4A495FF402FE}"/>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Date">
            <a:extLst>
              <a:ext uri="{FF2B5EF4-FFF2-40B4-BE49-F238E27FC236}">
                <a16:creationId xmlns:a16="http://schemas.microsoft.com/office/drawing/2014/main" id="{3FFD41C4-7798-4F0E-9427-CEB787854EC3}"/>
              </a:ext>
            </a:extLst>
          </p:cNvPr>
          <p:cNvSpPr>
            <a:spLocks noGrp="1"/>
          </p:cNvSpPr>
          <p:nvPr>
            <p:ph type="dt" sz="half" idx="11"/>
          </p:nvPr>
        </p:nvSpPr>
        <p:spPr/>
        <p:txBody>
          <a:bodyPr/>
          <a:lstStyle>
            <a:lvl1pPr>
              <a:defRPr>
                <a:solidFill>
                  <a:schemeClr val="tx1"/>
                </a:solidFill>
              </a:defRPr>
            </a:lvl1pPr>
          </a:lstStyle>
          <a:p>
            <a:r>
              <a:rPr lang="en-US"/>
              <a:t>YYYY-MM-DD</a:t>
            </a:r>
            <a:endParaRPr lang="en-US" dirty="0"/>
          </a:p>
        </p:txBody>
      </p:sp>
      <p:sp>
        <p:nvSpPr>
          <p:cNvPr id="4" name="Footer">
            <a:extLst>
              <a:ext uri="{FF2B5EF4-FFF2-40B4-BE49-F238E27FC236}">
                <a16:creationId xmlns:a16="http://schemas.microsoft.com/office/drawing/2014/main" id="{6146635E-18DA-497C-98DD-F1006A71366E}"/>
              </a:ext>
            </a:extLst>
          </p:cNvPr>
          <p:cNvSpPr>
            <a:spLocks noGrp="1"/>
          </p:cNvSpPr>
          <p:nvPr>
            <p:ph type="ftr" sz="quarter" idx="12"/>
          </p:nvPr>
        </p:nvSpPr>
        <p:spPr/>
        <p:txBody>
          <a:bodyPr/>
          <a:lstStyle>
            <a:lvl1pPr>
              <a:defRPr>
                <a:solidFill>
                  <a:schemeClr val="tx1"/>
                </a:solidFill>
              </a:defRPr>
            </a:lvl1pPr>
          </a:lstStyle>
          <a:p>
            <a:r>
              <a:rPr lang="en-US"/>
              <a:t>Restricted © Siemens Energy, 2022 | Author, Department</a:t>
            </a:r>
            <a:endParaRPr lang="en-US" dirty="0"/>
          </a:p>
        </p:txBody>
      </p:sp>
      <p:sp>
        <p:nvSpPr>
          <p:cNvPr id="6" name="Slide Number">
            <a:extLst>
              <a:ext uri="{FF2B5EF4-FFF2-40B4-BE49-F238E27FC236}">
                <a16:creationId xmlns:a16="http://schemas.microsoft.com/office/drawing/2014/main" id="{B81AB199-8A65-4B51-8E16-0D550E614295}"/>
              </a:ext>
            </a:extLst>
          </p:cNvPr>
          <p:cNvSpPr>
            <a:spLocks noGrp="1"/>
          </p:cNvSpPr>
          <p:nvPr>
            <p:ph type="sldNum" sz="quarter" idx="13"/>
          </p:nvPr>
        </p:nvSpPr>
        <p:spPr/>
        <p:txBody>
          <a:bodyPr/>
          <a:lstStyle>
            <a:lvl1pPr>
              <a:defRPr>
                <a:solidFill>
                  <a:schemeClr val="tx1"/>
                </a:solidFill>
              </a:defRPr>
            </a:lvl1p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537333651"/>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p:spTree>
      <p:nvGrpSpPr>
        <p:cNvPr id="1" name=""/>
        <p:cNvGrpSpPr/>
        <p:nvPr/>
      </p:nvGrpSpPr>
      <p:grpSpPr>
        <a:xfrm>
          <a:off x="0" y="0"/>
          <a:ext cx="0" cy="0"/>
          <a:chOff x="0" y="0"/>
          <a:chExt cx="0" cy="0"/>
        </a:xfrm>
      </p:grpSpPr>
      <p:sp>
        <p:nvSpPr>
          <p:cNvPr id="5" name="Image">
            <a:extLst>
              <a:ext uri="{FF2B5EF4-FFF2-40B4-BE49-F238E27FC236}">
                <a16:creationId xmlns:a16="http://schemas.microsoft.com/office/drawing/2014/main" id="{A6102796-3A6D-4504-AE4D-6DAD764461A5}"/>
              </a:ext>
            </a:extLst>
          </p:cNvPr>
          <p:cNvSpPr>
            <a:spLocks noGrp="1"/>
          </p:cNvSpPr>
          <p:nvPr>
            <p:ph type="pic" sz="quarter" idx="10" hasCustomPrompt="1"/>
          </p:nvPr>
        </p:nvSpPr>
        <p:spPr>
          <a:xfrm>
            <a:off x="0" y="0"/>
            <a:ext cx="12192000" cy="6858000"/>
          </a:xfrm>
          <a:solidFill>
            <a:schemeClr val="accent6"/>
          </a:solidFill>
        </p:spPr>
        <p:txBody>
          <a:bodyPr lIns="626400" tIns="234000" rIns="482400" bIns="626400" anchor="b" anchorCtr="0"/>
          <a:lstStyle>
            <a:lvl1pPr algn="r">
              <a:defRPr>
                <a:solidFill>
                  <a:schemeClr val="tx1"/>
                </a:solidFill>
              </a:defRPr>
            </a:lvl1pPr>
          </a:lstStyle>
          <a:p>
            <a:r>
              <a:rPr lang="en-US" dirty="0"/>
              <a:t>Click on the icon to add a </a:t>
            </a:r>
            <a:br>
              <a:rPr lang="en-US" dirty="0"/>
            </a:br>
            <a:r>
              <a:rPr lang="en-US" dirty="0"/>
              <a:t>sufficiently high-contrast image </a:t>
            </a:r>
            <a:br>
              <a:rPr lang="en-US" dirty="0"/>
            </a:br>
            <a:r>
              <a:rPr lang="en-US" dirty="0"/>
              <a:t>so that the heading is easy to read.</a:t>
            </a:r>
          </a:p>
        </p:txBody>
      </p:sp>
      <p:sp>
        <p:nvSpPr>
          <p:cNvPr id="2" name="Title">
            <a:extLst>
              <a:ext uri="{FF2B5EF4-FFF2-40B4-BE49-F238E27FC236}">
                <a16:creationId xmlns:a16="http://schemas.microsoft.com/office/drawing/2014/main" id="{8B7679BF-476B-4936-B87E-CF0BADD38D6A}"/>
              </a:ext>
            </a:extLst>
          </p:cNvPr>
          <p:cNvSpPr>
            <a:spLocks noGrp="1"/>
          </p:cNvSpPr>
          <p:nvPr>
            <p:ph type="title" hasCustomPrompt="1"/>
          </p:nvPr>
        </p:nvSpPr>
        <p:spPr>
          <a:xfrm>
            <a:off x="6350" y="4798"/>
            <a:ext cx="6235700" cy="5873715"/>
          </a:xfrm>
          <a:noFill/>
        </p:spPr>
        <p:txBody>
          <a:bodyPr lIns="626400" tIns="900000" rIns="0" bIns="0" anchor="t"/>
          <a:lstStyle>
            <a:lvl1pPr algn="l">
              <a:defRPr sz="4400">
                <a:solidFill>
                  <a:schemeClr val="tx1"/>
                </a:solidFill>
              </a:defRPr>
            </a:lvl1pPr>
          </a:lstStyle>
          <a:p>
            <a:r>
              <a:rPr lang="en-US" dirty="0"/>
              <a:t>Big statement on a full size picture</a:t>
            </a:r>
            <a:endParaRPr lang="de-DE" dirty="0"/>
          </a:p>
        </p:txBody>
      </p:sp>
      <p:sp>
        <p:nvSpPr>
          <p:cNvPr id="3" name="Date">
            <a:extLst>
              <a:ext uri="{FF2B5EF4-FFF2-40B4-BE49-F238E27FC236}">
                <a16:creationId xmlns:a16="http://schemas.microsoft.com/office/drawing/2014/main" id="{2F9AFBA0-B0CE-45B5-88B6-DE3218829193}"/>
              </a:ext>
            </a:extLst>
          </p:cNvPr>
          <p:cNvSpPr>
            <a:spLocks noGrp="1"/>
          </p:cNvSpPr>
          <p:nvPr>
            <p:ph type="dt" sz="half" idx="11"/>
          </p:nvPr>
        </p:nvSpPr>
        <p:spPr/>
        <p:txBody>
          <a:bodyPr/>
          <a:lstStyle/>
          <a:p>
            <a:r>
              <a:rPr lang="en-US"/>
              <a:t>YYYY-MM-DD</a:t>
            </a:r>
            <a:endParaRPr lang="en-US" dirty="0"/>
          </a:p>
        </p:txBody>
      </p:sp>
      <p:sp>
        <p:nvSpPr>
          <p:cNvPr id="4" name="Footer">
            <a:extLst>
              <a:ext uri="{FF2B5EF4-FFF2-40B4-BE49-F238E27FC236}">
                <a16:creationId xmlns:a16="http://schemas.microsoft.com/office/drawing/2014/main" id="{73228AD8-2A25-47E7-8F81-CD865320042B}"/>
              </a:ext>
            </a:extLst>
          </p:cNvPr>
          <p:cNvSpPr>
            <a:spLocks noGrp="1"/>
          </p:cNvSpPr>
          <p:nvPr>
            <p:ph type="ftr" sz="quarter" idx="12"/>
          </p:nvPr>
        </p:nvSpPr>
        <p:spPr/>
        <p:txBody>
          <a:bodyPr/>
          <a:lstStyle/>
          <a:p>
            <a:r>
              <a:rPr lang="en-US"/>
              <a:t>Restricted © Siemens Energy, 2022 | Author, Department</a:t>
            </a:r>
            <a:endParaRPr lang="en-US" dirty="0"/>
          </a:p>
        </p:txBody>
      </p:sp>
      <p:sp>
        <p:nvSpPr>
          <p:cNvPr id="6" name="Slide Number">
            <a:extLst>
              <a:ext uri="{FF2B5EF4-FFF2-40B4-BE49-F238E27FC236}">
                <a16:creationId xmlns:a16="http://schemas.microsoft.com/office/drawing/2014/main" id="{3B26BEEC-5011-47EF-BE73-4BA6F7F255AF}"/>
              </a:ext>
            </a:extLst>
          </p:cNvPr>
          <p:cNvSpPr>
            <a:spLocks noGrp="1"/>
          </p:cNvSpPr>
          <p:nvPr>
            <p:ph type="sldNum" sz="quarter" idx="13"/>
          </p:nvPr>
        </p:nvSpPr>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3659304171"/>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object (larg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C396FC1D-DB7A-4E51-83A7-D7995F9EE98F}"/>
              </a:ext>
            </a:extLst>
          </p:cNvPr>
          <p:cNvSpPr>
            <a:spLocks noGrp="1"/>
          </p:cNvSpPr>
          <p:nvPr>
            <p:ph type="title"/>
          </p:nvPr>
        </p:nvSpPr>
        <p:spPr/>
        <p:txBody>
          <a:bodyPr/>
          <a:lstStyle/>
          <a:p>
            <a:r>
              <a:rPr lang="en-US"/>
              <a:t>Click to edit Master title style</a:t>
            </a:r>
          </a:p>
        </p:txBody>
      </p:sp>
      <p:sp>
        <p:nvSpPr>
          <p:cNvPr id="3" name="Copy">
            <a:extLst>
              <a:ext uri="{FF2B5EF4-FFF2-40B4-BE49-F238E27FC236}">
                <a16:creationId xmlns:a16="http://schemas.microsoft.com/office/drawing/2014/main" id="{B1D90D2F-1E41-4D9A-A464-3F2D94D5000C}"/>
              </a:ext>
            </a:extLst>
          </p:cNvPr>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a:extLst>
              <a:ext uri="{FF2B5EF4-FFF2-40B4-BE49-F238E27FC236}">
                <a16:creationId xmlns:a16="http://schemas.microsoft.com/office/drawing/2014/main" id="{6115F919-D2A7-4827-A9DB-C87D475626A2}"/>
              </a:ext>
            </a:extLst>
          </p:cNvPr>
          <p:cNvSpPr>
            <a:spLocks noGrp="1"/>
          </p:cNvSpPr>
          <p:nvPr>
            <p:ph type="dt" sz="half" idx="10"/>
          </p:nvPr>
        </p:nvSpPr>
        <p:spPr/>
        <p:txBody>
          <a:bodyPr/>
          <a:lstStyle/>
          <a:p>
            <a:r>
              <a:rPr lang="en-US"/>
              <a:t>YYYY-MM-DD</a:t>
            </a:r>
            <a:endParaRPr lang="en-US" dirty="0"/>
          </a:p>
        </p:txBody>
      </p:sp>
      <p:sp>
        <p:nvSpPr>
          <p:cNvPr id="5" name="Footer">
            <a:extLst>
              <a:ext uri="{FF2B5EF4-FFF2-40B4-BE49-F238E27FC236}">
                <a16:creationId xmlns:a16="http://schemas.microsoft.com/office/drawing/2014/main" id="{2AE69DAE-225B-467B-A517-4DA600FF9008}"/>
              </a:ext>
            </a:extLst>
          </p:cNvPr>
          <p:cNvSpPr>
            <a:spLocks noGrp="1"/>
          </p:cNvSpPr>
          <p:nvPr>
            <p:ph type="ftr" sz="quarter" idx="11"/>
          </p:nvPr>
        </p:nvSpPr>
        <p:spPr/>
        <p:txBody>
          <a:bodyPr/>
          <a:lstStyle/>
          <a:p>
            <a:r>
              <a:rPr lang="en-US"/>
              <a:t>Restricted © Siemens Energy, 2022 | Author, Department</a:t>
            </a:r>
            <a:endParaRPr lang="en-US" dirty="0"/>
          </a:p>
        </p:txBody>
      </p:sp>
      <p:sp>
        <p:nvSpPr>
          <p:cNvPr id="6" name="Slide Number">
            <a:extLst>
              <a:ext uri="{FF2B5EF4-FFF2-40B4-BE49-F238E27FC236}">
                <a16:creationId xmlns:a16="http://schemas.microsoft.com/office/drawing/2014/main" id="{C83C16CC-F4F7-4574-9F9E-91E711A23E5A}"/>
              </a:ext>
            </a:extLst>
          </p:cNvPr>
          <p:cNvSpPr>
            <a:spLocks noGrp="1"/>
          </p:cNvSpPr>
          <p:nvPr>
            <p:ph type="sldNum" sz="quarter" idx="12"/>
          </p:nvPr>
        </p:nvSpPr>
        <p:spPr>
          <a:xfrm>
            <a:off x="11370824" y="6526800"/>
            <a:ext cx="828000" cy="331200"/>
          </a:xfrm>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5457373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object (small)">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A07FC25-F4AA-44AB-A199-BEA168878E6C}"/>
              </a:ext>
            </a:extLst>
          </p:cNvPr>
          <p:cNvSpPr>
            <a:spLocks noGrp="1"/>
          </p:cNvSpPr>
          <p:nvPr>
            <p:ph type="title"/>
          </p:nvPr>
        </p:nvSpPr>
        <p:spPr/>
        <p:txBody>
          <a:bodyPr/>
          <a:lstStyle/>
          <a:p>
            <a:r>
              <a:rPr lang="en-US"/>
              <a:t>Click to edit Master title style</a:t>
            </a:r>
          </a:p>
        </p:txBody>
      </p:sp>
      <p:sp>
        <p:nvSpPr>
          <p:cNvPr id="3" name="Copy">
            <a:extLst>
              <a:ext uri="{FF2B5EF4-FFF2-40B4-BE49-F238E27FC236}">
                <a16:creationId xmlns:a16="http://schemas.microsoft.com/office/drawing/2014/main" id="{B1D90D2F-1E41-4D9A-A464-3F2D94D5000C}"/>
              </a:ext>
            </a:extLst>
          </p:cNvPr>
          <p:cNvSpPr>
            <a:spLocks noGrp="1"/>
          </p:cNvSpPr>
          <p:nvPr>
            <p:ph idx="1" hasCustomPrompt="1"/>
          </p:nvPr>
        </p:nvSpPr>
        <p:spPr>
          <a:xfrm>
            <a:off x="627063" y="1414800"/>
            <a:ext cx="6912000" cy="4752975"/>
          </a:xfrm>
        </p:spPr>
        <p:txBody>
          <a:bodyPr/>
          <a:lstStyle>
            <a:lvl1pPr>
              <a:defRPr/>
            </a:lvl1pPr>
            <a:lvl2pPr>
              <a:defRPr/>
            </a:lvl2pPr>
            <a:lvl3pPr>
              <a:defRPr/>
            </a:lvl3pPr>
            <a:lvl4pPr>
              <a:defRPr/>
            </a:lvl4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a:extLst>
              <a:ext uri="{FF2B5EF4-FFF2-40B4-BE49-F238E27FC236}">
                <a16:creationId xmlns:a16="http://schemas.microsoft.com/office/drawing/2014/main" id="{38177D17-482A-495C-9006-2828BD380BBD}"/>
              </a:ext>
            </a:extLst>
          </p:cNvPr>
          <p:cNvSpPr>
            <a:spLocks noGrp="1"/>
          </p:cNvSpPr>
          <p:nvPr>
            <p:ph type="dt" sz="half" idx="10"/>
          </p:nvPr>
        </p:nvSpPr>
        <p:spPr/>
        <p:txBody>
          <a:bodyPr/>
          <a:lstStyle/>
          <a:p>
            <a:r>
              <a:rPr lang="en-US"/>
              <a:t>YYYY-MM-DD</a:t>
            </a:r>
            <a:endParaRPr lang="en-US" dirty="0"/>
          </a:p>
        </p:txBody>
      </p:sp>
      <p:sp>
        <p:nvSpPr>
          <p:cNvPr id="5" name="Footer">
            <a:extLst>
              <a:ext uri="{FF2B5EF4-FFF2-40B4-BE49-F238E27FC236}">
                <a16:creationId xmlns:a16="http://schemas.microsoft.com/office/drawing/2014/main" id="{AD5FE588-63B7-4683-A4C3-A376FBC9D5E2}"/>
              </a:ext>
            </a:extLst>
          </p:cNvPr>
          <p:cNvSpPr>
            <a:spLocks noGrp="1"/>
          </p:cNvSpPr>
          <p:nvPr>
            <p:ph type="ftr" sz="quarter" idx="11"/>
          </p:nvPr>
        </p:nvSpPr>
        <p:spPr/>
        <p:txBody>
          <a:bodyPr/>
          <a:lstStyle/>
          <a:p>
            <a:r>
              <a:rPr lang="en-US"/>
              <a:t>Restricted © Siemens Energy, 2022 | Author, Department</a:t>
            </a:r>
            <a:endParaRPr lang="en-US" dirty="0"/>
          </a:p>
        </p:txBody>
      </p:sp>
      <p:sp>
        <p:nvSpPr>
          <p:cNvPr id="6" name="Slide Number">
            <a:extLst>
              <a:ext uri="{FF2B5EF4-FFF2-40B4-BE49-F238E27FC236}">
                <a16:creationId xmlns:a16="http://schemas.microsoft.com/office/drawing/2014/main" id="{911E0E2E-08BB-45ED-876E-F692C7711380}"/>
              </a:ext>
            </a:extLst>
          </p:cNvPr>
          <p:cNvSpPr>
            <a:spLocks noGrp="1"/>
          </p:cNvSpPr>
          <p:nvPr>
            <p:ph type="sldNum" sz="quarter" idx="12"/>
          </p:nvPr>
        </p:nvSpPr>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25531325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e object (small) with Logo">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A07FC25-F4AA-44AB-A199-BEA168878E6C}"/>
              </a:ext>
            </a:extLst>
          </p:cNvPr>
          <p:cNvSpPr>
            <a:spLocks noGrp="1"/>
          </p:cNvSpPr>
          <p:nvPr>
            <p:ph type="title"/>
          </p:nvPr>
        </p:nvSpPr>
        <p:spPr/>
        <p:txBody>
          <a:bodyPr/>
          <a:lstStyle/>
          <a:p>
            <a:r>
              <a:rPr lang="en-US"/>
              <a:t>Click to edit Master title style</a:t>
            </a:r>
          </a:p>
        </p:txBody>
      </p:sp>
      <p:sp>
        <p:nvSpPr>
          <p:cNvPr id="3" name="Copy">
            <a:extLst>
              <a:ext uri="{FF2B5EF4-FFF2-40B4-BE49-F238E27FC236}">
                <a16:creationId xmlns:a16="http://schemas.microsoft.com/office/drawing/2014/main" id="{B1D90D2F-1E41-4D9A-A464-3F2D94D5000C}"/>
              </a:ext>
            </a:extLst>
          </p:cNvPr>
          <p:cNvSpPr>
            <a:spLocks noGrp="1"/>
          </p:cNvSpPr>
          <p:nvPr>
            <p:ph idx="1" hasCustomPrompt="1"/>
          </p:nvPr>
        </p:nvSpPr>
        <p:spPr>
          <a:xfrm>
            <a:off x="627063" y="1414800"/>
            <a:ext cx="6912000" cy="4752975"/>
          </a:xfrm>
        </p:spPr>
        <p:txBody>
          <a:bodyPr/>
          <a:lstStyle>
            <a:lvl1pPr>
              <a:defRPr/>
            </a:lvl1pPr>
            <a:lvl2pPr>
              <a:defRPr/>
            </a:lvl2pPr>
            <a:lvl3pPr>
              <a:defRPr/>
            </a:lvl3pPr>
            <a:lvl4pPr>
              <a:defRPr/>
            </a:lvl4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Date">
            <a:extLst>
              <a:ext uri="{FF2B5EF4-FFF2-40B4-BE49-F238E27FC236}">
                <a16:creationId xmlns:a16="http://schemas.microsoft.com/office/drawing/2014/main" id="{403C0EB4-1B53-4B8F-9740-38C1F1FBC93B}"/>
              </a:ext>
            </a:extLst>
          </p:cNvPr>
          <p:cNvSpPr>
            <a:spLocks noGrp="1"/>
          </p:cNvSpPr>
          <p:nvPr>
            <p:ph type="dt" sz="half" idx="10"/>
          </p:nvPr>
        </p:nvSpPr>
        <p:spPr/>
        <p:txBody>
          <a:bodyPr/>
          <a:lstStyle/>
          <a:p>
            <a:r>
              <a:rPr lang="en-US"/>
              <a:t>YYYY-MM-DD</a:t>
            </a:r>
            <a:endParaRPr lang="en-US" dirty="0"/>
          </a:p>
        </p:txBody>
      </p:sp>
      <p:sp>
        <p:nvSpPr>
          <p:cNvPr id="7" name="Footer">
            <a:extLst>
              <a:ext uri="{FF2B5EF4-FFF2-40B4-BE49-F238E27FC236}">
                <a16:creationId xmlns:a16="http://schemas.microsoft.com/office/drawing/2014/main" id="{55925FA6-8423-4CD0-8733-9EA0DDBA1A39}"/>
              </a:ext>
            </a:extLst>
          </p:cNvPr>
          <p:cNvSpPr>
            <a:spLocks noGrp="1"/>
          </p:cNvSpPr>
          <p:nvPr>
            <p:ph type="ftr" sz="quarter" idx="11"/>
          </p:nvPr>
        </p:nvSpPr>
        <p:spPr/>
        <p:txBody>
          <a:bodyPr/>
          <a:lstStyle/>
          <a:p>
            <a:r>
              <a:rPr lang="en-US"/>
              <a:t>Restricted © Siemens Energy, 2022 | Author, Department</a:t>
            </a:r>
            <a:endParaRPr lang="en-US" dirty="0"/>
          </a:p>
        </p:txBody>
      </p:sp>
      <p:sp>
        <p:nvSpPr>
          <p:cNvPr id="8" name="Slide Number">
            <a:extLst>
              <a:ext uri="{FF2B5EF4-FFF2-40B4-BE49-F238E27FC236}">
                <a16:creationId xmlns:a16="http://schemas.microsoft.com/office/drawing/2014/main" id="{2D88C0A6-7202-4D95-BB1D-396CBCC401B3}"/>
              </a:ext>
            </a:extLst>
          </p:cNvPr>
          <p:cNvSpPr>
            <a:spLocks noGrp="1"/>
          </p:cNvSpPr>
          <p:nvPr>
            <p:ph type="sldNum" sz="quarter" idx="12"/>
          </p:nvPr>
        </p:nvSpPr>
        <p:spPr/>
        <p:txBody>
          <a:bodyPr/>
          <a:lstStyle/>
          <a:p>
            <a:fld id="{E5B0116A-0D09-4E99-8C69-B4C15A5D8A2B}" type="slidenum">
              <a:rPr lang="en-US" smtClean="0"/>
              <a:pPr/>
              <a:t>‹#›</a:t>
            </a:fld>
            <a:endParaRPr lang="en-US" dirty="0"/>
          </a:p>
        </p:txBody>
      </p:sp>
      <p:sp>
        <p:nvSpPr>
          <p:cNvPr id="4" name="License statement">
            <a:extLst>
              <a:ext uri="{FF2B5EF4-FFF2-40B4-BE49-F238E27FC236}">
                <a16:creationId xmlns:a16="http://schemas.microsoft.com/office/drawing/2014/main" id="{8A8BFD76-D6D8-4CF7-9953-B1C9C522963C}"/>
              </a:ext>
            </a:extLst>
          </p:cNvPr>
          <p:cNvSpPr txBox="1"/>
          <p:nvPr userDrawn="1"/>
        </p:nvSpPr>
        <p:spPr>
          <a:xfrm>
            <a:off x="1692000" y="6526800"/>
            <a:ext cx="4402800" cy="331200"/>
          </a:xfrm>
          <a:prstGeom prst="rect">
            <a:avLst/>
          </a:prstGeom>
          <a:noFill/>
        </p:spPr>
        <p:txBody>
          <a:bodyPr wrap="square" lIns="0" tIns="0" rIns="0" bIns="0" rtlCol="0" anchor="t">
            <a:noAutofit/>
          </a:bodyPr>
          <a:lstStyle/>
          <a:p>
            <a:pPr algn="l"/>
            <a:r>
              <a:rPr lang="en-US" sz="1000" b="0" noProof="0" dirty="0">
                <a:solidFill>
                  <a:schemeClr val="accent6"/>
                </a:solidFill>
              </a:rPr>
              <a:t>Siemens Energy is a trademark licensed by Siemens AG.</a:t>
            </a:r>
          </a:p>
        </p:txBody>
      </p:sp>
      <p:pic>
        <p:nvPicPr>
          <p:cNvPr id="5" name="Logo">
            <a:extLst>
              <a:ext uri="{FF2B5EF4-FFF2-40B4-BE49-F238E27FC236}">
                <a16:creationId xmlns:a16="http://schemas.microsoft.com/office/drawing/2014/main" id="{4DD39686-C426-4B02-B953-AC0AC4016A35}"/>
              </a:ext>
            </a:extLst>
          </p:cNvPr>
          <p:cNvPicPr>
            <a:picLocks noChangeAspect="1"/>
          </p:cNvPicPr>
          <p:nvPr userDrawn="1"/>
        </p:nvPicPr>
        <p:blipFill>
          <a:blip r:embed="rId2"/>
          <a:srcRect/>
          <a:stretch/>
        </p:blipFill>
        <p:spPr bwMode="black">
          <a:xfrm>
            <a:off x="10274163" y="468926"/>
            <a:ext cx="1439999" cy="496808"/>
          </a:xfrm>
          <a:prstGeom prst="rect">
            <a:avLst/>
          </a:prstGeom>
        </p:spPr>
      </p:pic>
    </p:spTree>
    <p:extLst>
      <p:ext uri="{BB962C8B-B14F-4D97-AF65-F5344CB8AC3E}">
        <p14:creationId xmlns:p14="http://schemas.microsoft.com/office/powerpoint/2010/main" val="775458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53AF9F3-C036-494E-93A9-EEB85375F3DC}"/>
              </a:ext>
            </a:extLst>
          </p:cNvPr>
          <p:cNvSpPr>
            <a:spLocks noGrp="1"/>
          </p:cNvSpPr>
          <p:nvPr>
            <p:ph type="title"/>
          </p:nvPr>
        </p:nvSpPr>
        <p:spPr/>
        <p:txBody>
          <a:bodyPr/>
          <a:lstStyle/>
          <a:p>
            <a:r>
              <a:rPr lang="en-US"/>
              <a:t>Click to edit Master title style</a:t>
            </a:r>
          </a:p>
        </p:txBody>
      </p:sp>
      <p:sp>
        <p:nvSpPr>
          <p:cNvPr id="3" name="Copy 1">
            <a:extLst>
              <a:ext uri="{FF2B5EF4-FFF2-40B4-BE49-F238E27FC236}">
                <a16:creationId xmlns:a16="http://schemas.microsoft.com/office/drawing/2014/main" id="{B1D90D2F-1E41-4D9A-A464-3F2D94D5000C}"/>
              </a:ext>
            </a:extLst>
          </p:cNvPr>
          <p:cNvSpPr>
            <a:spLocks noGrp="1"/>
          </p:cNvSpPr>
          <p:nvPr>
            <p:ph idx="1" hasCustomPrompt="1"/>
          </p:nvPr>
        </p:nvSpPr>
        <p:spPr>
          <a:xfrm>
            <a:off x="627064" y="1414800"/>
            <a:ext cx="5472112" cy="4752975"/>
          </a:xfrm>
        </p:spPr>
        <p:txBody>
          <a:bodyPr/>
          <a:lstStyle>
            <a:lvl1pPr>
              <a:defRPr/>
            </a:lvl1pPr>
            <a:lvl2pPr>
              <a:defRPr/>
            </a:lvl2pPr>
            <a:lvl3pPr>
              <a:defRPr/>
            </a:lvl3pPr>
            <a:lvl4pPr>
              <a:defRPr/>
            </a:lvl4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Copy 2">
            <a:extLst>
              <a:ext uri="{FF2B5EF4-FFF2-40B4-BE49-F238E27FC236}">
                <a16:creationId xmlns:a16="http://schemas.microsoft.com/office/drawing/2014/main" id="{CF25AA35-A10D-4021-80D5-F4E01F03217D}"/>
              </a:ext>
            </a:extLst>
          </p:cNvPr>
          <p:cNvSpPr>
            <a:spLocks noGrp="1"/>
          </p:cNvSpPr>
          <p:nvPr>
            <p:ph sz="quarter" idx="11" hasCustomPrompt="1"/>
          </p:nvPr>
        </p:nvSpPr>
        <p:spPr>
          <a:xfrm>
            <a:off x="6242048" y="1414800"/>
            <a:ext cx="5472000" cy="4752975"/>
          </a:xfrm>
        </p:spPr>
        <p:txBody>
          <a:bodyPr/>
          <a:lstStyle>
            <a:lvl1pPr>
              <a:defRPr/>
            </a:lvl1pPr>
            <a:lvl2pPr>
              <a:defRPr/>
            </a:lvl2pPr>
            <a:lvl3pPr>
              <a:defRPr/>
            </a:lvl3pPr>
            <a:lvl4pPr>
              <a:defRPr/>
            </a:lvl4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a:extLst>
              <a:ext uri="{FF2B5EF4-FFF2-40B4-BE49-F238E27FC236}">
                <a16:creationId xmlns:a16="http://schemas.microsoft.com/office/drawing/2014/main" id="{AC6E2027-C772-42AD-984D-7A3556335C6F}"/>
              </a:ext>
            </a:extLst>
          </p:cNvPr>
          <p:cNvSpPr>
            <a:spLocks noGrp="1"/>
          </p:cNvSpPr>
          <p:nvPr>
            <p:ph type="dt" sz="half" idx="12"/>
          </p:nvPr>
        </p:nvSpPr>
        <p:spPr/>
        <p:txBody>
          <a:bodyPr/>
          <a:lstStyle/>
          <a:p>
            <a:r>
              <a:rPr lang="en-US"/>
              <a:t>YYYY-MM-DD</a:t>
            </a:r>
            <a:endParaRPr lang="en-US" dirty="0"/>
          </a:p>
        </p:txBody>
      </p:sp>
      <p:sp>
        <p:nvSpPr>
          <p:cNvPr id="5" name="Footer">
            <a:extLst>
              <a:ext uri="{FF2B5EF4-FFF2-40B4-BE49-F238E27FC236}">
                <a16:creationId xmlns:a16="http://schemas.microsoft.com/office/drawing/2014/main" id="{F381C935-780D-4012-B178-FB5E72716459}"/>
              </a:ext>
            </a:extLst>
          </p:cNvPr>
          <p:cNvSpPr>
            <a:spLocks noGrp="1"/>
          </p:cNvSpPr>
          <p:nvPr>
            <p:ph type="ftr" sz="quarter" idx="13"/>
          </p:nvPr>
        </p:nvSpPr>
        <p:spPr/>
        <p:txBody>
          <a:bodyPr/>
          <a:lstStyle/>
          <a:p>
            <a:r>
              <a:rPr lang="en-US"/>
              <a:t>Restricted © Siemens Energy, 2022 | Author, Department</a:t>
            </a:r>
            <a:endParaRPr lang="en-US" dirty="0"/>
          </a:p>
        </p:txBody>
      </p:sp>
      <p:sp>
        <p:nvSpPr>
          <p:cNvPr id="6" name="Slide Number">
            <a:extLst>
              <a:ext uri="{FF2B5EF4-FFF2-40B4-BE49-F238E27FC236}">
                <a16:creationId xmlns:a16="http://schemas.microsoft.com/office/drawing/2014/main" id="{E6CD01A0-91A7-4373-AA3C-DD67B39EAA17}"/>
              </a:ext>
            </a:extLst>
          </p:cNvPr>
          <p:cNvSpPr>
            <a:spLocks noGrp="1"/>
          </p:cNvSpPr>
          <p:nvPr>
            <p:ph type="sldNum" sz="quarter" idx="14"/>
          </p:nvPr>
        </p:nvSpPr>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12954716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s, two image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6F8B4D2-6F05-469C-8BE4-52BAC6D34B39}"/>
              </a:ext>
            </a:extLst>
          </p:cNvPr>
          <p:cNvSpPr>
            <a:spLocks noGrp="1"/>
          </p:cNvSpPr>
          <p:nvPr>
            <p:ph type="title"/>
          </p:nvPr>
        </p:nvSpPr>
        <p:spPr/>
        <p:txBody>
          <a:bodyPr/>
          <a:lstStyle/>
          <a:p>
            <a:r>
              <a:rPr lang="en-US"/>
              <a:t>Click to edit Master title style</a:t>
            </a:r>
          </a:p>
        </p:txBody>
      </p:sp>
      <p:sp>
        <p:nvSpPr>
          <p:cNvPr id="3" name="Copy">
            <a:extLst>
              <a:ext uri="{FF2B5EF4-FFF2-40B4-BE49-F238E27FC236}">
                <a16:creationId xmlns:a16="http://schemas.microsoft.com/office/drawing/2014/main" id="{B1D90D2F-1E41-4D9A-A464-3F2D94D5000C}"/>
              </a:ext>
            </a:extLst>
          </p:cNvPr>
          <p:cNvSpPr>
            <a:spLocks noGrp="1"/>
          </p:cNvSpPr>
          <p:nvPr>
            <p:ph idx="1" hasCustomPrompt="1"/>
          </p:nvPr>
        </p:nvSpPr>
        <p:spPr>
          <a:xfrm>
            <a:off x="627064" y="1414800"/>
            <a:ext cx="5472000" cy="4752975"/>
          </a:xfrm>
        </p:spPr>
        <p:txBody>
          <a:bodyPr/>
          <a:lstStyle>
            <a:lvl1pPr>
              <a:defRPr/>
            </a:lvl1pPr>
            <a:lvl2pPr>
              <a:defRPr/>
            </a:lvl2pPr>
            <a:lvl3pPr>
              <a:defRPr/>
            </a:lvl3pPr>
            <a:lvl4pPr>
              <a:defRPr/>
            </a:lvl4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Image 1">
            <a:extLst>
              <a:ext uri="{FF2B5EF4-FFF2-40B4-BE49-F238E27FC236}">
                <a16:creationId xmlns:a16="http://schemas.microsoft.com/office/drawing/2014/main" id="{1F47DA09-C1B9-4F79-811C-47680DD13F06}"/>
              </a:ext>
            </a:extLst>
          </p:cNvPr>
          <p:cNvSpPr>
            <a:spLocks noGrp="1"/>
          </p:cNvSpPr>
          <p:nvPr>
            <p:ph type="pic" sz="quarter" idx="10" hasCustomPrompt="1"/>
          </p:nvPr>
        </p:nvSpPr>
        <p:spPr>
          <a:xfrm>
            <a:off x="6242049" y="1414800"/>
            <a:ext cx="5472000" cy="2305049"/>
          </a:xfrm>
        </p:spPr>
        <p:txBody>
          <a:bodyPr lIns="144000" tIns="144000" rIns="144000" bIns="144000"/>
          <a:lstStyle>
            <a:lvl1pPr>
              <a:defRPr/>
            </a:lvl1pPr>
          </a:lstStyle>
          <a:p>
            <a:r>
              <a:rPr lang="en-US" dirty="0"/>
              <a:t>Click icon to add picture</a:t>
            </a:r>
          </a:p>
        </p:txBody>
      </p:sp>
      <p:sp>
        <p:nvSpPr>
          <p:cNvPr id="8" name="Image 2">
            <a:extLst>
              <a:ext uri="{FF2B5EF4-FFF2-40B4-BE49-F238E27FC236}">
                <a16:creationId xmlns:a16="http://schemas.microsoft.com/office/drawing/2014/main" id="{B62DCAC0-0A0A-4FD1-9E6A-DFB48F5EAA12}"/>
              </a:ext>
            </a:extLst>
          </p:cNvPr>
          <p:cNvSpPr>
            <a:spLocks noGrp="1"/>
          </p:cNvSpPr>
          <p:nvPr>
            <p:ph type="pic" sz="quarter" idx="11" hasCustomPrompt="1"/>
          </p:nvPr>
        </p:nvSpPr>
        <p:spPr>
          <a:xfrm>
            <a:off x="6242049" y="3862725"/>
            <a:ext cx="5472000" cy="2305050"/>
          </a:xfrm>
        </p:spPr>
        <p:txBody>
          <a:bodyPr lIns="144000" tIns="144000" rIns="144000" bIns="144000" anchor="b" anchorCtr="0"/>
          <a:lstStyle>
            <a:lvl1pPr>
              <a:defRPr/>
            </a:lvl1pPr>
          </a:lstStyle>
          <a:p>
            <a:r>
              <a:rPr lang="en-US" dirty="0"/>
              <a:t>Click icon to add picture</a:t>
            </a:r>
          </a:p>
        </p:txBody>
      </p:sp>
      <p:sp>
        <p:nvSpPr>
          <p:cNvPr id="4" name="Date">
            <a:extLst>
              <a:ext uri="{FF2B5EF4-FFF2-40B4-BE49-F238E27FC236}">
                <a16:creationId xmlns:a16="http://schemas.microsoft.com/office/drawing/2014/main" id="{1FCABBC9-3B39-4120-9E36-C1B10AF3BA65}"/>
              </a:ext>
            </a:extLst>
          </p:cNvPr>
          <p:cNvSpPr>
            <a:spLocks noGrp="1"/>
          </p:cNvSpPr>
          <p:nvPr>
            <p:ph type="dt" sz="half" idx="12"/>
          </p:nvPr>
        </p:nvSpPr>
        <p:spPr/>
        <p:txBody>
          <a:bodyPr/>
          <a:lstStyle/>
          <a:p>
            <a:r>
              <a:rPr lang="en-US"/>
              <a:t>YYYY-MM-DD</a:t>
            </a:r>
            <a:endParaRPr lang="en-US" dirty="0"/>
          </a:p>
        </p:txBody>
      </p:sp>
      <p:sp>
        <p:nvSpPr>
          <p:cNvPr id="5" name="Footer">
            <a:extLst>
              <a:ext uri="{FF2B5EF4-FFF2-40B4-BE49-F238E27FC236}">
                <a16:creationId xmlns:a16="http://schemas.microsoft.com/office/drawing/2014/main" id="{7C140787-C6C2-478B-AC12-0F161894B6FE}"/>
              </a:ext>
            </a:extLst>
          </p:cNvPr>
          <p:cNvSpPr>
            <a:spLocks noGrp="1"/>
          </p:cNvSpPr>
          <p:nvPr>
            <p:ph type="ftr" sz="quarter" idx="13"/>
          </p:nvPr>
        </p:nvSpPr>
        <p:spPr/>
        <p:txBody>
          <a:bodyPr/>
          <a:lstStyle/>
          <a:p>
            <a:r>
              <a:rPr lang="en-US"/>
              <a:t>Restricted © Siemens Energy, 2022 | Author, Department</a:t>
            </a:r>
            <a:endParaRPr lang="en-US" dirty="0"/>
          </a:p>
        </p:txBody>
      </p:sp>
      <p:sp>
        <p:nvSpPr>
          <p:cNvPr id="7" name="Slide Number">
            <a:extLst>
              <a:ext uri="{FF2B5EF4-FFF2-40B4-BE49-F238E27FC236}">
                <a16:creationId xmlns:a16="http://schemas.microsoft.com/office/drawing/2014/main" id="{B1562448-5834-43F6-984A-69EC84B3453C}"/>
              </a:ext>
            </a:extLst>
          </p:cNvPr>
          <p:cNvSpPr>
            <a:spLocks noGrp="1"/>
          </p:cNvSpPr>
          <p:nvPr>
            <p:ph type="sldNum" sz="quarter" idx="14"/>
          </p:nvPr>
        </p:nvSpPr>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6111875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s, two images 2">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68888810-CDD3-4B31-A4AB-CEA6DE3D1718}"/>
              </a:ext>
            </a:extLst>
          </p:cNvPr>
          <p:cNvSpPr>
            <a:spLocks noGrp="1"/>
          </p:cNvSpPr>
          <p:nvPr>
            <p:ph type="title"/>
          </p:nvPr>
        </p:nvSpPr>
        <p:spPr/>
        <p:txBody>
          <a:bodyPr/>
          <a:lstStyle/>
          <a:p>
            <a:r>
              <a:rPr lang="en-US"/>
              <a:t>Click to edit Master title style</a:t>
            </a:r>
            <a:endParaRPr lang="en-US" dirty="0"/>
          </a:p>
        </p:txBody>
      </p:sp>
      <p:sp>
        <p:nvSpPr>
          <p:cNvPr id="3" name="Copy">
            <a:extLst>
              <a:ext uri="{FF2B5EF4-FFF2-40B4-BE49-F238E27FC236}">
                <a16:creationId xmlns:a16="http://schemas.microsoft.com/office/drawing/2014/main" id="{B1D90D2F-1E41-4D9A-A464-3F2D94D5000C}"/>
              </a:ext>
            </a:extLst>
          </p:cNvPr>
          <p:cNvSpPr>
            <a:spLocks noGrp="1"/>
          </p:cNvSpPr>
          <p:nvPr>
            <p:ph idx="1" hasCustomPrompt="1"/>
          </p:nvPr>
        </p:nvSpPr>
        <p:spPr bwMode="blackWhite">
          <a:xfrm>
            <a:off x="0" y="1414800"/>
            <a:ext cx="6099176" cy="4752975"/>
          </a:xfrm>
          <a:gradFill>
            <a:gsLst>
              <a:gs pos="0">
                <a:schemeClr val="accent2"/>
              </a:gs>
              <a:gs pos="70000">
                <a:schemeClr val="tx2"/>
              </a:gs>
            </a:gsLst>
            <a:lin ang="13500000" scaled="1"/>
          </a:gradFill>
        </p:spPr>
        <p:txBody>
          <a:bodyPr lIns="626400" tIns="252000" rIns="144000" bIns="2520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Image 1">
            <a:extLst>
              <a:ext uri="{FF2B5EF4-FFF2-40B4-BE49-F238E27FC236}">
                <a16:creationId xmlns:a16="http://schemas.microsoft.com/office/drawing/2014/main" id="{1F47DA09-C1B9-4F79-811C-47680DD13F06}"/>
              </a:ext>
            </a:extLst>
          </p:cNvPr>
          <p:cNvSpPr>
            <a:spLocks noGrp="1"/>
          </p:cNvSpPr>
          <p:nvPr>
            <p:ph type="pic" sz="quarter" idx="10" hasCustomPrompt="1"/>
          </p:nvPr>
        </p:nvSpPr>
        <p:spPr>
          <a:xfrm>
            <a:off x="6242050" y="1414800"/>
            <a:ext cx="5949950" cy="2305049"/>
          </a:xfrm>
        </p:spPr>
        <p:txBody>
          <a:bodyPr lIns="144000" tIns="144000" rIns="144000" bIns="144000"/>
          <a:lstStyle>
            <a:lvl1pPr>
              <a:defRPr/>
            </a:lvl1pPr>
          </a:lstStyle>
          <a:p>
            <a:r>
              <a:rPr lang="en-US" dirty="0"/>
              <a:t>Click icon to add picture</a:t>
            </a:r>
          </a:p>
        </p:txBody>
      </p:sp>
      <p:sp>
        <p:nvSpPr>
          <p:cNvPr id="8" name="Image 2">
            <a:extLst>
              <a:ext uri="{FF2B5EF4-FFF2-40B4-BE49-F238E27FC236}">
                <a16:creationId xmlns:a16="http://schemas.microsoft.com/office/drawing/2014/main" id="{B62DCAC0-0A0A-4FD1-9E6A-DFB48F5EAA12}"/>
              </a:ext>
            </a:extLst>
          </p:cNvPr>
          <p:cNvSpPr>
            <a:spLocks noGrp="1"/>
          </p:cNvSpPr>
          <p:nvPr>
            <p:ph type="pic" sz="quarter" idx="11" hasCustomPrompt="1"/>
          </p:nvPr>
        </p:nvSpPr>
        <p:spPr>
          <a:xfrm>
            <a:off x="6242050" y="3862725"/>
            <a:ext cx="5949950" cy="2305050"/>
          </a:xfrm>
        </p:spPr>
        <p:txBody>
          <a:bodyPr lIns="144000" tIns="144000" rIns="144000" bIns="144000" anchor="b" anchorCtr="0"/>
          <a:lstStyle>
            <a:lvl1pPr>
              <a:defRPr/>
            </a:lvl1pPr>
          </a:lstStyle>
          <a:p>
            <a:r>
              <a:rPr lang="en-US" dirty="0"/>
              <a:t>Click icon to add picture</a:t>
            </a:r>
          </a:p>
        </p:txBody>
      </p:sp>
      <p:sp>
        <p:nvSpPr>
          <p:cNvPr id="4" name="Date">
            <a:extLst>
              <a:ext uri="{FF2B5EF4-FFF2-40B4-BE49-F238E27FC236}">
                <a16:creationId xmlns:a16="http://schemas.microsoft.com/office/drawing/2014/main" id="{88A136D3-BF07-484B-9E26-71DF4D911611}"/>
              </a:ext>
            </a:extLst>
          </p:cNvPr>
          <p:cNvSpPr>
            <a:spLocks noGrp="1"/>
          </p:cNvSpPr>
          <p:nvPr>
            <p:ph type="dt" sz="half" idx="12"/>
          </p:nvPr>
        </p:nvSpPr>
        <p:spPr/>
        <p:txBody>
          <a:bodyPr/>
          <a:lstStyle/>
          <a:p>
            <a:r>
              <a:rPr lang="en-US"/>
              <a:t>YYYY-MM-DD</a:t>
            </a:r>
            <a:endParaRPr lang="en-US" dirty="0"/>
          </a:p>
        </p:txBody>
      </p:sp>
      <p:sp>
        <p:nvSpPr>
          <p:cNvPr id="5" name="Footer">
            <a:extLst>
              <a:ext uri="{FF2B5EF4-FFF2-40B4-BE49-F238E27FC236}">
                <a16:creationId xmlns:a16="http://schemas.microsoft.com/office/drawing/2014/main" id="{1B88261F-E8E4-490F-85AD-522429F7B2F1}"/>
              </a:ext>
            </a:extLst>
          </p:cNvPr>
          <p:cNvSpPr>
            <a:spLocks noGrp="1"/>
          </p:cNvSpPr>
          <p:nvPr>
            <p:ph type="ftr" sz="quarter" idx="13"/>
          </p:nvPr>
        </p:nvSpPr>
        <p:spPr/>
        <p:txBody>
          <a:bodyPr/>
          <a:lstStyle/>
          <a:p>
            <a:r>
              <a:rPr lang="en-US"/>
              <a:t>Restricted © Siemens Energy, 2022 | Author, Department</a:t>
            </a:r>
            <a:endParaRPr lang="en-US" dirty="0"/>
          </a:p>
        </p:txBody>
      </p:sp>
      <p:sp>
        <p:nvSpPr>
          <p:cNvPr id="7" name="Slide Number">
            <a:extLst>
              <a:ext uri="{FF2B5EF4-FFF2-40B4-BE49-F238E27FC236}">
                <a16:creationId xmlns:a16="http://schemas.microsoft.com/office/drawing/2014/main" id="{64B2C9E1-F700-445E-9204-8767956E2DB5}"/>
              </a:ext>
            </a:extLst>
          </p:cNvPr>
          <p:cNvSpPr>
            <a:spLocks noGrp="1"/>
          </p:cNvSpPr>
          <p:nvPr>
            <p:ph type="sldNum" sz="quarter" idx="14"/>
          </p:nvPr>
        </p:nvSpPr>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28527845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row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C7ECFA6D-1332-4048-BA8C-6F8F3DE9B02E}"/>
              </a:ext>
            </a:extLst>
          </p:cNvPr>
          <p:cNvSpPr>
            <a:spLocks noGrp="1"/>
          </p:cNvSpPr>
          <p:nvPr>
            <p:ph type="title"/>
          </p:nvPr>
        </p:nvSpPr>
        <p:spPr/>
        <p:txBody>
          <a:bodyPr/>
          <a:lstStyle/>
          <a:p>
            <a:r>
              <a:rPr lang="en-US"/>
              <a:t>Click to edit Master title style</a:t>
            </a:r>
          </a:p>
        </p:txBody>
      </p:sp>
      <p:sp>
        <p:nvSpPr>
          <p:cNvPr id="3" name="Copy 1">
            <a:extLst>
              <a:ext uri="{FF2B5EF4-FFF2-40B4-BE49-F238E27FC236}">
                <a16:creationId xmlns:a16="http://schemas.microsoft.com/office/drawing/2014/main" id="{B1D90D2F-1E41-4D9A-A464-3F2D94D5000C}"/>
              </a:ext>
            </a:extLst>
          </p:cNvPr>
          <p:cNvSpPr>
            <a:spLocks noGrp="1"/>
          </p:cNvSpPr>
          <p:nvPr>
            <p:ph idx="1" hasCustomPrompt="1"/>
          </p:nvPr>
        </p:nvSpPr>
        <p:spPr>
          <a:xfrm>
            <a:off x="-1" y="1414800"/>
            <a:ext cx="8834437" cy="2305050"/>
          </a:xfrm>
        </p:spPr>
        <p:txBody>
          <a:bodyPr lIns="626400"/>
          <a:lstStyle>
            <a:lvl1pPr>
              <a:defRPr/>
            </a:lvl1pPr>
            <a:lvl2pPr>
              <a:defRPr/>
            </a:lvl2pPr>
            <a:lvl3pPr>
              <a:defRPr/>
            </a:lvl3pPr>
            <a:lvl4pPr>
              <a:defRPr/>
            </a:lvl4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Copy 2">
            <a:extLst>
              <a:ext uri="{FF2B5EF4-FFF2-40B4-BE49-F238E27FC236}">
                <a16:creationId xmlns:a16="http://schemas.microsoft.com/office/drawing/2014/main" id="{CF25AA35-A10D-4021-80D5-F4E01F03217D}"/>
              </a:ext>
            </a:extLst>
          </p:cNvPr>
          <p:cNvSpPr>
            <a:spLocks noGrp="1"/>
          </p:cNvSpPr>
          <p:nvPr>
            <p:ph sz="quarter" idx="11" hasCustomPrompt="1"/>
          </p:nvPr>
        </p:nvSpPr>
        <p:spPr>
          <a:xfrm>
            <a:off x="1" y="3862800"/>
            <a:ext cx="8834437" cy="2305049"/>
          </a:xfrm>
        </p:spPr>
        <p:txBody>
          <a:bodyPr lIns="626400"/>
          <a:lstStyle>
            <a:lvl1pPr>
              <a:defRPr/>
            </a:lvl1pPr>
            <a:lvl2pPr>
              <a:defRPr/>
            </a:lvl2pPr>
            <a:lvl3pPr>
              <a:defRPr/>
            </a:lvl3pPr>
            <a:lvl4pPr>
              <a:defRPr/>
            </a:lvl4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a:extLst>
              <a:ext uri="{FF2B5EF4-FFF2-40B4-BE49-F238E27FC236}">
                <a16:creationId xmlns:a16="http://schemas.microsoft.com/office/drawing/2014/main" id="{BF731564-D121-411C-A639-649F24AADDCE}"/>
              </a:ext>
            </a:extLst>
          </p:cNvPr>
          <p:cNvSpPr>
            <a:spLocks noGrp="1"/>
          </p:cNvSpPr>
          <p:nvPr>
            <p:ph type="dt" sz="half" idx="12"/>
          </p:nvPr>
        </p:nvSpPr>
        <p:spPr/>
        <p:txBody>
          <a:bodyPr/>
          <a:lstStyle/>
          <a:p>
            <a:r>
              <a:rPr lang="en-US"/>
              <a:t>YYYY-MM-DD</a:t>
            </a:r>
            <a:endParaRPr lang="en-US" dirty="0"/>
          </a:p>
        </p:txBody>
      </p:sp>
      <p:sp>
        <p:nvSpPr>
          <p:cNvPr id="5" name="Footer">
            <a:extLst>
              <a:ext uri="{FF2B5EF4-FFF2-40B4-BE49-F238E27FC236}">
                <a16:creationId xmlns:a16="http://schemas.microsoft.com/office/drawing/2014/main" id="{269DC8D8-3EA7-4817-9C53-46CFD3E3EA4D}"/>
              </a:ext>
            </a:extLst>
          </p:cNvPr>
          <p:cNvSpPr>
            <a:spLocks noGrp="1"/>
          </p:cNvSpPr>
          <p:nvPr>
            <p:ph type="ftr" sz="quarter" idx="13"/>
          </p:nvPr>
        </p:nvSpPr>
        <p:spPr/>
        <p:txBody>
          <a:bodyPr/>
          <a:lstStyle/>
          <a:p>
            <a:r>
              <a:rPr lang="en-US"/>
              <a:t>Restricted © Siemens Energy, 2022 | Author, Department</a:t>
            </a:r>
            <a:endParaRPr lang="en-US" dirty="0"/>
          </a:p>
        </p:txBody>
      </p:sp>
      <p:sp>
        <p:nvSpPr>
          <p:cNvPr id="6" name="Slide Number">
            <a:extLst>
              <a:ext uri="{FF2B5EF4-FFF2-40B4-BE49-F238E27FC236}">
                <a16:creationId xmlns:a16="http://schemas.microsoft.com/office/drawing/2014/main" id="{34BF74D4-9EBB-405C-AC28-94CEFF21A94B}"/>
              </a:ext>
            </a:extLst>
          </p:cNvPr>
          <p:cNvSpPr>
            <a:spLocks noGrp="1"/>
          </p:cNvSpPr>
          <p:nvPr>
            <p:ph type="sldNum" sz="quarter" idx="14"/>
          </p:nvPr>
        </p:nvSpPr>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3640995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A4DED40-DA39-4014-8DEE-94AA5379A75C}"/>
              </a:ext>
            </a:extLst>
          </p:cNvPr>
          <p:cNvSpPr>
            <a:spLocks noGrp="1"/>
          </p:cNvSpPr>
          <p:nvPr>
            <p:ph type="title"/>
          </p:nvPr>
        </p:nvSpPr>
        <p:spPr/>
        <p:txBody>
          <a:bodyPr/>
          <a:lstStyle/>
          <a:p>
            <a:r>
              <a:rPr lang="en-US"/>
              <a:t>Click to edit Master title style</a:t>
            </a:r>
          </a:p>
        </p:txBody>
      </p:sp>
      <p:sp>
        <p:nvSpPr>
          <p:cNvPr id="3" name="Copy 1">
            <a:extLst>
              <a:ext uri="{FF2B5EF4-FFF2-40B4-BE49-F238E27FC236}">
                <a16:creationId xmlns:a16="http://schemas.microsoft.com/office/drawing/2014/main" id="{B1D90D2F-1E41-4D9A-A464-3F2D94D5000C}"/>
              </a:ext>
            </a:extLst>
          </p:cNvPr>
          <p:cNvSpPr>
            <a:spLocks noGrp="1"/>
          </p:cNvSpPr>
          <p:nvPr>
            <p:ph idx="1" hasCustomPrompt="1"/>
          </p:nvPr>
        </p:nvSpPr>
        <p:spPr>
          <a:xfrm>
            <a:off x="627064" y="1414800"/>
            <a:ext cx="3600000" cy="4752974"/>
          </a:xfrm>
        </p:spPr>
        <p:txBody>
          <a:bodyPr lIns="0"/>
          <a:lstStyle>
            <a:lvl1pPr>
              <a:defRPr/>
            </a:lvl1pPr>
            <a:lvl2pPr>
              <a:defRPr/>
            </a:lvl2pPr>
            <a:lvl3pPr>
              <a:defRPr/>
            </a:lvl3pPr>
            <a:lvl4pPr>
              <a:defRPr/>
            </a:lvl4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Copy 2">
            <a:extLst>
              <a:ext uri="{FF2B5EF4-FFF2-40B4-BE49-F238E27FC236}">
                <a16:creationId xmlns:a16="http://schemas.microsoft.com/office/drawing/2014/main" id="{CF25AA35-A10D-4021-80D5-F4E01F03217D}"/>
              </a:ext>
            </a:extLst>
          </p:cNvPr>
          <p:cNvSpPr>
            <a:spLocks noGrp="1"/>
          </p:cNvSpPr>
          <p:nvPr>
            <p:ph sz="quarter" idx="11" hasCustomPrompt="1"/>
          </p:nvPr>
        </p:nvSpPr>
        <p:spPr>
          <a:xfrm>
            <a:off x="4370614" y="1414800"/>
            <a:ext cx="3600000" cy="4752974"/>
          </a:xfrm>
        </p:spPr>
        <p:txBody>
          <a:bodyPr lIns="0"/>
          <a:lstStyle>
            <a:lvl1pPr>
              <a:defRPr/>
            </a:lvl1pPr>
            <a:lvl2pPr>
              <a:defRPr/>
            </a:lvl2pPr>
            <a:lvl3pPr>
              <a:defRPr/>
            </a:lvl3pPr>
            <a:lvl4pPr>
              <a:defRPr/>
            </a:lvl4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Copy 3">
            <a:extLst>
              <a:ext uri="{FF2B5EF4-FFF2-40B4-BE49-F238E27FC236}">
                <a16:creationId xmlns:a16="http://schemas.microsoft.com/office/drawing/2014/main" id="{7AD2072B-7BD2-4A0D-8491-4973B658502C}"/>
              </a:ext>
            </a:extLst>
          </p:cNvPr>
          <p:cNvSpPr>
            <a:spLocks noGrp="1"/>
          </p:cNvSpPr>
          <p:nvPr>
            <p:ph sz="quarter" idx="12" hasCustomPrompt="1"/>
          </p:nvPr>
        </p:nvSpPr>
        <p:spPr>
          <a:xfrm>
            <a:off x="8114163" y="1414800"/>
            <a:ext cx="3600000" cy="4752974"/>
          </a:xfrm>
        </p:spPr>
        <p:txBody>
          <a:bodyPr lIns="0"/>
          <a:lstStyle>
            <a:lvl1pPr>
              <a:defRPr/>
            </a:lvl1pPr>
            <a:lvl2pPr>
              <a:defRPr/>
            </a:lvl2pPr>
            <a:lvl3pPr>
              <a:defRPr/>
            </a:lvl3pPr>
            <a:lvl4pPr>
              <a:defRPr/>
            </a:lvl4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a:extLst>
              <a:ext uri="{FF2B5EF4-FFF2-40B4-BE49-F238E27FC236}">
                <a16:creationId xmlns:a16="http://schemas.microsoft.com/office/drawing/2014/main" id="{66F2CD3C-79DD-415D-B58C-FB34DEE2AC55}"/>
              </a:ext>
            </a:extLst>
          </p:cNvPr>
          <p:cNvSpPr>
            <a:spLocks noGrp="1"/>
          </p:cNvSpPr>
          <p:nvPr>
            <p:ph type="dt" sz="half" idx="13"/>
          </p:nvPr>
        </p:nvSpPr>
        <p:spPr/>
        <p:txBody>
          <a:bodyPr/>
          <a:lstStyle/>
          <a:p>
            <a:r>
              <a:rPr lang="en-US"/>
              <a:t>YYYY-MM-DD</a:t>
            </a:r>
            <a:endParaRPr lang="en-US" dirty="0"/>
          </a:p>
        </p:txBody>
      </p:sp>
      <p:sp>
        <p:nvSpPr>
          <p:cNvPr id="6" name="Footer">
            <a:extLst>
              <a:ext uri="{FF2B5EF4-FFF2-40B4-BE49-F238E27FC236}">
                <a16:creationId xmlns:a16="http://schemas.microsoft.com/office/drawing/2014/main" id="{E8ECC2DA-CA3B-4784-9489-58E57080D5B2}"/>
              </a:ext>
            </a:extLst>
          </p:cNvPr>
          <p:cNvSpPr>
            <a:spLocks noGrp="1"/>
          </p:cNvSpPr>
          <p:nvPr>
            <p:ph type="ftr" sz="quarter" idx="14"/>
          </p:nvPr>
        </p:nvSpPr>
        <p:spPr/>
        <p:txBody>
          <a:bodyPr/>
          <a:lstStyle/>
          <a:p>
            <a:r>
              <a:rPr lang="en-US"/>
              <a:t>Restricted © Siemens Energy, 2022 | Author, Department</a:t>
            </a:r>
            <a:endParaRPr lang="en-US" dirty="0"/>
          </a:p>
        </p:txBody>
      </p:sp>
      <p:sp>
        <p:nvSpPr>
          <p:cNvPr id="8" name="Slide Number">
            <a:extLst>
              <a:ext uri="{FF2B5EF4-FFF2-40B4-BE49-F238E27FC236}">
                <a16:creationId xmlns:a16="http://schemas.microsoft.com/office/drawing/2014/main" id="{D515FD23-94DD-4C7D-A503-656BABF8E14C}"/>
              </a:ext>
            </a:extLst>
          </p:cNvPr>
          <p:cNvSpPr>
            <a:spLocks noGrp="1"/>
          </p:cNvSpPr>
          <p:nvPr>
            <p:ph type="sldNum" sz="quarter" idx="15"/>
          </p:nvPr>
        </p:nvSpPr>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116454126"/>
      </p:ext>
    </p:extLst>
  </p:cSld>
  <p:clrMapOvr>
    <a:masterClrMapping/>
  </p:clrMapOvr>
  <p:extLst>
    <p:ext uri="{DCECCB84-F9BA-43D5-87BE-67443E8EF086}">
      <p15:sldGuideLst xmlns:p15="http://schemas.microsoft.com/office/powerpoint/2012/main">
        <p15:guide id="1" pos="5022">
          <p15:clr>
            <a:srgbClr val="009999"/>
          </p15:clr>
        </p15:guide>
        <p15:guide id="2" pos="5112">
          <p15:clr>
            <a:srgbClr val="009999"/>
          </p15:clr>
        </p15:guide>
        <p15:guide id="4" pos="2753">
          <p15:clr>
            <a:srgbClr val="009999"/>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picture 3">
    <p:spTree>
      <p:nvGrpSpPr>
        <p:cNvPr id="1" name=""/>
        <p:cNvGrpSpPr/>
        <p:nvPr/>
      </p:nvGrpSpPr>
      <p:grpSpPr>
        <a:xfrm>
          <a:off x="0" y="0"/>
          <a:ext cx="0" cy="0"/>
          <a:chOff x="0" y="0"/>
          <a:chExt cx="0" cy="0"/>
        </a:xfrm>
      </p:grpSpPr>
      <p:pic>
        <p:nvPicPr>
          <p:cNvPr id="8" name="Graphic">
            <a:extLst>
              <a:ext uri="{FF2B5EF4-FFF2-40B4-BE49-F238E27FC236}">
                <a16:creationId xmlns:a16="http://schemas.microsoft.com/office/drawing/2014/main" id="{6FE31343-DBA1-4E1C-B310-3652C708DBC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0183" t="26979" r="38146" b="31354"/>
          <a:stretch/>
        </p:blipFill>
        <p:spPr bwMode="hidden">
          <a:xfrm>
            <a:off x="1358" y="424"/>
            <a:ext cx="12193200" cy="6858000"/>
          </a:xfrm>
          <a:prstGeom prst="rect">
            <a:avLst/>
          </a:prstGeom>
        </p:spPr>
      </p:pic>
      <p:sp>
        <p:nvSpPr>
          <p:cNvPr id="2" name="Title">
            <a:extLst>
              <a:ext uri="{FF2B5EF4-FFF2-40B4-BE49-F238E27FC236}">
                <a16:creationId xmlns:a16="http://schemas.microsoft.com/office/drawing/2014/main" id="{4D270123-9201-40C9-8724-1647E9A0C8F8}"/>
              </a:ext>
            </a:extLst>
          </p:cNvPr>
          <p:cNvSpPr>
            <a:spLocks noGrp="1"/>
          </p:cNvSpPr>
          <p:nvPr userDrawn="1">
            <p:ph type="ctrTitle" hasCustomPrompt="1"/>
          </p:nvPr>
        </p:nvSpPr>
        <p:spPr>
          <a:xfrm>
            <a:off x="627062" y="1414800"/>
            <a:ext cx="5614988" cy="3114000"/>
          </a:xfrm>
        </p:spPr>
        <p:txBody>
          <a:bodyPr lIns="0" tIns="0" bIns="0" anchor="b"/>
          <a:lstStyle>
            <a:lvl1pPr algn="l">
              <a:defRPr sz="4400">
                <a:solidFill>
                  <a:schemeClr val="tx1"/>
                </a:solidFill>
              </a:defRPr>
            </a:lvl1pPr>
          </a:lstStyle>
          <a:p>
            <a:r>
              <a:rPr lang="en-US" dirty="0"/>
              <a:t>Click to edit Master title style</a:t>
            </a:r>
            <a:endParaRPr lang="de-DE" dirty="0"/>
          </a:p>
        </p:txBody>
      </p:sp>
      <p:sp>
        <p:nvSpPr>
          <p:cNvPr id="3" name="Subtitle">
            <a:extLst>
              <a:ext uri="{FF2B5EF4-FFF2-40B4-BE49-F238E27FC236}">
                <a16:creationId xmlns:a16="http://schemas.microsoft.com/office/drawing/2014/main" id="{6800291B-8951-48A6-AA08-05DDABDCE8A0}"/>
              </a:ext>
            </a:extLst>
          </p:cNvPr>
          <p:cNvSpPr>
            <a:spLocks noGrp="1"/>
          </p:cNvSpPr>
          <p:nvPr userDrawn="1">
            <p:ph type="subTitle" idx="1" hasCustomPrompt="1"/>
          </p:nvPr>
        </p:nvSpPr>
        <p:spPr>
          <a:xfrm>
            <a:off x="627064" y="4528800"/>
            <a:ext cx="5614986" cy="899252"/>
          </a:xfrm>
        </p:spPr>
        <p:txBody>
          <a:bodyPr lIns="0" tIns="108000" anchor="t">
            <a:noAutofit/>
          </a:bodyPr>
          <a:lstStyle>
            <a:lvl1pPr marL="0" indent="0" algn="l">
              <a:buNone/>
              <a:defRPr sz="15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of presentation,</a:t>
            </a:r>
            <a:br>
              <a:rPr lang="en-US" dirty="0"/>
            </a:br>
            <a:r>
              <a:rPr lang="en-US" dirty="0"/>
              <a:t>English, Month 2020</a:t>
            </a:r>
          </a:p>
        </p:txBody>
      </p:sp>
      <p:sp>
        <p:nvSpPr>
          <p:cNvPr id="5" name="Footer">
            <a:extLst>
              <a:ext uri="{FF2B5EF4-FFF2-40B4-BE49-F238E27FC236}">
                <a16:creationId xmlns:a16="http://schemas.microsoft.com/office/drawing/2014/main" id="{2F33FBE1-0695-4F86-8E06-7C12BB6B0C70}"/>
              </a:ext>
            </a:extLst>
          </p:cNvPr>
          <p:cNvSpPr>
            <a:spLocks noGrp="1"/>
          </p:cNvSpPr>
          <p:nvPr>
            <p:ph type="ftr" sz="quarter" idx="11"/>
          </p:nvPr>
        </p:nvSpPr>
        <p:spPr/>
        <p:txBody>
          <a:bodyPr rIns="482400"/>
          <a:lstStyle/>
          <a:p>
            <a:r>
              <a:rPr lang="en-US"/>
              <a:t>Restricted © Siemens Energy, 2022 | Author, Department</a:t>
            </a:r>
            <a:endParaRPr lang="en-US" dirty="0"/>
          </a:p>
        </p:txBody>
      </p:sp>
      <p:sp>
        <p:nvSpPr>
          <p:cNvPr id="9" name="License statement">
            <a:extLst>
              <a:ext uri="{FF2B5EF4-FFF2-40B4-BE49-F238E27FC236}">
                <a16:creationId xmlns:a16="http://schemas.microsoft.com/office/drawing/2014/main" id="{990571EA-906B-4464-A50B-507D49D861B2}"/>
              </a:ext>
            </a:extLst>
          </p:cNvPr>
          <p:cNvSpPr txBox="1"/>
          <p:nvPr userDrawn="1"/>
        </p:nvSpPr>
        <p:spPr>
          <a:xfrm>
            <a:off x="627063" y="6526800"/>
            <a:ext cx="5468936" cy="331200"/>
          </a:xfrm>
          <a:prstGeom prst="rect">
            <a:avLst/>
          </a:prstGeom>
          <a:noFill/>
        </p:spPr>
        <p:txBody>
          <a:bodyPr wrap="square" lIns="0" tIns="0" rIns="0" bIns="0" rtlCol="0" anchor="t">
            <a:noAutofit/>
          </a:bodyPr>
          <a:lstStyle/>
          <a:p>
            <a:pPr algn="l"/>
            <a:r>
              <a:rPr lang="en-US" sz="1000" b="0" noProof="0" dirty="0">
                <a:solidFill>
                  <a:schemeClr val="accent6"/>
                </a:solidFill>
              </a:rPr>
              <a:t>Siemens Energy is a trademark licensed by Siemens AG.</a:t>
            </a:r>
          </a:p>
        </p:txBody>
      </p:sp>
      <p:pic>
        <p:nvPicPr>
          <p:cNvPr id="11" name="Logo">
            <a:extLst>
              <a:ext uri="{FF2B5EF4-FFF2-40B4-BE49-F238E27FC236}">
                <a16:creationId xmlns:a16="http://schemas.microsoft.com/office/drawing/2014/main" id="{BB81BE19-DE56-4F9F-AB66-D4BBF7C27085}"/>
              </a:ext>
            </a:extLst>
          </p:cNvPr>
          <p:cNvPicPr>
            <a:picLocks noChangeAspect="1"/>
          </p:cNvPicPr>
          <p:nvPr userDrawn="1"/>
        </p:nvPicPr>
        <p:blipFill>
          <a:blip r:embed="rId4"/>
          <a:srcRect/>
          <a:stretch/>
        </p:blipFill>
        <p:spPr bwMode="black">
          <a:xfrm>
            <a:off x="10274163" y="468926"/>
            <a:ext cx="1440000" cy="496808"/>
          </a:xfrm>
          <a:prstGeom prst="rect">
            <a:avLst/>
          </a:prstGeom>
        </p:spPr>
      </p:pic>
    </p:spTree>
    <p:extLst>
      <p:ext uri="{BB962C8B-B14F-4D97-AF65-F5344CB8AC3E}">
        <p14:creationId xmlns:p14="http://schemas.microsoft.com/office/powerpoint/2010/main" val="2479789070"/>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columns, three image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E041062-6E58-45A3-B6A1-92507B394BAA}"/>
              </a:ext>
            </a:extLst>
          </p:cNvPr>
          <p:cNvSpPr>
            <a:spLocks noGrp="1"/>
          </p:cNvSpPr>
          <p:nvPr>
            <p:ph type="title"/>
          </p:nvPr>
        </p:nvSpPr>
        <p:spPr/>
        <p:txBody>
          <a:bodyPr/>
          <a:lstStyle/>
          <a:p>
            <a:r>
              <a:rPr lang="en-US"/>
              <a:t>Click to edit Master title style</a:t>
            </a:r>
          </a:p>
        </p:txBody>
      </p:sp>
      <p:sp>
        <p:nvSpPr>
          <p:cNvPr id="3" name="Copy 1">
            <a:extLst>
              <a:ext uri="{FF2B5EF4-FFF2-40B4-BE49-F238E27FC236}">
                <a16:creationId xmlns:a16="http://schemas.microsoft.com/office/drawing/2014/main" id="{B1D90D2F-1E41-4D9A-A464-3F2D94D5000C}"/>
              </a:ext>
            </a:extLst>
          </p:cNvPr>
          <p:cNvSpPr>
            <a:spLocks noGrp="1"/>
          </p:cNvSpPr>
          <p:nvPr>
            <p:ph idx="1" hasCustomPrompt="1"/>
          </p:nvPr>
        </p:nvSpPr>
        <p:spPr>
          <a:xfrm>
            <a:off x="627064" y="1701798"/>
            <a:ext cx="3600000" cy="1584000"/>
          </a:xfrm>
        </p:spPr>
        <p:txBody>
          <a:bodyPr lIns="0"/>
          <a:lstStyle>
            <a:lvl1pPr>
              <a:defRPr/>
            </a:lvl1pPr>
            <a:lvl2pPr>
              <a:defRPr/>
            </a:lvl2pPr>
            <a:lvl3pPr>
              <a:defRPr/>
            </a:lvl3pPr>
            <a:lvl4pPr>
              <a:defRPr/>
            </a:lvl4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Copy 2">
            <a:extLst>
              <a:ext uri="{FF2B5EF4-FFF2-40B4-BE49-F238E27FC236}">
                <a16:creationId xmlns:a16="http://schemas.microsoft.com/office/drawing/2014/main" id="{CF25AA35-A10D-4021-80D5-F4E01F03217D}"/>
              </a:ext>
            </a:extLst>
          </p:cNvPr>
          <p:cNvSpPr>
            <a:spLocks noGrp="1"/>
          </p:cNvSpPr>
          <p:nvPr>
            <p:ph sz="quarter" idx="11" hasCustomPrompt="1"/>
          </p:nvPr>
        </p:nvSpPr>
        <p:spPr>
          <a:xfrm>
            <a:off x="4370614" y="1701798"/>
            <a:ext cx="3600000" cy="1584000"/>
          </a:xfrm>
        </p:spPr>
        <p:txBody>
          <a:bodyPr lIns="0"/>
          <a:lstStyle>
            <a:lvl1pPr>
              <a:defRPr/>
            </a:lvl1pPr>
            <a:lvl2pPr>
              <a:defRPr/>
            </a:lvl2pPr>
            <a:lvl3pPr>
              <a:defRPr/>
            </a:lvl3pPr>
            <a:lvl4pPr>
              <a:defRPr/>
            </a:lvl4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Copy 3">
            <a:extLst>
              <a:ext uri="{FF2B5EF4-FFF2-40B4-BE49-F238E27FC236}">
                <a16:creationId xmlns:a16="http://schemas.microsoft.com/office/drawing/2014/main" id="{7AD2072B-7BD2-4A0D-8491-4973B658502C}"/>
              </a:ext>
            </a:extLst>
          </p:cNvPr>
          <p:cNvSpPr>
            <a:spLocks noGrp="1"/>
          </p:cNvSpPr>
          <p:nvPr>
            <p:ph sz="quarter" idx="12" hasCustomPrompt="1"/>
          </p:nvPr>
        </p:nvSpPr>
        <p:spPr>
          <a:xfrm>
            <a:off x="8114163" y="1701798"/>
            <a:ext cx="3600000" cy="1584000"/>
          </a:xfrm>
        </p:spPr>
        <p:txBody>
          <a:bodyPr lIns="0"/>
          <a:lstStyle>
            <a:lvl1pPr>
              <a:defRPr/>
            </a:lvl1pPr>
            <a:lvl2pPr>
              <a:defRPr/>
            </a:lvl2pPr>
            <a:lvl3pPr>
              <a:defRPr/>
            </a:lvl3pPr>
            <a:lvl4pPr>
              <a:defRPr/>
            </a:lvl4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Image 1">
            <a:extLst>
              <a:ext uri="{FF2B5EF4-FFF2-40B4-BE49-F238E27FC236}">
                <a16:creationId xmlns:a16="http://schemas.microsoft.com/office/drawing/2014/main" id="{D7FB36E4-9D48-40F9-8766-C9A9EB707245}"/>
              </a:ext>
            </a:extLst>
          </p:cNvPr>
          <p:cNvSpPr>
            <a:spLocks noGrp="1"/>
          </p:cNvSpPr>
          <p:nvPr>
            <p:ph type="pic" sz="quarter" idx="13" hasCustomPrompt="1"/>
          </p:nvPr>
        </p:nvSpPr>
        <p:spPr>
          <a:xfrm>
            <a:off x="627064" y="3285275"/>
            <a:ext cx="3600000" cy="2593238"/>
          </a:xfrm>
        </p:spPr>
        <p:txBody>
          <a:bodyPr lIns="144000" tIns="144000" rIns="144000" bIns="144000"/>
          <a:lstStyle>
            <a:lvl1pPr>
              <a:defRPr/>
            </a:lvl1pPr>
          </a:lstStyle>
          <a:p>
            <a:r>
              <a:rPr lang="en-US" dirty="0"/>
              <a:t>Click icon to add picture</a:t>
            </a:r>
          </a:p>
        </p:txBody>
      </p:sp>
      <p:sp>
        <p:nvSpPr>
          <p:cNvPr id="12" name="Image 2">
            <a:extLst>
              <a:ext uri="{FF2B5EF4-FFF2-40B4-BE49-F238E27FC236}">
                <a16:creationId xmlns:a16="http://schemas.microsoft.com/office/drawing/2014/main" id="{DB7AA95A-85B0-4FB5-A5A1-EA4243663C9F}"/>
              </a:ext>
            </a:extLst>
          </p:cNvPr>
          <p:cNvSpPr>
            <a:spLocks noGrp="1"/>
          </p:cNvSpPr>
          <p:nvPr>
            <p:ph type="pic" sz="quarter" idx="14" hasCustomPrompt="1"/>
          </p:nvPr>
        </p:nvSpPr>
        <p:spPr>
          <a:xfrm>
            <a:off x="4370614" y="3285275"/>
            <a:ext cx="3600000" cy="2593238"/>
          </a:xfrm>
        </p:spPr>
        <p:txBody>
          <a:bodyPr lIns="144000" tIns="144000" rIns="144000" bIns="144000"/>
          <a:lstStyle>
            <a:lvl1pPr>
              <a:defRPr/>
            </a:lvl1pPr>
          </a:lstStyle>
          <a:p>
            <a:r>
              <a:rPr lang="en-US" dirty="0"/>
              <a:t>Click icon to add picture</a:t>
            </a:r>
          </a:p>
        </p:txBody>
      </p:sp>
      <p:sp>
        <p:nvSpPr>
          <p:cNvPr id="13" name="Image 3">
            <a:extLst>
              <a:ext uri="{FF2B5EF4-FFF2-40B4-BE49-F238E27FC236}">
                <a16:creationId xmlns:a16="http://schemas.microsoft.com/office/drawing/2014/main" id="{5530F297-3088-4E70-982A-604343177BD6}"/>
              </a:ext>
            </a:extLst>
          </p:cNvPr>
          <p:cNvSpPr>
            <a:spLocks noGrp="1"/>
          </p:cNvSpPr>
          <p:nvPr>
            <p:ph type="pic" sz="quarter" idx="15" hasCustomPrompt="1"/>
          </p:nvPr>
        </p:nvSpPr>
        <p:spPr>
          <a:xfrm>
            <a:off x="8114163" y="3285275"/>
            <a:ext cx="3600000" cy="2593238"/>
          </a:xfrm>
        </p:spPr>
        <p:txBody>
          <a:bodyPr lIns="144000" tIns="144000" rIns="144000" bIns="144000"/>
          <a:lstStyle>
            <a:lvl1pPr>
              <a:defRPr/>
            </a:lvl1pPr>
          </a:lstStyle>
          <a:p>
            <a:r>
              <a:rPr lang="en-US" dirty="0"/>
              <a:t>Click icon to add picture</a:t>
            </a:r>
          </a:p>
        </p:txBody>
      </p:sp>
      <p:sp>
        <p:nvSpPr>
          <p:cNvPr id="4" name="Date">
            <a:extLst>
              <a:ext uri="{FF2B5EF4-FFF2-40B4-BE49-F238E27FC236}">
                <a16:creationId xmlns:a16="http://schemas.microsoft.com/office/drawing/2014/main" id="{64CD9D67-4188-4E61-A4E0-847685422FD8}"/>
              </a:ext>
            </a:extLst>
          </p:cNvPr>
          <p:cNvSpPr>
            <a:spLocks noGrp="1"/>
          </p:cNvSpPr>
          <p:nvPr>
            <p:ph type="dt" sz="half" idx="16"/>
          </p:nvPr>
        </p:nvSpPr>
        <p:spPr/>
        <p:txBody>
          <a:bodyPr/>
          <a:lstStyle/>
          <a:p>
            <a:r>
              <a:rPr lang="en-US"/>
              <a:t>YYYY-MM-DD</a:t>
            </a:r>
            <a:endParaRPr lang="en-US" dirty="0"/>
          </a:p>
        </p:txBody>
      </p:sp>
      <p:sp>
        <p:nvSpPr>
          <p:cNvPr id="6" name="Footer">
            <a:extLst>
              <a:ext uri="{FF2B5EF4-FFF2-40B4-BE49-F238E27FC236}">
                <a16:creationId xmlns:a16="http://schemas.microsoft.com/office/drawing/2014/main" id="{70560A58-2575-4155-919E-CACDD0C2DD07}"/>
              </a:ext>
            </a:extLst>
          </p:cNvPr>
          <p:cNvSpPr>
            <a:spLocks noGrp="1"/>
          </p:cNvSpPr>
          <p:nvPr>
            <p:ph type="ftr" sz="quarter" idx="17"/>
          </p:nvPr>
        </p:nvSpPr>
        <p:spPr/>
        <p:txBody>
          <a:bodyPr/>
          <a:lstStyle/>
          <a:p>
            <a:r>
              <a:rPr lang="en-US"/>
              <a:t>Restricted © Siemens Energy, 2022 | Author, Department</a:t>
            </a:r>
            <a:endParaRPr lang="en-US" dirty="0"/>
          </a:p>
        </p:txBody>
      </p:sp>
      <p:sp>
        <p:nvSpPr>
          <p:cNvPr id="8" name="Slide Number">
            <a:extLst>
              <a:ext uri="{FF2B5EF4-FFF2-40B4-BE49-F238E27FC236}">
                <a16:creationId xmlns:a16="http://schemas.microsoft.com/office/drawing/2014/main" id="{AD063BF5-DC77-422B-BA57-03E4C264E2EB}"/>
              </a:ext>
            </a:extLst>
          </p:cNvPr>
          <p:cNvSpPr>
            <a:spLocks noGrp="1"/>
          </p:cNvSpPr>
          <p:nvPr>
            <p:ph type="sldNum" sz="quarter" idx="18"/>
          </p:nvPr>
        </p:nvSpPr>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3833452459"/>
      </p:ext>
    </p:extLst>
  </p:cSld>
  <p:clrMapOvr>
    <a:masterClrMapping/>
  </p:clrMapOvr>
  <p:extLst>
    <p:ext uri="{DCECCB84-F9BA-43D5-87BE-67443E8EF086}">
      <p15:sldGuideLst xmlns:p15="http://schemas.microsoft.com/office/powerpoint/2012/main">
        <p15:guide id="1" pos="5022">
          <p15:clr>
            <a:srgbClr val="009999"/>
          </p15:clr>
        </p15:guide>
        <p15:guide id="2" pos="5112">
          <p15:clr>
            <a:srgbClr val="009999"/>
          </p15:clr>
        </p15:guide>
        <p15:guide id="4" pos="2753">
          <p15:clr>
            <a:srgbClr val="009999"/>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object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80AC4C64-3556-4D13-9B77-531CC35C597B}"/>
              </a:ext>
            </a:extLst>
          </p:cNvPr>
          <p:cNvSpPr>
            <a:spLocks noGrp="1"/>
          </p:cNvSpPr>
          <p:nvPr>
            <p:ph type="title"/>
          </p:nvPr>
        </p:nvSpPr>
        <p:spPr/>
        <p:txBody>
          <a:bodyPr/>
          <a:lstStyle/>
          <a:p>
            <a:r>
              <a:rPr lang="en-US"/>
              <a:t>Click to edit Master title style</a:t>
            </a:r>
          </a:p>
        </p:txBody>
      </p:sp>
      <p:sp>
        <p:nvSpPr>
          <p:cNvPr id="3" name="Copy 1">
            <a:extLst>
              <a:ext uri="{FF2B5EF4-FFF2-40B4-BE49-F238E27FC236}">
                <a16:creationId xmlns:a16="http://schemas.microsoft.com/office/drawing/2014/main" id="{B1D90D2F-1E41-4D9A-A464-3F2D94D5000C}"/>
              </a:ext>
            </a:extLst>
          </p:cNvPr>
          <p:cNvSpPr>
            <a:spLocks noGrp="1"/>
          </p:cNvSpPr>
          <p:nvPr>
            <p:ph idx="1" hasCustomPrompt="1"/>
          </p:nvPr>
        </p:nvSpPr>
        <p:spPr>
          <a:xfrm>
            <a:off x="627064" y="1414800"/>
            <a:ext cx="5472000" cy="2305049"/>
          </a:xfrm>
        </p:spPr>
        <p:txBody>
          <a:bodyPr lIns="0"/>
          <a:lstStyle>
            <a:lvl1pPr>
              <a:defRPr/>
            </a:lvl1pPr>
            <a:lvl2pPr>
              <a:defRPr/>
            </a:lvl2pPr>
            <a:lvl3pPr>
              <a:defRPr/>
            </a:lvl3pPr>
            <a:lvl4pPr>
              <a:defRPr/>
            </a:lvl4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Copy 2">
            <a:extLst>
              <a:ext uri="{FF2B5EF4-FFF2-40B4-BE49-F238E27FC236}">
                <a16:creationId xmlns:a16="http://schemas.microsoft.com/office/drawing/2014/main" id="{CF25AA35-A10D-4021-80D5-F4E01F03217D}"/>
              </a:ext>
            </a:extLst>
          </p:cNvPr>
          <p:cNvSpPr>
            <a:spLocks noGrp="1"/>
          </p:cNvSpPr>
          <p:nvPr>
            <p:ph sz="quarter" idx="11" hasCustomPrompt="1"/>
          </p:nvPr>
        </p:nvSpPr>
        <p:spPr>
          <a:xfrm>
            <a:off x="6242050" y="1414800"/>
            <a:ext cx="5472000" cy="2305049"/>
          </a:xfrm>
        </p:spPr>
        <p:txBody>
          <a:bodyPr lIns="0"/>
          <a:lstStyle>
            <a:lvl1pPr>
              <a:defRPr/>
            </a:lvl1pPr>
            <a:lvl2pPr>
              <a:defRPr/>
            </a:lvl2pPr>
            <a:lvl3pPr>
              <a:defRPr/>
            </a:lvl3pPr>
            <a:lvl4pPr>
              <a:defRPr/>
            </a:lvl4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Copy 3">
            <a:extLst>
              <a:ext uri="{FF2B5EF4-FFF2-40B4-BE49-F238E27FC236}">
                <a16:creationId xmlns:a16="http://schemas.microsoft.com/office/drawing/2014/main" id="{7AD2072B-7BD2-4A0D-8491-4973B658502C}"/>
              </a:ext>
            </a:extLst>
          </p:cNvPr>
          <p:cNvSpPr>
            <a:spLocks noGrp="1"/>
          </p:cNvSpPr>
          <p:nvPr>
            <p:ph sz="quarter" idx="12" hasCustomPrompt="1"/>
          </p:nvPr>
        </p:nvSpPr>
        <p:spPr>
          <a:xfrm>
            <a:off x="627063" y="3862388"/>
            <a:ext cx="5472112" cy="2305049"/>
          </a:xfrm>
        </p:spPr>
        <p:txBody>
          <a:bodyPr lIns="0"/>
          <a:lstStyle>
            <a:lvl1pPr>
              <a:defRPr/>
            </a:lvl1pPr>
            <a:lvl2pPr>
              <a:defRPr/>
            </a:lvl2pPr>
            <a:lvl3pPr>
              <a:defRPr/>
            </a:lvl3pPr>
            <a:lvl4pPr>
              <a:defRPr/>
            </a:lvl4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Copy 4">
            <a:extLst>
              <a:ext uri="{FF2B5EF4-FFF2-40B4-BE49-F238E27FC236}">
                <a16:creationId xmlns:a16="http://schemas.microsoft.com/office/drawing/2014/main" id="{5ABA1728-CE60-4862-A32A-3E1550DB8104}"/>
              </a:ext>
            </a:extLst>
          </p:cNvPr>
          <p:cNvSpPr>
            <a:spLocks noGrp="1"/>
          </p:cNvSpPr>
          <p:nvPr>
            <p:ph sz="quarter" idx="13" hasCustomPrompt="1"/>
          </p:nvPr>
        </p:nvSpPr>
        <p:spPr>
          <a:xfrm>
            <a:off x="6242050" y="3862388"/>
            <a:ext cx="5472000" cy="2305049"/>
          </a:xfrm>
        </p:spPr>
        <p:txBody>
          <a:bodyPr lIns="0"/>
          <a:lstStyle>
            <a:lvl1pPr>
              <a:defRPr/>
            </a:lvl1pPr>
            <a:lvl2pPr>
              <a:defRPr/>
            </a:lvl2pPr>
            <a:lvl3pPr>
              <a:defRPr/>
            </a:lvl3pPr>
            <a:lvl4pPr>
              <a:defRPr/>
            </a:lvl4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a:extLst>
              <a:ext uri="{FF2B5EF4-FFF2-40B4-BE49-F238E27FC236}">
                <a16:creationId xmlns:a16="http://schemas.microsoft.com/office/drawing/2014/main" id="{618EE6B1-343B-4853-A736-00905998E3B9}"/>
              </a:ext>
            </a:extLst>
          </p:cNvPr>
          <p:cNvSpPr>
            <a:spLocks noGrp="1"/>
          </p:cNvSpPr>
          <p:nvPr>
            <p:ph type="dt" sz="half" idx="14"/>
          </p:nvPr>
        </p:nvSpPr>
        <p:spPr/>
        <p:txBody>
          <a:bodyPr/>
          <a:lstStyle/>
          <a:p>
            <a:r>
              <a:rPr lang="en-US"/>
              <a:t>YYYY-MM-DD</a:t>
            </a:r>
            <a:endParaRPr lang="en-US" dirty="0"/>
          </a:p>
        </p:txBody>
      </p:sp>
      <p:sp>
        <p:nvSpPr>
          <p:cNvPr id="8" name="Footer">
            <a:extLst>
              <a:ext uri="{FF2B5EF4-FFF2-40B4-BE49-F238E27FC236}">
                <a16:creationId xmlns:a16="http://schemas.microsoft.com/office/drawing/2014/main" id="{17873E06-DA8B-42CB-A4F6-66D71E16188D}"/>
              </a:ext>
            </a:extLst>
          </p:cNvPr>
          <p:cNvSpPr>
            <a:spLocks noGrp="1"/>
          </p:cNvSpPr>
          <p:nvPr>
            <p:ph type="ftr" sz="quarter" idx="15"/>
          </p:nvPr>
        </p:nvSpPr>
        <p:spPr/>
        <p:txBody>
          <a:bodyPr/>
          <a:lstStyle/>
          <a:p>
            <a:r>
              <a:rPr lang="en-US"/>
              <a:t>Restricted © Siemens Energy, 2022 | Author, Department</a:t>
            </a:r>
            <a:endParaRPr lang="en-US" dirty="0"/>
          </a:p>
        </p:txBody>
      </p:sp>
      <p:sp>
        <p:nvSpPr>
          <p:cNvPr id="9" name="Slide Number">
            <a:extLst>
              <a:ext uri="{FF2B5EF4-FFF2-40B4-BE49-F238E27FC236}">
                <a16:creationId xmlns:a16="http://schemas.microsoft.com/office/drawing/2014/main" id="{A0FA6A35-1A76-4CD5-A22D-971A5DBCEC32}"/>
              </a:ext>
            </a:extLst>
          </p:cNvPr>
          <p:cNvSpPr>
            <a:spLocks noGrp="1"/>
          </p:cNvSpPr>
          <p:nvPr>
            <p:ph type="sldNum" sz="quarter" idx="16"/>
          </p:nvPr>
        </p:nvSpPr>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3445320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ull bleed color area 1">
    <p:spTree>
      <p:nvGrpSpPr>
        <p:cNvPr id="1" name=""/>
        <p:cNvGrpSpPr/>
        <p:nvPr/>
      </p:nvGrpSpPr>
      <p:grpSpPr>
        <a:xfrm>
          <a:off x="0" y="0"/>
          <a:ext cx="0" cy="0"/>
          <a:chOff x="0" y="0"/>
          <a:chExt cx="0" cy="0"/>
        </a:xfrm>
      </p:grpSpPr>
      <p:pic>
        <p:nvPicPr>
          <p:cNvPr id="7" name="Background">
            <a:extLst>
              <a:ext uri="{FF2B5EF4-FFF2-40B4-BE49-F238E27FC236}">
                <a16:creationId xmlns:a16="http://schemas.microsoft.com/office/drawing/2014/main" id="{AC9B5110-BC98-411C-9BCB-2AFF35E6D93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hidden">
          <a:xfrm>
            <a:off x="0" y="428"/>
            <a:ext cx="12191999" cy="6857143"/>
          </a:xfrm>
          <a:prstGeom prst="rect">
            <a:avLst/>
          </a:prstGeom>
        </p:spPr>
      </p:pic>
      <p:sp>
        <p:nvSpPr>
          <p:cNvPr id="3" name="Title">
            <a:extLst>
              <a:ext uri="{FF2B5EF4-FFF2-40B4-BE49-F238E27FC236}">
                <a16:creationId xmlns:a16="http://schemas.microsoft.com/office/drawing/2014/main" id="{E588B75F-B996-4586-B62B-613544F213D4}"/>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74934815-BD84-497F-A42F-97846583B541}"/>
              </a:ext>
            </a:extLst>
          </p:cNvPr>
          <p:cNvSpPr>
            <a:spLocks noGrp="1"/>
          </p:cNvSpPr>
          <p:nvPr>
            <p:ph type="dt" sz="half" idx="10"/>
          </p:nvPr>
        </p:nvSpPr>
        <p:spPr/>
        <p:txBody>
          <a:bodyPr/>
          <a:lstStyle/>
          <a:p>
            <a:r>
              <a:rPr lang="en-US"/>
              <a:t>YYYY-MM-DD</a:t>
            </a:r>
            <a:endParaRPr lang="en-US" dirty="0"/>
          </a:p>
        </p:txBody>
      </p:sp>
      <p:sp>
        <p:nvSpPr>
          <p:cNvPr id="4" name="Footer Placeholder 3">
            <a:extLst>
              <a:ext uri="{FF2B5EF4-FFF2-40B4-BE49-F238E27FC236}">
                <a16:creationId xmlns:a16="http://schemas.microsoft.com/office/drawing/2014/main" id="{97175CD8-0EFD-4DAC-A1BC-6E0964F3492F}"/>
              </a:ext>
            </a:extLst>
          </p:cNvPr>
          <p:cNvSpPr>
            <a:spLocks noGrp="1"/>
          </p:cNvSpPr>
          <p:nvPr>
            <p:ph type="ftr" sz="quarter" idx="11"/>
          </p:nvPr>
        </p:nvSpPr>
        <p:spPr/>
        <p:txBody>
          <a:bodyPr/>
          <a:lstStyle/>
          <a:p>
            <a:r>
              <a:rPr lang="en-US"/>
              <a:t>Restricted © Siemens Energy, 2022 | Author, Department</a:t>
            </a:r>
            <a:endParaRPr lang="en-US" dirty="0"/>
          </a:p>
        </p:txBody>
      </p:sp>
      <p:sp>
        <p:nvSpPr>
          <p:cNvPr id="5" name="Slide Number Placeholder 4">
            <a:extLst>
              <a:ext uri="{FF2B5EF4-FFF2-40B4-BE49-F238E27FC236}">
                <a16:creationId xmlns:a16="http://schemas.microsoft.com/office/drawing/2014/main" id="{A1BB6DF6-ACA1-4D6E-B0E4-16B0B4F50EB6}"/>
              </a:ext>
            </a:extLst>
          </p:cNvPr>
          <p:cNvSpPr>
            <a:spLocks noGrp="1"/>
          </p:cNvSpPr>
          <p:nvPr>
            <p:ph type="sldNum" sz="quarter" idx="12"/>
          </p:nvPr>
        </p:nvSpPr>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4138464314"/>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ull bleed color area 1 (with logo)">
    <p:spTree>
      <p:nvGrpSpPr>
        <p:cNvPr id="1" name=""/>
        <p:cNvGrpSpPr/>
        <p:nvPr/>
      </p:nvGrpSpPr>
      <p:grpSpPr>
        <a:xfrm>
          <a:off x="0" y="0"/>
          <a:ext cx="0" cy="0"/>
          <a:chOff x="0" y="0"/>
          <a:chExt cx="0" cy="0"/>
        </a:xfrm>
      </p:grpSpPr>
      <p:pic>
        <p:nvPicPr>
          <p:cNvPr id="7" name="Background">
            <a:extLst>
              <a:ext uri="{FF2B5EF4-FFF2-40B4-BE49-F238E27FC236}">
                <a16:creationId xmlns:a16="http://schemas.microsoft.com/office/drawing/2014/main" id="{AC9B5110-BC98-411C-9BCB-2AFF35E6D93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hidden">
          <a:xfrm>
            <a:off x="0" y="428"/>
            <a:ext cx="12191999" cy="6857143"/>
          </a:xfrm>
          <a:prstGeom prst="rect">
            <a:avLst/>
          </a:prstGeom>
        </p:spPr>
      </p:pic>
      <p:sp>
        <p:nvSpPr>
          <p:cNvPr id="3" name="Title">
            <a:extLst>
              <a:ext uri="{FF2B5EF4-FFF2-40B4-BE49-F238E27FC236}">
                <a16:creationId xmlns:a16="http://schemas.microsoft.com/office/drawing/2014/main" id="{E588B75F-B996-4586-B62B-613544F213D4}"/>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pic>
        <p:nvPicPr>
          <p:cNvPr id="8" name="Logo">
            <a:extLst>
              <a:ext uri="{FF2B5EF4-FFF2-40B4-BE49-F238E27FC236}">
                <a16:creationId xmlns:a16="http://schemas.microsoft.com/office/drawing/2014/main" id="{DE1CCC5F-D082-4285-B0D2-D44B0385F457}"/>
              </a:ext>
            </a:extLst>
          </p:cNvPr>
          <p:cNvPicPr>
            <a:picLocks noChangeAspect="1"/>
          </p:cNvPicPr>
          <p:nvPr userDrawn="1"/>
        </p:nvPicPr>
        <p:blipFill>
          <a:blip r:embed="rId3"/>
          <a:srcRect/>
          <a:stretch/>
        </p:blipFill>
        <p:spPr bwMode="black">
          <a:xfrm>
            <a:off x="10274163" y="468926"/>
            <a:ext cx="1440000" cy="496808"/>
          </a:xfrm>
          <a:prstGeom prst="rect">
            <a:avLst/>
          </a:prstGeom>
        </p:spPr>
      </p:pic>
      <p:sp>
        <p:nvSpPr>
          <p:cNvPr id="9" name="License statement">
            <a:extLst>
              <a:ext uri="{FF2B5EF4-FFF2-40B4-BE49-F238E27FC236}">
                <a16:creationId xmlns:a16="http://schemas.microsoft.com/office/drawing/2014/main" id="{F7180AC6-B789-4E8E-A386-018ABF4ECC8C}"/>
              </a:ext>
            </a:extLst>
          </p:cNvPr>
          <p:cNvSpPr txBox="1"/>
          <p:nvPr userDrawn="1"/>
        </p:nvSpPr>
        <p:spPr>
          <a:xfrm>
            <a:off x="1692000" y="6526800"/>
            <a:ext cx="4402800" cy="331200"/>
          </a:xfrm>
          <a:prstGeom prst="rect">
            <a:avLst/>
          </a:prstGeom>
          <a:noFill/>
        </p:spPr>
        <p:txBody>
          <a:bodyPr wrap="square" lIns="0" tIns="0" rIns="0" bIns="0" rtlCol="0" anchor="t">
            <a:noAutofit/>
          </a:bodyPr>
          <a:lstStyle/>
          <a:p>
            <a:pPr algn="l"/>
            <a:r>
              <a:rPr lang="en-US" sz="1000" b="0" noProof="0" dirty="0">
                <a:solidFill>
                  <a:schemeClr val="accent6"/>
                </a:solidFill>
              </a:rPr>
              <a:t>Siemens Energy is a trademark licensed by Siemens AG.</a:t>
            </a:r>
          </a:p>
        </p:txBody>
      </p:sp>
      <p:sp>
        <p:nvSpPr>
          <p:cNvPr id="2" name="Date Placeholder 1">
            <a:extLst>
              <a:ext uri="{FF2B5EF4-FFF2-40B4-BE49-F238E27FC236}">
                <a16:creationId xmlns:a16="http://schemas.microsoft.com/office/drawing/2014/main" id="{1681E377-1431-40CF-B767-BFE24EC432DF}"/>
              </a:ext>
            </a:extLst>
          </p:cNvPr>
          <p:cNvSpPr>
            <a:spLocks noGrp="1"/>
          </p:cNvSpPr>
          <p:nvPr>
            <p:ph type="dt" sz="half" idx="10"/>
          </p:nvPr>
        </p:nvSpPr>
        <p:spPr/>
        <p:txBody>
          <a:bodyPr/>
          <a:lstStyle/>
          <a:p>
            <a:r>
              <a:rPr lang="en-US"/>
              <a:t>YYYY-MM-DD</a:t>
            </a:r>
            <a:endParaRPr lang="en-US" dirty="0"/>
          </a:p>
        </p:txBody>
      </p:sp>
      <p:sp>
        <p:nvSpPr>
          <p:cNvPr id="4" name="Footer Placeholder 3">
            <a:extLst>
              <a:ext uri="{FF2B5EF4-FFF2-40B4-BE49-F238E27FC236}">
                <a16:creationId xmlns:a16="http://schemas.microsoft.com/office/drawing/2014/main" id="{7A7C251A-9722-4FB7-8817-A66558168F72}"/>
              </a:ext>
            </a:extLst>
          </p:cNvPr>
          <p:cNvSpPr>
            <a:spLocks noGrp="1"/>
          </p:cNvSpPr>
          <p:nvPr>
            <p:ph type="ftr" sz="quarter" idx="11"/>
          </p:nvPr>
        </p:nvSpPr>
        <p:spPr/>
        <p:txBody>
          <a:bodyPr/>
          <a:lstStyle/>
          <a:p>
            <a:r>
              <a:rPr lang="en-US"/>
              <a:t>Restricted © Siemens Energy, 2022 | Author, Department</a:t>
            </a:r>
            <a:endParaRPr lang="en-US" dirty="0"/>
          </a:p>
        </p:txBody>
      </p:sp>
      <p:sp>
        <p:nvSpPr>
          <p:cNvPr id="5" name="Slide Number Placeholder 4">
            <a:extLst>
              <a:ext uri="{FF2B5EF4-FFF2-40B4-BE49-F238E27FC236}">
                <a16:creationId xmlns:a16="http://schemas.microsoft.com/office/drawing/2014/main" id="{83DF4AC8-101C-4EBB-AC50-20F894D5C1B5}"/>
              </a:ext>
            </a:extLst>
          </p:cNvPr>
          <p:cNvSpPr>
            <a:spLocks noGrp="1"/>
          </p:cNvSpPr>
          <p:nvPr>
            <p:ph type="sldNum" sz="quarter" idx="12"/>
          </p:nvPr>
        </p:nvSpPr>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1810181478"/>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ull bleed color area 2">
    <p:spTree>
      <p:nvGrpSpPr>
        <p:cNvPr id="1" name=""/>
        <p:cNvGrpSpPr/>
        <p:nvPr/>
      </p:nvGrpSpPr>
      <p:grpSpPr>
        <a:xfrm>
          <a:off x="0" y="0"/>
          <a:ext cx="0" cy="0"/>
          <a:chOff x="0" y="0"/>
          <a:chExt cx="0" cy="0"/>
        </a:xfrm>
      </p:grpSpPr>
      <p:sp>
        <p:nvSpPr>
          <p:cNvPr id="7" name="Background">
            <a:extLst>
              <a:ext uri="{FF2B5EF4-FFF2-40B4-BE49-F238E27FC236}">
                <a16:creationId xmlns:a16="http://schemas.microsoft.com/office/drawing/2014/main" id="{3B8F676D-0405-45AE-9B8F-716387B4760E}"/>
              </a:ext>
            </a:extLst>
          </p:cNvPr>
          <p:cNvSpPr/>
          <p:nvPr userDrawn="1"/>
        </p:nvSpPr>
        <p:spPr bwMode="hidden">
          <a:xfrm>
            <a:off x="-2" y="0"/>
            <a:ext cx="12192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Title">
            <a:extLst>
              <a:ext uri="{FF2B5EF4-FFF2-40B4-BE49-F238E27FC236}">
                <a16:creationId xmlns:a16="http://schemas.microsoft.com/office/drawing/2014/main" id="{7E256BF8-2AEF-4ECB-8D5E-2926EB050896}"/>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EE2F7DDD-CA41-40D6-A29A-8F1D533E211D}"/>
              </a:ext>
            </a:extLst>
          </p:cNvPr>
          <p:cNvSpPr>
            <a:spLocks noGrp="1"/>
          </p:cNvSpPr>
          <p:nvPr>
            <p:ph type="dt" sz="half" idx="10"/>
          </p:nvPr>
        </p:nvSpPr>
        <p:spPr/>
        <p:txBody>
          <a:bodyPr/>
          <a:lstStyle/>
          <a:p>
            <a:r>
              <a:rPr lang="en-US"/>
              <a:t>YYYY-MM-DD</a:t>
            </a:r>
            <a:endParaRPr lang="en-US" dirty="0"/>
          </a:p>
        </p:txBody>
      </p:sp>
      <p:sp>
        <p:nvSpPr>
          <p:cNvPr id="4" name="Footer Placeholder 3">
            <a:extLst>
              <a:ext uri="{FF2B5EF4-FFF2-40B4-BE49-F238E27FC236}">
                <a16:creationId xmlns:a16="http://schemas.microsoft.com/office/drawing/2014/main" id="{88CA04CD-6BE8-444A-B81D-BF17EA2A49B7}"/>
              </a:ext>
            </a:extLst>
          </p:cNvPr>
          <p:cNvSpPr>
            <a:spLocks noGrp="1"/>
          </p:cNvSpPr>
          <p:nvPr>
            <p:ph type="ftr" sz="quarter" idx="11"/>
          </p:nvPr>
        </p:nvSpPr>
        <p:spPr/>
        <p:txBody>
          <a:bodyPr/>
          <a:lstStyle/>
          <a:p>
            <a:r>
              <a:rPr lang="en-US"/>
              <a:t>Restricted © Siemens Energy, 2022 | Author, Department</a:t>
            </a:r>
            <a:endParaRPr lang="en-US" dirty="0"/>
          </a:p>
        </p:txBody>
      </p:sp>
      <p:sp>
        <p:nvSpPr>
          <p:cNvPr id="5" name="Slide Number Placeholder 4">
            <a:extLst>
              <a:ext uri="{FF2B5EF4-FFF2-40B4-BE49-F238E27FC236}">
                <a16:creationId xmlns:a16="http://schemas.microsoft.com/office/drawing/2014/main" id="{94DF2FD6-3211-46A7-9FD8-6B438C3E09AD}"/>
              </a:ext>
            </a:extLst>
          </p:cNvPr>
          <p:cNvSpPr>
            <a:spLocks noGrp="1"/>
          </p:cNvSpPr>
          <p:nvPr>
            <p:ph type="sldNum" sz="quarter" idx="12"/>
          </p:nvPr>
        </p:nvSpPr>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874786783"/>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artly bleed color area 1">
    <p:spTree>
      <p:nvGrpSpPr>
        <p:cNvPr id="1" name=""/>
        <p:cNvGrpSpPr/>
        <p:nvPr/>
      </p:nvGrpSpPr>
      <p:grpSpPr>
        <a:xfrm>
          <a:off x="0" y="0"/>
          <a:ext cx="0" cy="0"/>
          <a:chOff x="0" y="0"/>
          <a:chExt cx="0" cy="0"/>
        </a:xfrm>
      </p:grpSpPr>
      <p:pic>
        <p:nvPicPr>
          <p:cNvPr id="9" name="Background">
            <a:extLst>
              <a:ext uri="{FF2B5EF4-FFF2-40B4-BE49-F238E27FC236}">
                <a16:creationId xmlns:a16="http://schemas.microsoft.com/office/drawing/2014/main" id="{1B67C6AD-42CF-4549-839D-23FD1107A8C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1197" t="-4" r="1" b="-1"/>
          <a:stretch/>
        </p:blipFill>
        <p:spPr bwMode="grayWhite">
          <a:xfrm>
            <a:off x="6242050" y="0"/>
            <a:ext cx="5949950" cy="6857571"/>
          </a:xfrm>
          <a:prstGeom prst="rect">
            <a:avLst/>
          </a:prstGeom>
        </p:spPr>
      </p:pic>
      <p:sp>
        <p:nvSpPr>
          <p:cNvPr id="3" name="Title">
            <a:extLst>
              <a:ext uri="{FF2B5EF4-FFF2-40B4-BE49-F238E27FC236}">
                <a16:creationId xmlns:a16="http://schemas.microsoft.com/office/drawing/2014/main" id="{69754322-9D76-4652-BA00-A16E0E8BC474}"/>
              </a:ext>
            </a:extLst>
          </p:cNvPr>
          <p:cNvSpPr>
            <a:spLocks noGrp="1"/>
          </p:cNvSpPr>
          <p:nvPr>
            <p:ph type="title"/>
          </p:nvPr>
        </p:nvSpPr>
        <p:spPr>
          <a:xfrm>
            <a:off x="1" y="1"/>
            <a:ext cx="6098400" cy="1414462"/>
          </a:xfrm>
        </p:spPr>
        <p:txBody>
          <a:bodyPr/>
          <a:lstStyle/>
          <a:p>
            <a:r>
              <a:rPr lang="en-US"/>
              <a:t>Click to edit Master title style</a:t>
            </a:r>
            <a:endParaRPr lang="en-US" dirty="0"/>
          </a:p>
        </p:txBody>
      </p:sp>
      <p:sp>
        <p:nvSpPr>
          <p:cNvPr id="11" name="Copy 1">
            <a:extLst>
              <a:ext uri="{FF2B5EF4-FFF2-40B4-BE49-F238E27FC236}">
                <a16:creationId xmlns:a16="http://schemas.microsoft.com/office/drawing/2014/main" id="{756262E2-8F38-4C0F-A3F9-8F59D3EABBE4}"/>
              </a:ext>
            </a:extLst>
          </p:cNvPr>
          <p:cNvSpPr>
            <a:spLocks noGrp="1"/>
          </p:cNvSpPr>
          <p:nvPr>
            <p:ph sz="quarter" idx="11" hasCustomPrompt="1"/>
          </p:nvPr>
        </p:nvSpPr>
        <p:spPr>
          <a:xfrm>
            <a:off x="627063" y="1702800"/>
            <a:ext cx="5468935" cy="4464050"/>
          </a:xfrm>
        </p:spPr>
        <p:txBody>
          <a:bodyPr lIns="0"/>
          <a:lstStyle>
            <a:lvl1pP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Copy 2">
            <a:extLst>
              <a:ext uri="{FF2B5EF4-FFF2-40B4-BE49-F238E27FC236}">
                <a16:creationId xmlns:a16="http://schemas.microsoft.com/office/drawing/2014/main" id="{0C7A0882-840F-46D5-B681-43C58151C831}"/>
              </a:ext>
            </a:extLst>
          </p:cNvPr>
          <p:cNvSpPr>
            <a:spLocks noGrp="1"/>
          </p:cNvSpPr>
          <p:nvPr>
            <p:ph sz="quarter" idx="10" hasCustomPrompt="1"/>
          </p:nvPr>
        </p:nvSpPr>
        <p:spPr>
          <a:xfrm>
            <a:off x="6868800" y="1702800"/>
            <a:ext cx="4845363" cy="4464050"/>
          </a:xfrm>
        </p:spPr>
        <p:txBody>
          <a:bodyPr lIns="0"/>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Date Placeholder 1">
            <a:extLst>
              <a:ext uri="{FF2B5EF4-FFF2-40B4-BE49-F238E27FC236}">
                <a16:creationId xmlns:a16="http://schemas.microsoft.com/office/drawing/2014/main" id="{D7C70E75-D739-4DDD-8C67-80B415409F19}"/>
              </a:ext>
            </a:extLst>
          </p:cNvPr>
          <p:cNvSpPr>
            <a:spLocks noGrp="1"/>
          </p:cNvSpPr>
          <p:nvPr>
            <p:ph type="dt" sz="half" idx="12"/>
          </p:nvPr>
        </p:nvSpPr>
        <p:spPr/>
        <p:txBody>
          <a:bodyPr/>
          <a:lstStyle/>
          <a:p>
            <a:r>
              <a:rPr lang="en-US"/>
              <a:t>YYYY-MM-DD</a:t>
            </a:r>
            <a:endParaRPr lang="en-US" dirty="0"/>
          </a:p>
        </p:txBody>
      </p:sp>
      <p:sp>
        <p:nvSpPr>
          <p:cNvPr id="4" name="Footer Placeholder 3">
            <a:extLst>
              <a:ext uri="{FF2B5EF4-FFF2-40B4-BE49-F238E27FC236}">
                <a16:creationId xmlns:a16="http://schemas.microsoft.com/office/drawing/2014/main" id="{50F23AB6-BD6A-4B8B-8D84-F85D0E10194C}"/>
              </a:ext>
            </a:extLst>
          </p:cNvPr>
          <p:cNvSpPr>
            <a:spLocks noGrp="1"/>
          </p:cNvSpPr>
          <p:nvPr>
            <p:ph type="ftr" sz="quarter" idx="13"/>
          </p:nvPr>
        </p:nvSpPr>
        <p:spPr/>
        <p:txBody>
          <a:bodyPr/>
          <a:lstStyle>
            <a:lvl1pPr>
              <a:defRPr>
                <a:solidFill>
                  <a:schemeClr val="bg1"/>
                </a:solidFill>
              </a:defRPr>
            </a:lvl1pPr>
          </a:lstStyle>
          <a:p>
            <a:r>
              <a:rPr lang="en-US"/>
              <a:t>Restricted © Siemens Energy, 2022 | Author, Department</a:t>
            </a:r>
            <a:endParaRPr lang="en-US" dirty="0"/>
          </a:p>
        </p:txBody>
      </p:sp>
      <p:sp>
        <p:nvSpPr>
          <p:cNvPr id="6" name="Slide Number Placeholder 5">
            <a:extLst>
              <a:ext uri="{FF2B5EF4-FFF2-40B4-BE49-F238E27FC236}">
                <a16:creationId xmlns:a16="http://schemas.microsoft.com/office/drawing/2014/main" id="{FDDA3D1C-DCA3-4AC2-A75B-4E56E0A4F864}"/>
              </a:ext>
            </a:extLst>
          </p:cNvPr>
          <p:cNvSpPr>
            <a:spLocks noGrp="1"/>
          </p:cNvSpPr>
          <p:nvPr>
            <p:ph type="sldNum" sz="quarter" idx="14"/>
          </p:nvPr>
        </p:nvSpPr>
        <p:spPr/>
        <p:txBody>
          <a:bodyPr/>
          <a:lstStyle>
            <a:lvl1pPr>
              <a:defRPr>
                <a:solidFill>
                  <a:schemeClr val="bg1"/>
                </a:solidFill>
              </a:defRPr>
            </a:lvl1p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159630896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326">
          <p15:clr>
            <a:srgbClr val="009999"/>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artly bleed color area 2">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DCAA5B86-D6D2-48E1-A718-F4740661587C}"/>
              </a:ext>
            </a:extLst>
          </p:cNvPr>
          <p:cNvSpPr/>
          <p:nvPr userDrawn="1"/>
        </p:nvSpPr>
        <p:spPr bwMode="grayWhite">
          <a:xfrm>
            <a:off x="-2" y="1"/>
            <a:ext cx="6099177" cy="6857998"/>
          </a:xfrm>
          <a:prstGeom prst="rect">
            <a:avLst/>
          </a:prstGeom>
          <a:gradFill flip="none" rotWithShape="1">
            <a:gsLst>
              <a:gs pos="0">
                <a:schemeClr val="accent2"/>
              </a:gs>
              <a:gs pos="70000">
                <a:schemeClr val="bg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3" name="Title">
            <a:extLst>
              <a:ext uri="{FF2B5EF4-FFF2-40B4-BE49-F238E27FC236}">
                <a16:creationId xmlns:a16="http://schemas.microsoft.com/office/drawing/2014/main" id="{4F3C362A-A909-40CB-9FA2-3D71780075E2}"/>
              </a:ext>
            </a:extLst>
          </p:cNvPr>
          <p:cNvSpPr>
            <a:spLocks noGrp="1"/>
          </p:cNvSpPr>
          <p:nvPr>
            <p:ph type="title"/>
          </p:nvPr>
        </p:nvSpPr>
        <p:spPr>
          <a:xfrm>
            <a:off x="1" y="1"/>
            <a:ext cx="6098400" cy="1414462"/>
          </a:xfrm>
        </p:spPr>
        <p:txBody>
          <a:bodyPr/>
          <a:lstStyle>
            <a:lvl1pPr>
              <a:defRPr>
                <a:solidFill>
                  <a:schemeClr val="tx1"/>
                </a:solidFill>
              </a:defRPr>
            </a:lvl1pPr>
          </a:lstStyle>
          <a:p>
            <a:r>
              <a:rPr lang="en-US"/>
              <a:t>Click to edit Master title style</a:t>
            </a:r>
            <a:endParaRPr lang="en-US" dirty="0"/>
          </a:p>
        </p:txBody>
      </p:sp>
      <p:sp>
        <p:nvSpPr>
          <p:cNvPr id="11" name="Copy 1">
            <a:extLst>
              <a:ext uri="{FF2B5EF4-FFF2-40B4-BE49-F238E27FC236}">
                <a16:creationId xmlns:a16="http://schemas.microsoft.com/office/drawing/2014/main" id="{756262E2-8F38-4C0F-A3F9-8F59D3EABBE4}"/>
              </a:ext>
            </a:extLst>
          </p:cNvPr>
          <p:cNvSpPr>
            <a:spLocks noGrp="1"/>
          </p:cNvSpPr>
          <p:nvPr>
            <p:ph sz="quarter" idx="11" hasCustomPrompt="1"/>
          </p:nvPr>
        </p:nvSpPr>
        <p:spPr>
          <a:xfrm>
            <a:off x="627063" y="1702800"/>
            <a:ext cx="4838400" cy="4464050"/>
          </a:xfrm>
        </p:spPr>
        <p:txBody>
          <a:bodyPr lIns="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a:buClrTx/>
              <a:defRPr>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Copy 2">
            <a:extLst>
              <a:ext uri="{FF2B5EF4-FFF2-40B4-BE49-F238E27FC236}">
                <a16:creationId xmlns:a16="http://schemas.microsoft.com/office/drawing/2014/main" id="{0C7A0882-840F-46D5-B681-43C58151C831}"/>
              </a:ext>
            </a:extLst>
          </p:cNvPr>
          <p:cNvSpPr>
            <a:spLocks noGrp="1"/>
          </p:cNvSpPr>
          <p:nvPr>
            <p:ph sz="quarter" idx="10" hasCustomPrompt="1"/>
          </p:nvPr>
        </p:nvSpPr>
        <p:spPr>
          <a:xfrm>
            <a:off x="6724799" y="1702800"/>
            <a:ext cx="4989364" cy="4464050"/>
          </a:xfrm>
        </p:spPr>
        <p:txBody>
          <a:bodyPr lIns="0"/>
          <a:lstStyle>
            <a:lvl1pPr>
              <a:defRPr>
                <a:solidFill>
                  <a:schemeClr val="bg2"/>
                </a:solidFill>
              </a:defRPr>
            </a:lvl1pPr>
            <a:lvl2pPr>
              <a:buClr>
                <a:schemeClr val="accent2"/>
              </a:buClr>
              <a:defRPr>
                <a:solidFill>
                  <a:schemeClr val="bg2"/>
                </a:solidFill>
              </a:defRPr>
            </a:lvl2pPr>
            <a:lvl3pPr>
              <a:buClr>
                <a:schemeClr val="accent2"/>
              </a:buClr>
              <a:defRPr>
                <a:solidFill>
                  <a:schemeClr val="bg2"/>
                </a:solidFill>
              </a:defRPr>
            </a:lvl3pPr>
            <a:lvl4pPr>
              <a:buClr>
                <a:schemeClr val="accent2"/>
              </a:buClr>
              <a:defRPr>
                <a:solidFill>
                  <a:schemeClr val="bg2"/>
                </a:solidFill>
              </a:defRPr>
            </a:lvl4pPr>
            <a:lvl5pPr>
              <a:buClr>
                <a:schemeClr val="accent2"/>
              </a:buClr>
              <a:defRPr>
                <a:solidFill>
                  <a:schemeClr val="bg2"/>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Date Placeholder 1">
            <a:extLst>
              <a:ext uri="{FF2B5EF4-FFF2-40B4-BE49-F238E27FC236}">
                <a16:creationId xmlns:a16="http://schemas.microsoft.com/office/drawing/2014/main" id="{40D0ED97-5C70-47D8-BCBB-91F0DD5B33A6}"/>
              </a:ext>
            </a:extLst>
          </p:cNvPr>
          <p:cNvSpPr>
            <a:spLocks noGrp="1"/>
          </p:cNvSpPr>
          <p:nvPr>
            <p:ph type="dt" sz="half" idx="12"/>
          </p:nvPr>
        </p:nvSpPr>
        <p:spPr/>
        <p:txBody>
          <a:bodyPr/>
          <a:lstStyle/>
          <a:p>
            <a:r>
              <a:rPr lang="en-US"/>
              <a:t>YYYY-MM-DD</a:t>
            </a:r>
            <a:endParaRPr lang="en-US" dirty="0"/>
          </a:p>
        </p:txBody>
      </p:sp>
      <p:sp>
        <p:nvSpPr>
          <p:cNvPr id="6" name="Footer Placeholder 5">
            <a:extLst>
              <a:ext uri="{FF2B5EF4-FFF2-40B4-BE49-F238E27FC236}">
                <a16:creationId xmlns:a16="http://schemas.microsoft.com/office/drawing/2014/main" id="{C51ADA0A-F908-44C9-B847-24AB2B5D75AD}"/>
              </a:ext>
            </a:extLst>
          </p:cNvPr>
          <p:cNvSpPr>
            <a:spLocks noGrp="1"/>
          </p:cNvSpPr>
          <p:nvPr>
            <p:ph type="ftr" sz="quarter" idx="13"/>
          </p:nvPr>
        </p:nvSpPr>
        <p:spPr/>
        <p:txBody>
          <a:bodyPr/>
          <a:lstStyle>
            <a:lvl1pPr>
              <a:defRPr>
                <a:solidFill>
                  <a:schemeClr val="bg1"/>
                </a:solidFill>
              </a:defRPr>
            </a:lvl1pPr>
          </a:lstStyle>
          <a:p>
            <a:r>
              <a:rPr lang="en-US"/>
              <a:t>Restricted © Siemens Energy, 2022 | Author, Department</a:t>
            </a:r>
            <a:endParaRPr lang="en-US" dirty="0"/>
          </a:p>
        </p:txBody>
      </p:sp>
      <p:sp>
        <p:nvSpPr>
          <p:cNvPr id="7" name="Slide Number Placeholder 6">
            <a:extLst>
              <a:ext uri="{FF2B5EF4-FFF2-40B4-BE49-F238E27FC236}">
                <a16:creationId xmlns:a16="http://schemas.microsoft.com/office/drawing/2014/main" id="{01B35601-8DD5-4AEF-B3A0-A4DE70BEBE97}"/>
              </a:ext>
            </a:extLst>
          </p:cNvPr>
          <p:cNvSpPr>
            <a:spLocks noGrp="1"/>
          </p:cNvSpPr>
          <p:nvPr>
            <p:ph type="sldNum" sz="quarter" idx="14"/>
          </p:nvPr>
        </p:nvSpPr>
        <p:spPr/>
        <p:txBody>
          <a:bodyPr/>
          <a:lstStyle>
            <a:lvl1pPr>
              <a:defRPr>
                <a:solidFill>
                  <a:schemeClr val="bg1"/>
                </a:solidFill>
              </a:defRPr>
            </a:lvl1p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411518323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pos="4235">
          <p15:clr>
            <a:srgbClr val="009999"/>
          </p15:clr>
        </p15:guide>
        <p15:guide id="4" pos="3445">
          <p15:clr>
            <a:srgbClr val="009999"/>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artly bleed color area 3">
    <p:spTree>
      <p:nvGrpSpPr>
        <p:cNvPr id="1" name=""/>
        <p:cNvGrpSpPr/>
        <p:nvPr/>
      </p:nvGrpSpPr>
      <p:grpSpPr>
        <a:xfrm>
          <a:off x="0" y="0"/>
          <a:ext cx="0" cy="0"/>
          <a:chOff x="0" y="0"/>
          <a:chExt cx="0" cy="0"/>
        </a:xfrm>
      </p:grpSpPr>
      <p:pic>
        <p:nvPicPr>
          <p:cNvPr id="9" name="Background">
            <a:extLst>
              <a:ext uri="{FF2B5EF4-FFF2-40B4-BE49-F238E27FC236}">
                <a16:creationId xmlns:a16="http://schemas.microsoft.com/office/drawing/2014/main" id="{1B67C6AD-42CF-4549-839D-23FD1107A8C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4049" t="-4" r="1" b="-1"/>
          <a:stretch/>
        </p:blipFill>
        <p:spPr bwMode="grayWhite">
          <a:xfrm>
            <a:off x="4225925" y="0"/>
            <a:ext cx="7966075" cy="6857571"/>
          </a:xfrm>
          <a:prstGeom prst="rect">
            <a:avLst/>
          </a:prstGeom>
        </p:spPr>
      </p:pic>
      <p:sp>
        <p:nvSpPr>
          <p:cNvPr id="2" name="Title">
            <a:extLst>
              <a:ext uri="{FF2B5EF4-FFF2-40B4-BE49-F238E27FC236}">
                <a16:creationId xmlns:a16="http://schemas.microsoft.com/office/drawing/2014/main" id="{1DA0C482-E794-471B-86E8-8B4BC6FE0B55}"/>
              </a:ext>
            </a:extLst>
          </p:cNvPr>
          <p:cNvSpPr>
            <a:spLocks noGrp="1"/>
          </p:cNvSpPr>
          <p:nvPr>
            <p:ph type="title"/>
          </p:nvPr>
        </p:nvSpPr>
        <p:spPr>
          <a:xfrm>
            <a:off x="4225925" y="1"/>
            <a:ext cx="7488238" cy="1414462"/>
          </a:xfrm>
        </p:spPr>
        <p:txBody>
          <a:bodyPr/>
          <a:lstStyle>
            <a:lvl1pPr>
              <a:defRPr>
                <a:solidFill>
                  <a:schemeClr val="tx1"/>
                </a:solidFill>
              </a:defRPr>
            </a:lvl1pPr>
          </a:lstStyle>
          <a:p>
            <a:r>
              <a:rPr lang="en-US"/>
              <a:t>Click to edit Master title style</a:t>
            </a:r>
            <a:endParaRPr lang="en-US" dirty="0"/>
          </a:p>
        </p:txBody>
      </p:sp>
      <p:sp>
        <p:nvSpPr>
          <p:cNvPr id="11" name="Copy 1">
            <a:extLst>
              <a:ext uri="{FF2B5EF4-FFF2-40B4-BE49-F238E27FC236}">
                <a16:creationId xmlns:a16="http://schemas.microsoft.com/office/drawing/2014/main" id="{756262E2-8F38-4C0F-A3F9-8F59D3EABBE4}"/>
              </a:ext>
            </a:extLst>
          </p:cNvPr>
          <p:cNvSpPr>
            <a:spLocks noGrp="1"/>
          </p:cNvSpPr>
          <p:nvPr>
            <p:ph sz="quarter" idx="11" hasCustomPrompt="1"/>
          </p:nvPr>
        </p:nvSpPr>
        <p:spPr>
          <a:xfrm>
            <a:off x="627063" y="1702800"/>
            <a:ext cx="3312000" cy="4464050"/>
          </a:xfrm>
        </p:spPr>
        <p:txBody>
          <a:bodyPr lIns="0"/>
          <a:lstStyle>
            <a:lvl1pP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Copy 2">
            <a:extLst>
              <a:ext uri="{FF2B5EF4-FFF2-40B4-BE49-F238E27FC236}">
                <a16:creationId xmlns:a16="http://schemas.microsoft.com/office/drawing/2014/main" id="{0C7A0882-840F-46D5-B681-43C58151C831}"/>
              </a:ext>
            </a:extLst>
          </p:cNvPr>
          <p:cNvSpPr>
            <a:spLocks noGrp="1"/>
          </p:cNvSpPr>
          <p:nvPr>
            <p:ph sz="quarter" idx="10" hasCustomPrompt="1"/>
          </p:nvPr>
        </p:nvSpPr>
        <p:spPr>
          <a:xfrm>
            <a:off x="4852988" y="1702800"/>
            <a:ext cx="6861175" cy="4464050"/>
          </a:xfrm>
        </p:spPr>
        <p:txBody>
          <a:bodyPr lIns="0"/>
          <a:lstStyle>
            <a:lvl1pPr>
              <a:defRPr/>
            </a:lvl1pPr>
            <a:lvl2pPr>
              <a:buClrTx/>
              <a:defRPr/>
            </a:lvl2pPr>
            <a:lvl3pPr>
              <a:buClrTx/>
              <a:defRPr/>
            </a:lvl3pPr>
            <a:lvl4pPr>
              <a:buClrTx/>
              <a:defRPr/>
            </a:lvl4pPr>
            <a:lvl5pPr>
              <a:buClrTx/>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Date Placeholder 2">
            <a:extLst>
              <a:ext uri="{FF2B5EF4-FFF2-40B4-BE49-F238E27FC236}">
                <a16:creationId xmlns:a16="http://schemas.microsoft.com/office/drawing/2014/main" id="{28522B58-5398-4862-B52D-03604F94B5A9}"/>
              </a:ext>
            </a:extLst>
          </p:cNvPr>
          <p:cNvSpPr>
            <a:spLocks noGrp="1"/>
          </p:cNvSpPr>
          <p:nvPr>
            <p:ph type="dt" sz="half" idx="12"/>
          </p:nvPr>
        </p:nvSpPr>
        <p:spPr/>
        <p:txBody>
          <a:bodyPr/>
          <a:lstStyle>
            <a:lvl1pPr>
              <a:defRPr>
                <a:solidFill>
                  <a:schemeClr val="bg1"/>
                </a:solidFill>
              </a:defRPr>
            </a:lvl1pPr>
          </a:lstStyle>
          <a:p>
            <a:r>
              <a:rPr lang="en-US"/>
              <a:t>YYYY-MM-DD</a:t>
            </a:r>
            <a:endParaRPr lang="en-US" dirty="0"/>
          </a:p>
        </p:txBody>
      </p:sp>
      <p:sp>
        <p:nvSpPr>
          <p:cNvPr id="4" name="Footer Placeholder 3">
            <a:extLst>
              <a:ext uri="{FF2B5EF4-FFF2-40B4-BE49-F238E27FC236}">
                <a16:creationId xmlns:a16="http://schemas.microsoft.com/office/drawing/2014/main" id="{BA154BF0-983C-4FAA-95C9-B04CD25A3F02}"/>
              </a:ext>
            </a:extLst>
          </p:cNvPr>
          <p:cNvSpPr>
            <a:spLocks noGrp="1"/>
          </p:cNvSpPr>
          <p:nvPr>
            <p:ph type="ftr" sz="quarter" idx="13"/>
          </p:nvPr>
        </p:nvSpPr>
        <p:spPr/>
        <p:txBody>
          <a:bodyPr/>
          <a:lstStyle/>
          <a:p>
            <a:r>
              <a:rPr lang="en-US"/>
              <a:t>Restricted © Siemens Energy, 2022 | Author, Department</a:t>
            </a:r>
            <a:endParaRPr lang="en-US" dirty="0"/>
          </a:p>
        </p:txBody>
      </p:sp>
      <p:sp>
        <p:nvSpPr>
          <p:cNvPr id="6" name="Slide Number Placeholder 5">
            <a:extLst>
              <a:ext uri="{FF2B5EF4-FFF2-40B4-BE49-F238E27FC236}">
                <a16:creationId xmlns:a16="http://schemas.microsoft.com/office/drawing/2014/main" id="{9E7706C7-95E9-46DC-AC1A-8FD060850947}"/>
              </a:ext>
            </a:extLst>
          </p:cNvPr>
          <p:cNvSpPr>
            <a:spLocks noGrp="1"/>
          </p:cNvSpPr>
          <p:nvPr>
            <p:ph type="sldNum" sz="quarter" idx="14"/>
          </p:nvPr>
        </p:nvSpPr>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35124484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pos="2482">
          <p15:clr>
            <a:srgbClr val="009999"/>
          </p15:clr>
        </p15:guide>
        <p15:guide id="3" pos="3057">
          <p15:clr>
            <a:srgbClr val="009999"/>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artly bleed color area 4">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DCAA5B86-D6D2-48E1-A718-F4740661587C}"/>
              </a:ext>
            </a:extLst>
          </p:cNvPr>
          <p:cNvSpPr/>
          <p:nvPr userDrawn="1"/>
        </p:nvSpPr>
        <p:spPr bwMode="grayWhite">
          <a:xfrm>
            <a:off x="-1" y="1"/>
            <a:ext cx="4225926" cy="6857998"/>
          </a:xfrm>
          <a:prstGeom prst="rect">
            <a:avLst/>
          </a:prstGeom>
          <a:gradFill flip="none" rotWithShape="1">
            <a:gsLst>
              <a:gs pos="0">
                <a:schemeClr val="accent2"/>
              </a:gs>
              <a:gs pos="70000">
                <a:schemeClr val="tx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2" name="Title">
            <a:extLst>
              <a:ext uri="{FF2B5EF4-FFF2-40B4-BE49-F238E27FC236}">
                <a16:creationId xmlns:a16="http://schemas.microsoft.com/office/drawing/2014/main" id="{A506C2C1-E8E5-4190-B0E4-8D8FC817B35E}"/>
              </a:ext>
            </a:extLst>
          </p:cNvPr>
          <p:cNvSpPr>
            <a:spLocks noGrp="1"/>
          </p:cNvSpPr>
          <p:nvPr>
            <p:ph type="title"/>
          </p:nvPr>
        </p:nvSpPr>
        <p:spPr>
          <a:xfrm>
            <a:off x="4225925" y="1"/>
            <a:ext cx="7488238" cy="1414462"/>
          </a:xfrm>
        </p:spPr>
        <p:txBody>
          <a:bodyPr/>
          <a:lstStyle/>
          <a:p>
            <a:r>
              <a:rPr lang="en-US" dirty="0"/>
              <a:t>Click to edit Master title style</a:t>
            </a:r>
          </a:p>
        </p:txBody>
      </p:sp>
      <p:sp>
        <p:nvSpPr>
          <p:cNvPr id="11" name="Copy 1">
            <a:extLst>
              <a:ext uri="{FF2B5EF4-FFF2-40B4-BE49-F238E27FC236}">
                <a16:creationId xmlns:a16="http://schemas.microsoft.com/office/drawing/2014/main" id="{756262E2-8F38-4C0F-A3F9-8F59D3EABBE4}"/>
              </a:ext>
            </a:extLst>
          </p:cNvPr>
          <p:cNvSpPr>
            <a:spLocks noGrp="1"/>
          </p:cNvSpPr>
          <p:nvPr>
            <p:ph sz="quarter" idx="11" hasCustomPrompt="1"/>
          </p:nvPr>
        </p:nvSpPr>
        <p:spPr>
          <a:xfrm>
            <a:off x="627063" y="1702800"/>
            <a:ext cx="3312000" cy="4464050"/>
          </a:xfrm>
        </p:spPr>
        <p:txBody>
          <a:bodyPr lIns="0"/>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Copy 2">
            <a:extLst>
              <a:ext uri="{FF2B5EF4-FFF2-40B4-BE49-F238E27FC236}">
                <a16:creationId xmlns:a16="http://schemas.microsoft.com/office/drawing/2014/main" id="{0C7A0882-840F-46D5-B681-43C58151C831}"/>
              </a:ext>
            </a:extLst>
          </p:cNvPr>
          <p:cNvSpPr>
            <a:spLocks noGrp="1"/>
          </p:cNvSpPr>
          <p:nvPr>
            <p:ph sz="quarter" idx="10" hasCustomPrompt="1"/>
          </p:nvPr>
        </p:nvSpPr>
        <p:spPr>
          <a:xfrm>
            <a:off x="4852990" y="1702800"/>
            <a:ext cx="6861174" cy="4464050"/>
          </a:xfrm>
        </p:spPr>
        <p:txBody>
          <a:bodyPr lIns="0"/>
          <a:lstStyle>
            <a:lvl1pP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Date Placeholder 2">
            <a:extLst>
              <a:ext uri="{FF2B5EF4-FFF2-40B4-BE49-F238E27FC236}">
                <a16:creationId xmlns:a16="http://schemas.microsoft.com/office/drawing/2014/main" id="{A6BC5FE3-B07B-40CB-ADF1-561277479157}"/>
              </a:ext>
            </a:extLst>
          </p:cNvPr>
          <p:cNvSpPr>
            <a:spLocks noGrp="1"/>
          </p:cNvSpPr>
          <p:nvPr>
            <p:ph type="dt" sz="half" idx="12"/>
          </p:nvPr>
        </p:nvSpPr>
        <p:spPr/>
        <p:txBody>
          <a:bodyPr/>
          <a:lstStyle>
            <a:lvl1pPr>
              <a:defRPr>
                <a:solidFill>
                  <a:schemeClr val="bg1"/>
                </a:solidFill>
              </a:defRPr>
            </a:lvl1pPr>
          </a:lstStyle>
          <a:p>
            <a:r>
              <a:rPr lang="en-US"/>
              <a:t>YYYY-MM-DD</a:t>
            </a:r>
            <a:endParaRPr lang="en-US" dirty="0"/>
          </a:p>
        </p:txBody>
      </p:sp>
      <p:sp>
        <p:nvSpPr>
          <p:cNvPr id="6" name="Footer Placeholder 5">
            <a:extLst>
              <a:ext uri="{FF2B5EF4-FFF2-40B4-BE49-F238E27FC236}">
                <a16:creationId xmlns:a16="http://schemas.microsoft.com/office/drawing/2014/main" id="{74829A67-E669-4A2C-B3AB-1BFFA3E672A6}"/>
              </a:ext>
            </a:extLst>
          </p:cNvPr>
          <p:cNvSpPr>
            <a:spLocks noGrp="1"/>
          </p:cNvSpPr>
          <p:nvPr>
            <p:ph type="ftr" sz="quarter" idx="13"/>
          </p:nvPr>
        </p:nvSpPr>
        <p:spPr/>
        <p:txBody>
          <a:bodyPr/>
          <a:lstStyle/>
          <a:p>
            <a:r>
              <a:rPr lang="en-US"/>
              <a:t>Restricted © Siemens Energy, 2022 | Author, Department</a:t>
            </a:r>
            <a:endParaRPr lang="en-US" dirty="0"/>
          </a:p>
        </p:txBody>
      </p:sp>
      <p:sp>
        <p:nvSpPr>
          <p:cNvPr id="7" name="Slide Number Placeholder 6">
            <a:extLst>
              <a:ext uri="{FF2B5EF4-FFF2-40B4-BE49-F238E27FC236}">
                <a16:creationId xmlns:a16="http://schemas.microsoft.com/office/drawing/2014/main" id="{EB14F746-A8CB-4B14-81DB-18C28B9F5D7F}"/>
              </a:ext>
            </a:extLst>
          </p:cNvPr>
          <p:cNvSpPr>
            <a:spLocks noGrp="1"/>
          </p:cNvSpPr>
          <p:nvPr>
            <p:ph type="sldNum" sz="quarter" idx="14"/>
          </p:nvPr>
        </p:nvSpPr>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223855288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2481">
          <p15:clr>
            <a:srgbClr val="009999"/>
          </p15:clr>
        </p15:guide>
        <p15:guide id="3" pos="3058">
          <p15:clr>
            <a:srgbClr val="009999"/>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artly bleed color area 5">
    <p:spTree>
      <p:nvGrpSpPr>
        <p:cNvPr id="1" name=""/>
        <p:cNvGrpSpPr/>
        <p:nvPr/>
      </p:nvGrpSpPr>
      <p:grpSpPr>
        <a:xfrm>
          <a:off x="0" y="0"/>
          <a:ext cx="0" cy="0"/>
          <a:chOff x="0" y="0"/>
          <a:chExt cx="0" cy="0"/>
        </a:xfrm>
      </p:grpSpPr>
      <p:pic>
        <p:nvPicPr>
          <p:cNvPr id="9" name="Background">
            <a:extLst>
              <a:ext uri="{FF2B5EF4-FFF2-40B4-BE49-F238E27FC236}">
                <a16:creationId xmlns:a16="http://schemas.microsoft.com/office/drawing/2014/main" id="{1B67C6AD-42CF-4549-839D-23FD1107A8C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9256"/>
          <a:stretch/>
        </p:blipFill>
        <p:spPr bwMode="grayWhite">
          <a:xfrm>
            <a:off x="0" y="1414463"/>
            <a:ext cx="12191999" cy="5443108"/>
          </a:xfrm>
          <a:prstGeom prst="rect">
            <a:avLst/>
          </a:prstGeom>
        </p:spPr>
      </p:pic>
      <p:sp>
        <p:nvSpPr>
          <p:cNvPr id="2" name="Title">
            <a:extLst>
              <a:ext uri="{FF2B5EF4-FFF2-40B4-BE49-F238E27FC236}">
                <a16:creationId xmlns:a16="http://schemas.microsoft.com/office/drawing/2014/main" id="{0110D7BC-E7EC-4502-9248-89CD9CF4CB4C}"/>
              </a:ext>
            </a:extLst>
          </p:cNvPr>
          <p:cNvSpPr>
            <a:spLocks noGrp="1"/>
          </p:cNvSpPr>
          <p:nvPr>
            <p:ph type="title"/>
          </p:nvPr>
        </p:nvSpPr>
        <p:spPr/>
        <p:txBody>
          <a:bodyPr/>
          <a:lstStyle/>
          <a:p>
            <a:r>
              <a:rPr lang="en-US"/>
              <a:t>Click to edit Master title style</a:t>
            </a:r>
            <a:endParaRPr lang="en-US" dirty="0"/>
          </a:p>
        </p:txBody>
      </p:sp>
      <p:sp>
        <p:nvSpPr>
          <p:cNvPr id="5" name="Copy 1">
            <a:extLst>
              <a:ext uri="{FF2B5EF4-FFF2-40B4-BE49-F238E27FC236}">
                <a16:creationId xmlns:a16="http://schemas.microsoft.com/office/drawing/2014/main" id="{0C7A0882-840F-46D5-B681-43C58151C831}"/>
              </a:ext>
            </a:extLst>
          </p:cNvPr>
          <p:cNvSpPr>
            <a:spLocks noGrp="1"/>
          </p:cNvSpPr>
          <p:nvPr>
            <p:ph sz="quarter" idx="10" hasCustomPrompt="1"/>
          </p:nvPr>
        </p:nvSpPr>
        <p:spPr>
          <a:xfrm>
            <a:off x="627060" y="1702800"/>
            <a:ext cx="3600000" cy="4464050"/>
          </a:xfrm>
        </p:spPr>
        <p:txBody>
          <a:bodyPr/>
          <a:lstStyle>
            <a:lvl1pPr>
              <a:defRPr/>
            </a:lvl1pPr>
            <a:lvl2pPr>
              <a:buClrTx/>
              <a:defRPr/>
            </a:lvl2pPr>
            <a:lvl3pPr>
              <a:buClrTx/>
              <a:defRPr/>
            </a:lvl3pPr>
            <a:lvl4pPr>
              <a:buClrTx/>
              <a:defRPr/>
            </a:lvl4pPr>
            <a:lvl5pPr>
              <a:buClrTx/>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Copy 2">
            <a:extLst>
              <a:ext uri="{FF2B5EF4-FFF2-40B4-BE49-F238E27FC236}">
                <a16:creationId xmlns:a16="http://schemas.microsoft.com/office/drawing/2014/main" id="{99496BBF-8C93-419A-9711-E1A45A39C74F}"/>
              </a:ext>
            </a:extLst>
          </p:cNvPr>
          <p:cNvSpPr>
            <a:spLocks noGrp="1"/>
          </p:cNvSpPr>
          <p:nvPr>
            <p:ph sz="quarter" idx="11" hasCustomPrompt="1"/>
          </p:nvPr>
        </p:nvSpPr>
        <p:spPr>
          <a:xfrm>
            <a:off x="4370612" y="1702800"/>
            <a:ext cx="3600000" cy="4464050"/>
          </a:xfrm>
        </p:spPr>
        <p:txBody>
          <a:bodyPr/>
          <a:lstStyle>
            <a:lvl1pPr>
              <a:defRPr/>
            </a:lvl1pPr>
            <a:lvl2pPr>
              <a:buClrTx/>
              <a:defRPr/>
            </a:lvl2pPr>
            <a:lvl3pPr>
              <a:buClrTx/>
              <a:defRPr/>
            </a:lvl3pPr>
            <a:lvl4pPr>
              <a:buClrTx/>
              <a:defRPr/>
            </a:lvl4pPr>
            <a:lvl5pPr>
              <a:buClrTx/>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Copy 3">
            <a:extLst>
              <a:ext uri="{FF2B5EF4-FFF2-40B4-BE49-F238E27FC236}">
                <a16:creationId xmlns:a16="http://schemas.microsoft.com/office/drawing/2014/main" id="{F4602EF6-A996-4008-A6E7-BC21522010A5}"/>
              </a:ext>
            </a:extLst>
          </p:cNvPr>
          <p:cNvSpPr>
            <a:spLocks noGrp="1"/>
          </p:cNvSpPr>
          <p:nvPr>
            <p:ph sz="quarter" idx="12" hasCustomPrompt="1"/>
          </p:nvPr>
        </p:nvSpPr>
        <p:spPr>
          <a:xfrm>
            <a:off x="8114163" y="1702800"/>
            <a:ext cx="3600000" cy="4464050"/>
          </a:xfrm>
        </p:spPr>
        <p:txBody>
          <a:bodyPr/>
          <a:lstStyle>
            <a:lvl1pPr>
              <a:defRPr/>
            </a:lvl1pPr>
            <a:lvl2pPr>
              <a:buClrTx/>
              <a:defRPr/>
            </a:lvl2pPr>
            <a:lvl3pPr>
              <a:buClrTx/>
              <a:defRPr/>
            </a:lvl3pPr>
            <a:lvl4pPr>
              <a:buClrTx/>
              <a:defRPr/>
            </a:lvl4pPr>
            <a:lvl5pPr>
              <a:buClrTx/>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Date Placeholder 2">
            <a:extLst>
              <a:ext uri="{FF2B5EF4-FFF2-40B4-BE49-F238E27FC236}">
                <a16:creationId xmlns:a16="http://schemas.microsoft.com/office/drawing/2014/main" id="{E11C2E43-2B51-4275-97D9-4FCC5691F646}"/>
              </a:ext>
            </a:extLst>
          </p:cNvPr>
          <p:cNvSpPr>
            <a:spLocks noGrp="1"/>
          </p:cNvSpPr>
          <p:nvPr>
            <p:ph type="dt" sz="half" idx="13"/>
          </p:nvPr>
        </p:nvSpPr>
        <p:spPr/>
        <p:txBody>
          <a:bodyPr/>
          <a:lstStyle/>
          <a:p>
            <a:r>
              <a:rPr lang="en-US"/>
              <a:t>YYYY-MM-DD</a:t>
            </a:r>
            <a:endParaRPr lang="en-US" dirty="0"/>
          </a:p>
        </p:txBody>
      </p:sp>
      <p:sp>
        <p:nvSpPr>
          <p:cNvPr id="4" name="Footer Placeholder 3">
            <a:extLst>
              <a:ext uri="{FF2B5EF4-FFF2-40B4-BE49-F238E27FC236}">
                <a16:creationId xmlns:a16="http://schemas.microsoft.com/office/drawing/2014/main" id="{869C655B-C4A0-4021-B2BB-F636800B81E0}"/>
              </a:ext>
            </a:extLst>
          </p:cNvPr>
          <p:cNvSpPr>
            <a:spLocks noGrp="1"/>
          </p:cNvSpPr>
          <p:nvPr>
            <p:ph type="ftr" sz="quarter" idx="14"/>
          </p:nvPr>
        </p:nvSpPr>
        <p:spPr/>
        <p:txBody>
          <a:bodyPr/>
          <a:lstStyle/>
          <a:p>
            <a:r>
              <a:rPr lang="en-US"/>
              <a:t>Restricted © Siemens Energy, 2022 | Author, Department</a:t>
            </a:r>
            <a:endParaRPr lang="en-US" dirty="0"/>
          </a:p>
        </p:txBody>
      </p:sp>
      <p:sp>
        <p:nvSpPr>
          <p:cNvPr id="6" name="Slide Number Placeholder 5">
            <a:extLst>
              <a:ext uri="{FF2B5EF4-FFF2-40B4-BE49-F238E27FC236}">
                <a16:creationId xmlns:a16="http://schemas.microsoft.com/office/drawing/2014/main" id="{34871DFC-6438-4D8E-BDFF-7E6A87088F1E}"/>
              </a:ext>
            </a:extLst>
          </p:cNvPr>
          <p:cNvSpPr>
            <a:spLocks noGrp="1"/>
          </p:cNvSpPr>
          <p:nvPr>
            <p:ph type="sldNum" sz="quarter" idx="15"/>
          </p:nvPr>
        </p:nvSpPr>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18564321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022">
          <p15:clr>
            <a:srgbClr val="009999"/>
          </p15:clr>
        </p15:guide>
        <p15:guide id="2" pos="5112">
          <p15:clr>
            <a:srgbClr val="009999"/>
          </p15:clr>
        </p15:guide>
        <p15:guide id="4" pos="2753">
          <p15:clr>
            <a:srgbClr val="009999"/>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picture 4">
    <p:spTree>
      <p:nvGrpSpPr>
        <p:cNvPr id="1" name=""/>
        <p:cNvGrpSpPr/>
        <p:nvPr/>
      </p:nvGrpSpPr>
      <p:grpSpPr>
        <a:xfrm>
          <a:off x="0" y="0"/>
          <a:ext cx="0" cy="0"/>
          <a:chOff x="0" y="0"/>
          <a:chExt cx="0" cy="0"/>
        </a:xfrm>
      </p:grpSpPr>
      <p:pic>
        <p:nvPicPr>
          <p:cNvPr id="8" name="Graphic">
            <a:extLst>
              <a:ext uri="{FF2B5EF4-FFF2-40B4-BE49-F238E27FC236}">
                <a16:creationId xmlns:a16="http://schemas.microsoft.com/office/drawing/2014/main" id="{6FE31343-DBA1-4E1C-B310-3652C708DBC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675" t="21705" r="36127" b="36101"/>
          <a:stretch/>
        </p:blipFill>
        <p:spPr bwMode="hidden">
          <a:xfrm>
            <a:off x="0" y="424"/>
            <a:ext cx="12193200" cy="6858000"/>
          </a:xfrm>
          <a:prstGeom prst="rect">
            <a:avLst/>
          </a:prstGeom>
        </p:spPr>
      </p:pic>
      <p:sp>
        <p:nvSpPr>
          <p:cNvPr id="2" name="Title">
            <a:extLst>
              <a:ext uri="{FF2B5EF4-FFF2-40B4-BE49-F238E27FC236}">
                <a16:creationId xmlns:a16="http://schemas.microsoft.com/office/drawing/2014/main" id="{4D270123-9201-40C9-8724-1647E9A0C8F8}"/>
              </a:ext>
            </a:extLst>
          </p:cNvPr>
          <p:cNvSpPr>
            <a:spLocks noGrp="1"/>
          </p:cNvSpPr>
          <p:nvPr userDrawn="1">
            <p:ph type="ctrTitle" hasCustomPrompt="1"/>
          </p:nvPr>
        </p:nvSpPr>
        <p:spPr>
          <a:xfrm>
            <a:off x="627062" y="1414800"/>
            <a:ext cx="5614988" cy="3114000"/>
          </a:xfrm>
        </p:spPr>
        <p:txBody>
          <a:bodyPr lIns="0" tIns="0" bIns="0" anchor="b"/>
          <a:lstStyle>
            <a:lvl1pPr algn="l">
              <a:defRPr sz="4400">
                <a:solidFill>
                  <a:schemeClr val="tx1"/>
                </a:solidFill>
              </a:defRPr>
            </a:lvl1pPr>
          </a:lstStyle>
          <a:p>
            <a:r>
              <a:rPr lang="en-US" dirty="0"/>
              <a:t>Click to edit Master title style</a:t>
            </a:r>
            <a:endParaRPr lang="de-DE" dirty="0"/>
          </a:p>
        </p:txBody>
      </p:sp>
      <p:sp>
        <p:nvSpPr>
          <p:cNvPr id="3" name="Subtitle">
            <a:extLst>
              <a:ext uri="{FF2B5EF4-FFF2-40B4-BE49-F238E27FC236}">
                <a16:creationId xmlns:a16="http://schemas.microsoft.com/office/drawing/2014/main" id="{6800291B-8951-48A6-AA08-05DDABDCE8A0}"/>
              </a:ext>
            </a:extLst>
          </p:cNvPr>
          <p:cNvSpPr>
            <a:spLocks noGrp="1"/>
          </p:cNvSpPr>
          <p:nvPr userDrawn="1">
            <p:ph type="subTitle" idx="1" hasCustomPrompt="1"/>
          </p:nvPr>
        </p:nvSpPr>
        <p:spPr>
          <a:xfrm>
            <a:off x="627064" y="4528800"/>
            <a:ext cx="5614986" cy="899252"/>
          </a:xfrm>
        </p:spPr>
        <p:txBody>
          <a:bodyPr lIns="0" tIns="108000" anchor="t">
            <a:noAutofit/>
          </a:bodyPr>
          <a:lstStyle>
            <a:lvl1pPr marL="0" indent="0" algn="l">
              <a:buNone/>
              <a:defRPr sz="15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of presentation,</a:t>
            </a:r>
            <a:br>
              <a:rPr lang="en-US" dirty="0"/>
            </a:br>
            <a:r>
              <a:rPr lang="en-US" dirty="0"/>
              <a:t>English, Month 2020</a:t>
            </a:r>
          </a:p>
        </p:txBody>
      </p:sp>
      <p:sp>
        <p:nvSpPr>
          <p:cNvPr id="9" name="License statement">
            <a:extLst>
              <a:ext uri="{FF2B5EF4-FFF2-40B4-BE49-F238E27FC236}">
                <a16:creationId xmlns:a16="http://schemas.microsoft.com/office/drawing/2014/main" id="{4BDFE179-90A8-4E57-BD6D-D55F6E97F6BE}"/>
              </a:ext>
            </a:extLst>
          </p:cNvPr>
          <p:cNvSpPr txBox="1"/>
          <p:nvPr userDrawn="1"/>
        </p:nvSpPr>
        <p:spPr>
          <a:xfrm>
            <a:off x="627063" y="6526800"/>
            <a:ext cx="5468936" cy="331200"/>
          </a:xfrm>
          <a:prstGeom prst="rect">
            <a:avLst/>
          </a:prstGeom>
          <a:noFill/>
        </p:spPr>
        <p:txBody>
          <a:bodyPr wrap="square" lIns="0" tIns="0" rIns="0" bIns="0" rtlCol="0" anchor="t">
            <a:noAutofit/>
          </a:bodyPr>
          <a:lstStyle/>
          <a:p>
            <a:pPr algn="l"/>
            <a:r>
              <a:rPr lang="en-US" sz="1000" b="0" noProof="0" dirty="0">
                <a:solidFill>
                  <a:schemeClr val="accent6"/>
                </a:solidFill>
              </a:rPr>
              <a:t>Siemens Energy is a trademark licensed by Siemens AG.</a:t>
            </a:r>
          </a:p>
        </p:txBody>
      </p:sp>
      <p:pic>
        <p:nvPicPr>
          <p:cNvPr id="11" name="Logo">
            <a:extLst>
              <a:ext uri="{FF2B5EF4-FFF2-40B4-BE49-F238E27FC236}">
                <a16:creationId xmlns:a16="http://schemas.microsoft.com/office/drawing/2014/main" id="{78ABE4E0-FB97-4BF6-9DC1-70C063009212}"/>
              </a:ext>
            </a:extLst>
          </p:cNvPr>
          <p:cNvPicPr>
            <a:picLocks noChangeAspect="1"/>
          </p:cNvPicPr>
          <p:nvPr userDrawn="1"/>
        </p:nvPicPr>
        <p:blipFill>
          <a:blip r:embed="rId4"/>
          <a:srcRect/>
          <a:stretch/>
        </p:blipFill>
        <p:spPr bwMode="black">
          <a:xfrm>
            <a:off x="10274163" y="468926"/>
            <a:ext cx="1440000" cy="496808"/>
          </a:xfrm>
          <a:prstGeom prst="rect">
            <a:avLst/>
          </a:prstGeom>
        </p:spPr>
      </p:pic>
      <p:sp>
        <p:nvSpPr>
          <p:cNvPr id="5" name="Footer Placeholder 4">
            <a:extLst>
              <a:ext uri="{FF2B5EF4-FFF2-40B4-BE49-F238E27FC236}">
                <a16:creationId xmlns:a16="http://schemas.microsoft.com/office/drawing/2014/main" id="{EEDB73C7-AC84-4752-8A56-05C5A6A1CAD3}"/>
              </a:ext>
            </a:extLst>
          </p:cNvPr>
          <p:cNvSpPr>
            <a:spLocks noGrp="1"/>
          </p:cNvSpPr>
          <p:nvPr>
            <p:ph type="ftr" sz="quarter" idx="11"/>
          </p:nvPr>
        </p:nvSpPr>
        <p:spPr/>
        <p:txBody>
          <a:bodyPr rIns="482400"/>
          <a:lstStyle/>
          <a:p>
            <a:r>
              <a:rPr lang="en-US"/>
              <a:t>Restricted © Siemens Energy, 2022 | Author, Department</a:t>
            </a:r>
            <a:endParaRPr lang="en-US" dirty="0"/>
          </a:p>
        </p:txBody>
      </p:sp>
    </p:spTree>
    <p:extLst>
      <p:ext uri="{BB962C8B-B14F-4D97-AF65-F5344CB8AC3E}">
        <p14:creationId xmlns:p14="http://schemas.microsoft.com/office/powerpoint/2010/main" val="4070442103"/>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mage + Contac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9A8A3D2-4732-49AB-8FCF-B07043C386BE}"/>
              </a:ext>
            </a:extLst>
          </p:cNvPr>
          <p:cNvSpPr>
            <a:spLocks noGrp="1"/>
          </p:cNvSpPr>
          <p:nvPr>
            <p:ph type="title" hasCustomPrompt="1"/>
          </p:nvPr>
        </p:nvSpPr>
        <p:spPr/>
        <p:txBody>
          <a:bodyPr/>
          <a:lstStyle>
            <a:lvl1pPr>
              <a:defRPr/>
            </a:lvl1pPr>
          </a:lstStyle>
          <a:p>
            <a:r>
              <a:rPr lang="en-US" dirty="0"/>
              <a:t>Contact</a:t>
            </a:r>
          </a:p>
        </p:txBody>
      </p:sp>
      <p:sp>
        <p:nvSpPr>
          <p:cNvPr id="3" name="Copy">
            <a:extLst>
              <a:ext uri="{FF2B5EF4-FFF2-40B4-BE49-F238E27FC236}">
                <a16:creationId xmlns:a16="http://schemas.microsoft.com/office/drawing/2014/main" id="{B1D90D2F-1E41-4D9A-A464-3F2D94D5000C}"/>
              </a:ext>
            </a:extLst>
          </p:cNvPr>
          <p:cNvSpPr>
            <a:spLocks noGrp="1"/>
          </p:cNvSpPr>
          <p:nvPr>
            <p:ph idx="1" hasCustomPrompt="1"/>
          </p:nvPr>
        </p:nvSpPr>
        <p:spPr>
          <a:xfrm>
            <a:off x="627063" y="1414800"/>
            <a:ext cx="8207375" cy="4752974"/>
          </a:xfrm>
        </p:spPr>
        <p:txBody>
          <a:bodyPr lIns="0"/>
          <a:lstStyle>
            <a:lvl1pPr>
              <a:spcBef>
                <a:spcPts val="600"/>
              </a:spcBef>
              <a:defRPr baseline="0"/>
            </a:lvl1pPr>
            <a:lvl2pPr marL="0" indent="0">
              <a:spcBef>
                <a:spcPts val="600"/>
              </a:spcBef>
              <a:buNone/>
              <a:defRPr b="1"/>
            </a:lvl2pPr>
            <a:lvl3pPr marL="180000" indent="-180000">
              <a:spcBef>
                <a:spcPts val="600"/>
              </a:spcBef>
              <a:buFont typeface="Arial" panose="020B0604020202020204" pitchFamily="34" charset="0"/>
              <a:buChar char="•"/>
              <a:defRPr>
                <a:solidFill>
                  <a:schemeClr val="tx1"/>
                </a:solidFill>
              </a:defRPr>
            </a:lvl3pPr>
            <a:lvl4pPr marL="0" indent="0">
              <a:spcBef>
                <a:spcPts val="1800"/>
              </a:spcBef>
              <a:buNone/>
              <a:defRPr b="1">
                <a:solidFill>
                  <a:schemeClr val="accent2"/>
                </a:solidFill>
              </a:defRPr>
            </a:lvl4pPr>
            <a:lvl5pPr marL="216000">
              <a:defRPr>
                <a:solidFill>
                  <a:schemeClr val="tx1"/>
                </a:solidFill>
              </a:defRPr>
            </a:lvl5pPr>
          </a:lstStyle>
          <a:p>
            <a:pPr lvl="0"/>
            <a:r>
              <a:rPr lang="en-US" noProof="0" dirty="0"/>
              <a:t>Contact information</a:t>
            </a:r>
          </a:p>
          <a:p>
            <a:pPr lvl="1"/>
            <a:r>
              <a:rPr lang="en-US" noProof="0" dirty="0"/>
              <a:t>First name Last name</a:t>
            </a:r>
          </a:p>
          <a:p>
            <a:pPr lvl="2"/>
            <a:r>
              <a:rPr lang="en-US" noProof="0" dirty="0"/>
              <a:t>Additional information</a:t>
            </a:r>
          </a:p>
          <a:p>
            <a:pPr lvl="3"/>
            <a:r>
              <a:rPr lang="en-US" noProof="0" dirty="0"/>
              <a:t>Optional URL</a:t>
            </a:r>
          </a:p>
        </p:txBody>
      </p:sp>
      <p:sp>
        <p:nvSpPr>
          <p:cNvPr id="4" name="Date">
            <a:extLst>
              <a:ext uri="{FF2B5EF4-FFF2-40B4-BE49-F238E27FC236}">
                <a16:creationId xmlns:a16="http://schemas.microsoft.com/office/drawing/2014/main" id="{155F7821-3B7D-46FA-AB71-D6E1821CFD74}"/>
              </a:ext>
            </a:extLst>
          </p:cNvPr>
          <p:cNvSpPr>
            <a:spLocks noGrp="1"/>
          </p:cNvSpPr>
          <p:nvPr>
            <p:ph type="dt" sz="half" idx="10"/>
          </p:nvPr>
        </p:nvSpPr>
        <p:spPr/>
        <p:txBody>
          <a:bodyPr/>
          <a:lstStyle/>
          <a:p>
            <a:r>
              <a:rPr lang="en-US"/>
              <a:t>YYYY-MM-DD</a:t>
            </a:r>
            <a:endParaRPr lang="en-US" dirty="0"/>
          </a:p>
        </p:txBody>
      </p:sp>
      <p:sp>
        <p:nvSpPr>
          <p:cNvPr id="5" name="Footer">
            <a:extLst>
              <a:ext uri="{FF2B5EF4-FFF2-40B4-BE49-F238E27FC236}">
                <a16:creationId xmlns:a16="http://schemas.microsoft.com/office/drawing/2014/main" id="{487E21B0-3330-46FB-B5F9-B33B663893C4}"/>
              </a:ext>
            </a:extLst>
          </p:cNvPr>
          <p:cNvSpPr>
            <a:spLocks noGrp="1"/>
          </p:cNvSpPr>
          <p:nvPr>
            <p:ph type="ftr" sz="quarter" idx="11"/>
          </p:nvPr>
        </p:nvSpPr>
        <p:spPr/>
        <p:txBody>
          <a:bodyPr/>
          <a:lstStyle/>
          <a:p>
            <a:r>
              <a:rPr lang="en-US"/>
              <a:t>Restricted © Siemens Energy, 2022 | Author, Department</a:t>
            </a:r>
            <a:endParaRPr lang="en-US" dirty="0"/>
          </a:p>
        </p:txBody>
      </p:sp>
      <p:sp>
        <p:nvSpPr>
          <p:cNvPr id="6" name="Slide Number">
            <a:extLst>
              <a:ext uri="{FF2B5EF4-FFF2-40B4-BE49-F238E27FC236}">
                <a16:creationId xmlns:a16="http://schemas.microsoft.com/office/drawing/2014/main" id="{EB7B179D-BB44-4059-89E7-5F4779D4766D}"/>
              </a:ext>
            </a:extLst>
          </p:cNvPr>
          <p:cNvSpPr>
            <a:spLocks noGrp="1"/>
          </p:cNvSpPr>
          <p:nvPr>
            <p:ph type="sldNum" sz="quarter" idx="12"/>
          </p:nvPr>
        </p:nvSpPr>
        <p:spPr/>
        <p:txBody>
          <a:bodyPr/>
          <a:lstStyle/>
          <a:p>
            <a:fld id="{E5B0116A-0D09-4E99-8C69-B4C15A5D8A2B}" type="slidenum">
              <a:rPr lang="en-US" smtClean="0"/>
              <a:pPr/>
              <a:t>‹#›</a:t>
            </a:fld>
            <a:endParaRPr lang="en-US" dirty="0"/>
          </a:p>
        </p:txBody>
      </p:sp>
      <p:sp>
        <p:nvSpPr>
          <p:cNvPr id="10" name="License statement">
            <a:extLst>
              <a:ext uri="{FF2B5EF4-FFF2-40B4-BE49-F238E27FC236}">
                <a16:creationId xmlns:a16="http://schemas.microsoft.com/office/drawing/2014/main" id="{7A9560F1-3DB3-46C0-AE0C-BFB3B1558722}"/>
              </a:ext>
            </a:extLst>
          </p:cNvPr>
          <p:cNvSpPr txBox="1"/>
          <p:nvPr userDrawn="1"/>
        </p:nvSpPr>
        <p:spPr>
          <a:xfrm>
            <a:off x="1692000" y="6526800"/>
            <a:ext cx="4402800" cy="331200"/>
          </a:xfrm>
          <a:prstGeom prst="rect">
            <a:avLst/>
          </a:prstGeom>
          <a:noFill/>
        </p:spPr>
        <p:txBody>
          <a:bodyPr wrap="square" lIns="0" tIns="0" rIns="0" bIns="0" rtlCol="0" anchor="t">
            <a:noAutofit/>
          </a:bodyPr>
          <a:lstStyle/>
          <a:p>
            <a:pPr algn="l"/>
            <a:r>
              <a:rPr lang="en-US" sz="1000" b="0" noProof="0" dirty="0">
                <a:solidFill>
                  <a:schemeClr val="accent6"/>
                </a:solidFill>
              </a:rPr>
              <a:t>Siemens Energy is a trademark licensed by Siemens AG.</a:t>
            </a:r>
          </a:p>
        </p:txBody>
      </p:sp>
      <p:pic>
        <p:nvPicPr>
          <p:cNvPr id="8" name="Logo">
            <a:extLst>
              <a:ext uri="{FF2B5EF4-FFF2-40B4-BE49-F238E27FC236}">
                <a16:creationId xmlns:a16="http://schemas.microsoft.com/office/drawing/2014/main" id="{8D4FB85B-6B00-4CB9-9A3F-0DA4223A52AE}"/>
              </a:ext>
            </a:extLst>
          </p:cNvPr>
          <p:cNvPicPr>
            <a:picLocks noChangeAspect="1"/>
          </p:cNvPicPr>
          <p:nvPr userDrawn="1"/>
        </p:nvPicPr>
        <p:blipFill>
          <a:blip r:embed="rId2"/>
          <a:srcRect/>
          <a:stretch/>
        </p:blipFill>
        <p:spPr bwMode="black">
          <a:xfrm>
            <a:off x="10274163" y="468926"/>
            <a:ext cx="1439999" cy="496808"/>
          </a:xfrm>
          <a:prstGeom prst="rect">
            <a:avLst/>
          </a:prstGeom>
        </p:spPr>
      </p:pic>
    </p:spTree>
    <p:extLst>
      <p:ext uri="{BB962C8B-B14F-4D97-AF65-F5344CB8AC3E}">
        <p14:creationId xmlns:p14="http://schemas.microsoft.com/office/powerpoint/2010/main" val="1361210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color fill">
    <p:spTree>
      <p:nvGrpSpPr>
        <p:cNvPr id="1" name=""/>
        <p:cNvGrpSpPr/>
        <p:nvPr/>
      </p:nvGrpSpPr>
      <p:grpSpPr>
        <a:xfrm>
          <a:off x="0" y="0"/>
          <a:ext cx="0" cy="0"/>
          <a:chOff x="0" y="0"/>
          <a:chExt cx="0" cy="0"/>
        </a:xfrm>
      </p:grpSpPr>
      <p:pic>
        <p:nvPicPr>
          <p:cNvPr id="6" name="Graphic">
            <a:extLst>
              <a:ext uri="{FF2B5EF4-FFF2-40B4-BE49-F238E27FC236}">
                <a16:creationId xmlns:a16="http://schemas.microsoft.com/office/drawing/2014/main" id="{FA11A8A9-D061-4109-B5C4-C3047D9EDE1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hidden">
          <a:xfrm>
            <a:off x="0" y="428"/>
            <a:ext cx="12191999" cy="6857143"/>
          </a:xfrm>
          <a:prstGeom prst="rect">
            <a:avLst/>
          </a:prstGeom>
        </p:spPr>
      </p:pic>
      <p:sp>
        <p:nvSpPr>
          <p:cNvPr id="2" name="Title">
            <a:extLst>
              <a:ext uri="{FF2B5EF4-FFF2-40B4-BE49-F238E27FC236}">
                <a16:creationId xmlns:a16="http://schemas.microsoft.com/office/drawing/2014/main" id="{4D270123-9201-40C9-8724-1647E9A0C8F8}"/>
              </a:ext>
            </a:extLst>
          </p:cNvPr>
          <p:cNvSpPr>
            <a:spLocks noGrp="1"/>
          </p:cNvSpPr>
          <p:nvPr userDrawn="1">
            <p:ph type="ctrTitle" hasCustomPrompt="1"/>
          </p:nvPr>
        </p:nvSpPr>
        <p:spPr>
          <a:xfrm>
            <a:off x="627063" y="1414800"/>
            <a:ext cx="8207375" cy="3114000"/>
          </a:xfrm>
        </p:spPr>
        <p:txBody>
          <a:bodyPr lIns="0" tIns="0" bIns="0" anchor="b"/>
          <a:lstStyle>
            <a:lvl1pPr algn="l">
              <a:defRPr sz="4400">
                <a:solidFill>
                  <a:schemeClr val="tx1"/>
                </a:solidFill>
              </a:defRPr>
            </a:lvl1pPr>
          </a:lstStyle>
          <a:p>
            <a:r>
              <a:rPr lang="en-US" dirty="0"/>
              <a:t>Click to edit Master title style</a:t>
            </a:r>
            <a:endParaRPr lang="de-DE" dirty="0"/>
          </a:p>
        </p:txBody>
      </p:sp>
      <p:sp>
        <p:nvSpPr>
          <p:cNvPr id="3" name="Subtitle">
            <a:extLst>
              <a:ext uri="{FF2B5EF4-FFF2-40B4-BE49-F238E27FC236}">
                <a16:creationId xmlns:a16="http://schemas.microsoft.com/office/drawing/2014/main" id="{6800291B-8951-48A6-AA08-05DDABDCE8A0}"/>
              </a:ext>
            </a:extLst>
          </p:cNvPr>
          <p:cNvSpPr>
            <a:spLocks noGrp="1"/>
          </p:cNvSpPr>
          <p:nvPr userDrawn="1">
            <p:ph type="subTitle" idx="1" hasCustomPrompt="1"/>
          </p:nvPr>
        </p:nvSpPr>
        <p:spPr>
          <a:xfrm>
            <a:off x="627064" y="4528800"/>
            <a:ext cx="8207374" cy="899252"/>
          </a:xfrm>
        </p:spPr>
        <p:txBody>
          <a:bodyPr lIns="0" tIns="108000" anchor="t">
            <a:noAutofit/>
          </a:bodyPr>
          <a:lstStyle>
            <a:lvl1pPr marL="0" indent="0" algn="l">
              <a:buNone/>
              <a:defRPr sz="15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of presentation,</a:t>
            </a:r>
            <a:br>
              <a:rPr lang="en-US" dirty="0"/>
            </a:br>
            <a:r>
              <a:rPr lang="en-US" dirty="0"/>
              <a:t>English, Month 2020</a:t>
            </a:r>
          </a:p>
        </p:txBody>
      </p:sp>
      <p:sp>
        <p:nvSpPr>
          <p:cNvPr id="8" name="License statement">
            <a:extLst>
              <a:ext uri="{FF2B5EF4-FFF2-40B4-BE49-F238E27FC236}">
                <a16:creationId xmlns:a16="http://schemas.microsoft.com/office/drawing/2014/main" id="{C0045C3A-1F21-44D0-8D93-8AC33A04C18C}"/>
              </a:ext>
            </a:extLst>
          </p:cNvPr>
          <p:cNvSpPr txBox="1"/>
          <p:nvPr userDrawn="1"/>
        </p:nvSpPr>
        <p:spPr>
          <a:xfrm>
            <a:off x="627063" y="6526800"/>
            <a:ext cx="5468936" cy="331200"/>
          </a:xfrm>
          <a:prstGeom prst="rect">
            <a:avLst/>
          </a:prstGeom>
          <a:noFill/>
        </p:spPr>
        <p:txBody>
          <a:bodyPr wrap="square" lIns="0" tIns="0" rIns="0" bIns="0" rtlCol="0" anchor="t">
            <a:noAutofit/>
          </a:bodyPr>
          <a:lstStyle/>
          <a:p>
            <a:pPr algn="l"/>
            <a:r>
              <a:rPr lang="en-US" sz="1000" b="0" noProof="0" dirty="0">
                <a:solidFill>
                  <a:schemeClr val="accent6"/>
                </a:solidFill>
              </a:rPr>
              <a:t>Siemens Energy is a trademark licensed by Siemens AG.</a:t>
            </a:r>
          </a:p>
        </p:txBody>
      </p:sp>
      <p:pic>
        <p:nvPicPr>
          <p:cNvPr id="10" name="Logo">
            <a:extLst>
              <a:ext uri="{FF2B5EF4-FFF2-40B4-BE49-F238E27FC236}">
                <a16:creationId xmlns:a16="http://schemas.microsoft.com/office/drawing/2014/main" id="{BB76785D-9D19-41C9-8176-187EE5D79AE5}"/>
              </a:ext>
            </a:extLst>
          </p:cNvPr>
          <p:cNvPicPr>
            <a:picLocks noChangeAspect="1"/>
          </p:cNvPicPr>
          <p:nvPr userDrawn="1"/>
        </p:nvPicPr>
        <p:blipFill>
          <a:blip r:embed="rId3"/>
          <a:srcRect/>
          <a:stretch/>
        </p:blipFill>
        <p:spPr bwMode="black">
          <a:xfrm>
            <a:off x="10274163" y="468926"/>
            <a:ext cx="1440000" cy="496808"/>
          </a:xfrm>
          <a:prstGeom prst="rect">
            <a:avLst/>
          </a:prstGeom>
        </p:spPr>
      </p:pic>
      <p:sp>
        <p:nvSpPr>
          <p:cNvPr id="5" name="Footer Placeholder 4">
            <a:extLst>
              <a:ext uri="{FF2B5EF4-FFF2-40B4-BE49-F238E27FC236}">
                <a16:creationId xmlns:a16="http://schemas.microsoft.com/office/drawing/2014/main" id="{AF90131A-5184-4CA7-A717-D2A1B58C507F}"/>
              </a:ext>
            </a:extLst>
          </p:cNvPr>
          <p:cNvSpPr>
            <a:spLocks noGrp="1"/>
          </p:cNvSpPr>
          <p:nvPr>
            <p:ph type="ftr" sz="quarter" idx="11"/>
          </p:nvPr>
        </p:nvSpPr>
        <p:spPr/>
        <p:txBody>
          <a:bodyPr rIns="482400"/>
          <a:lstStyle/>
          <a:p>
            <a:r>
              <a:rPr lang="en-US"/>
              <a:t>Restricted © Siemens Energy, 2022 | Author, Department</a:t>
            </a:r>
            <a:endParaRPr lang="en-US" dirty="0"/>
          </a:p>
        </p:txBody>
      </p:sp>
    </p:spTree>
    <p:extLst>
      <p:ext uri="{BB962C8B-B14F-4D97-AF65-F5344CB8AC3E}">
        <p14:creationId xmlns:p14="http://schemas.microsoft.com/office/powerpoint/2010/main" val="124563008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title picture">
    <p:spTree>
      <p:nvGrpSpPr>
        <p:cNvPr id="1" name=""/>
        <p:cNvGrpSpPr/>
        <p:nvPr/>
      </p:nvGrpSpPr>
      <p:grpSpPr>
        <a:xfrm>
          <a:off x="0" y="0"/>
          <a:ext cx="0" cy="0"/>
          <a:chOff x="0" y="0"/>
          <a:chExt cx="0" cy="0"/>
        </a:xfrm>
      </p:grpSpPr>
      <p:pic>
        <p:nvPicPr>
          <p:cNvPr id="10" name="Graphic">
            <a:extLst>
              <a:ext uri="{FF2B5EF4-FFF2-40B4-BE49-F238E27FC236}">
                <a16:creationId xmlns:a16="http://schemas.microsoft.com/office/drawing/2014/main" id="{B5D6BABE-C707-41BC-BD10-0E77470B44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322" t="21730" r="39007" b="36603"/>
          <a:stretch/>
        </p:blipFill>
        <p:spPr bwMode="hidden">
          <a:xfrm>
            <a:off x="1361" y="421"/>
            <a:ext cx="12193200" cy="6858000"/>
          </a:xfrm>
          <a:prstGeom prst="rect">
            <a:avLst/>
          </a:prstGeom>
        </p:spPr>
      </p:pic>
      <p:sp>
        <p:nvSpPr>
          <p:cNvPr id="2" name="Title">
            <a:extLst>
              <a:ext uri="{FF2B5EF4-FFF2-40B4-BE49-F238E27FC236}">
                <a16:creationId xmlns:a16="http://schemas.microsoft.com/office/drawing/2014/main" id="{4D270123-9201-40C9-8724-1647E9A0C8F8}"/>
              </a:ext>
            </a:extLst>
          </p:cNvPr>
          <p:cNvSpPr>
            <a:spLocks noGrp="1"/>
          </p:cNvSpPr>
          <p:nvPr userDrawn="1">
            <p:ph type="ctrTitle" hasCustomPrompt="1"/>
          </p:nvPr>
        </p:nvSpPr>
        <p:spPr>
          <a:xfrm>
            <a:off x="627062" y="1414800"/>
            <a:ext cx="5614988" cy="3114000"/>
          </a:xfrm>
        </p:spPr>
        <p:txBody>
          <a:bodyPr lIns="0" tIns="0" bIns="0" anchor="b"/>
          <a:lstStyle>
            <a:lvl1pPr algn="l">
              <a:defRPr sz="4400">
                <a:solidFill>
                  <a:schemeClr val="tx1"/>
                </a:solidFill>
              </a:defRPr>
            </a:lvl1pPr>
          </a:lstStyle>
          <a:p>
            <a:r>
              <a:rPr lang="en-US" noProof="0" dirty="0"/>
              <a:t>Chapter divider</a:t>
            </a:r>
          </a:p>
        </p:txBody>
      </p:sp>
      <p:sp>
        <p:nvSpPr>
          <p:cNvPr id="8" name="Subtitle">
            <a:extLst>
              <a:ext uri="{FF2B5EF4-FFF2-40B4-BE49-F238E27FC236}">
                <a16:creationId xmlns:a16="http://schemas.microsoft.com/office/drawing/2014/main" id="{6800291B-8951-48A6-AA08-05DDABDCE8A0}"/>
              </a:ext>
            </a:extLst>
          </p:cNvPr>
          <p:cNvSpPr>
            <a:spLocks noGrp="1"/>
          </p:cNvSpPr>
          <p:nvPr>
            <p:ph type="subTitle" idx="1" hasCustomPrompt="1"/>
          </p:nvPr>
        </p:nvSpPr>
        <p:spPr>
          <a:xfrm>
            <a:off x="627064" y="4528800"/>
            <a:ext cx="5616000" cy="899252"/>
          </a:xfrm>
        </p:spPr>
        <p:txBody>
          <a:bodyPr lIns="0" tIns="108000" anchor="t">
            <a:noAutofit/>
          </a:bodyPr>
          <a:lstStyle>
            <a:lvl1pPr marL="0" indent="0" algn="l">
              <a:buNone/>
              <a:defRPr sz="15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of presentation,</a:t>
            </a:r>
            <a:br>
              <a:rPr lang="en-US" dirty="0"/>
            </a:br>
            <a:r>
              <a:rPr lang="en-US" dirty="0"/>
              <a:t>English, Month 2020</a:t>
            </a:r>
          </a:p>
        </p:txBody>
      </p:sp>
      <p:sp>
        <p:nvSpPr>
          <p:cNvPr id="11" name="License statement">
            <a:extLst>
              <a:ext uri="{FF2B5EF4-FFF2-40B4-BE49-F238E27FC236}">
                <a16:creationId xmlns:a16="http://schemas.microsoft.com/office/drawing/2014/main" id="{212F44C2-86F0-4F8F-80A6-4ED7F591836A}"/>
              </a:ext>
            </a:extLst>
          </p:cNvPr>
          <p:cNvSpPr txBox="1"/>
          <p:nvPr userDrawn="1"/>
        </p:nvSpPr>
        <p:spPr>
          <a:xfrm>
            <a:off x="1692000" y="6526800"/>
            <a:ext cx="4402800" cy="331200"/>
          </a:xfrm>
          <a:prstGeom prst="rect">
            <a:avLst/>
          </a:prstGeom>
          <a:noFill/>
        </p:spPr>
        <p:txBody>
          <a:bodyPr wrap="square" lIns="0" tIns="0" rIns="0" bIns="0" rtlCol="0" anchor="t">
            <a:noAutofit/>
          </a:bodyPr>
          <a:lstStyle/>
          <a:p>
            <a:pPr algn="l"/>
            <a:r>
              <a:rPr lang="en-US" sz="1000" b="0" noProof="0" dirty="0">
                <a:solidFill>
                  <a:schemeClr val="accent6"/>
                </a:solidFill>
              </a:rPr>
              <a:t>Siemens Energy is a trademark licensed by Siemens AG.</a:t>
            </a:r>
          </a:p>
        </p:txBody>
      </p:sp>
      <p:pic>
        <p:nvPicPr>
          <p:cNvPr id="13" name="Logo">
            <a:extLst>
              <a:ext uri="{FF2B5EF4-FFF2-40B4-BE49-F238E27FC236}">
                <a16:creationId xmlns:a16="http://schemas.microsoft.com/office/drawing/2014/main" id="{1DC56BA1-A850-4AE0-A568-3D4B1B2442B8}"/>
              </a:ext>
            </a:extLst>
          </p:cNvPr>
          <p:cNvPicPr>
            <a:picLocks noChangeAspect="1"/>
          </p:cNvPicPr>
          <p:nvPr userDrawn="1"/>
        </p:nvPicPr>
        <p:blipFill>
          <a:blip r:embed="rId4"/>
          <a:srcRect/>
          <a:stretch/>
        </p:blipFill>
        <p:spPr bwMode="black">
          <a:xfrm>
            <a:off x="10274163" y="468926"/>
            <a:ext cx="1440000" cy="496808"/>
          </a:xfrm>
          <a:prstGeom prst="rect">
            <a:avLst/>
          </a:prstGeom>
        </p:spPr>
      </p:pic>
      <p:sp>
        <p:nvSpPr>
          <p:cNvPr id="3" name="Date Placeholder 2">
            <a:extLst>
              <a:ext uri="{FF2B5EF4-FFF2-40B4-BE49-F238E27FC236}">
                <a16:creationId xmlns:a16="http://schemas.microsoft.com/office/drawing/2014/main" id="{EAAFE7F8-A459-4592-86E9-91EB4FECFA5B}"/>
              </a:ext>
            </a:extLst>
          </p:cNvPr>
          <p:cNvSpPr>
            <a:spLocks noGrp="1"/>
          </p:cNvSpPr>
          <p:nvPr>
            <p:ph type="dt" sz="half" idx="10"/>
          </p:nvPr>
        </p:nvSpPr>
        <p:spPr/>
        <p:txBody>
          <a:bodyPr/>
          <a:lstStyle/>
          <a:p>
            <a:r>
              <a:rPr lang="en-US"/>
              <a:t>YYYY-MM-DD</a:t>
            </a:r>
            <a:endParaRPr lang="en-US" dirty="0"/>
          </a:p>
        </p:txBody>
      </p:sp>
      <p:sp>
        <p:nvSpPr>
          <p:cNvPr id="4" name="Footer Placeholder 3">
            <a:extLst>
              <a:ext uri="{FF2B5EF4-FFF2-40B4-BE49-F238E27FC236}">
                <a16:creationId xmlns:a16="http://schemas.microsoft.com/office/drawing/2014/main" id="{06F44BE4-FF7F-441A-B5DE-DA9393E1BE58}"/>
              </a:ext>
            </a:extLst>
          </p:cNvPr>
          <p:cNvSpPr>
            <a:spLocks noGrp="1"/>
          </p:cNvSpPr>
          <p:nvPr>
            <p:ph type="ftr" sz="quarter" idx="11"/>
          </p:nvPr>
        </p:nvSpPr>
        <p:spPr/>
        <p:txBody>
          <a:bodyPr/>
          <a:lstStyle/>
          <a:p>
            <a:r>
              <a:rPr lang="en-US"/>
              <a:t>Restricted © Siemens Energy, 2022 | Author, Department</a:t>
            </a:r>
            <a:endParaRPr lang="en-US" dirty="0"/>
          </a:p>
        </p:txBody>
      </p:sp>
      <p:sp>
        <p:nvSpPr>
          <p:cNvPr id="5" name="Slide Number Placeholder 4">
            <a:extLst>
              <a:ext uri="{FF2B5EF4-FFF2-40B4-BE49-F238E27FC236}">
                <a16:creationId xmlns:a16="http://schemas.microsoft.com/office/drawing/2014/main" id="{688FADB3-25AA-4202-A6AF-44D71A06673E}"/>
              </a:ext>
            </a:extLst>
          </p:cNvPr>
          <p:cNvSpPr>
            <a:spLocks noGrp="1"/>
          </p:cNvSpPr>
          <p:nvPr>
            <p:ph type="sldNum" sz="quarter" idx="12"/>
          </p:nvPr>
        </p:nvSpPr>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327199221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title picture 2">
    <p:spTree>
      <p:nvGrpSpPr>
        <p:cNvPr id="1" name=""/>
        <p:cNvGrpSpPr/>
        <p:nvPr/>
      </p:nvGrpSpPr>
      <p:grpSpPr>
        <a:xfrm>
          <a:off x="0" y="0"/>
          <a:ext cx="0" cy="0"/>
          <a:chOff x="0" y="0"/>
          <a:chExt cx="0" cy="0"/>
        </a:xfrm>
      </p:grpSpPr>
      <p:pic>
        <p:nvPicPr>
          <p:cNvPr id="11" name="Graphic">
            <a:extLst>
              <a:ext uri="{FF2B5EF4-FFF2-40B4-BE49-F238E27FC236}">
                <a16:creationId xmlns:a16="http://schemas.microsoft.com/office/drawing/2014/main" id="{048807C0-F913-457F-BC6F-5FF8BB950F3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7845" t="23917" r="40484" b="34416"/>
          <a:stretch/>
        </p:blipFill>
        <p:spPr bwMode="hidden">
          <a:xfrm>
            <a:off x="0" y="636"/>
            <a:ext cx="12193200" cy="6858000"/>
          </a:xfrm>
          <a:prstGeom prst="rect">
            <a:avLst/>
          </a:prstGeom>
        </p:spPr>
      </p:pic>
      <p:sp>
        <p:nvSpPr>
          <p:cNvPr id="2" name="Title">
            <a:extLst>
              <a:ext uri="{FF2B5EF4-FFF2-40B4-BE49-F238E27FC236}">
                <a16:creationId xmlns:a16="http://schemas.microsoft.com/office/drawing/2014/main" id="{4D270123-9201-40C9-8724-1647E9A0C8F8}"/>
              </a:ext>
            </a:extLst>
          </p:cNvPr>
          <p:cNvSpPr>
            <a:spLocks noGrp="1"/>
          </p:cNvSpPr>
          <p:nvPr userDrawn="1">
            <p:ph type="ctrTitle" hasCustomPrompt="1"/>
          </p:nvPr>
        </p:nvSpPr>
        <p:spPr>
          <a:xfrm>
            <a:off x="627062" y="1414800"/>
            <a:ext cx="5614988" cy="3114000"/>
          </a:xfrm>
        </p:spPr>
        <p:txBody>
          <a:bodyPr lIns="0" tIns="0" bIns="0" anchor="b"/>
          <a:lstStyle>
            <a:lvl1pPr algn="l">
              <a:defRPr sz="4400">
                <a:solidFill>
                  <a:schemeClr val="tx1"/>
                </a:solidFill>
              </a:defRPr>
            </a:lvl1pPr>
          </a:lstStyle>
          <a:p>
            <a:r>
              <a:rPr lang="en-US" noProof="0" dirty="0"/>
              <a:t>Chapter divider</a:t>
            </a:r>
          </a:p>
        </p:txBody>
      </p:sp>
      <p:sp>
        <p:nvSpPr>
          <p:cNvPr id="8" name="Subtitle">
            <a:extLst>
              <a:ext uri="{FF2B5EF4-FFF2-40B4-BE49-F238E27FC236}">
                <a16:creationId xmlns:a16="http://schemas.microsoft.com/office/drawing/2014/main" id="{6800291B-8951-48A6-AA08-05DDABDCE8A0}"/>
              </a:ext>
            </a:extLst>
          </p:cNvPr>
          <p:cNvSpPr>
            <a:spLocks noGrp="1"/>
          </p:cNvSpPr>
          <p:nvPr>
            <p:ph type="subTitle" idx="1" hasCustomPrompt="1"/>
          </p:nvPr>
        </p:nvSpPr>
        <p:spPr>
          <a:xfrm>
            <a:off x="627064" y="4528800"/>
            <a:ext cx="5616000" cy="899252"/>
          </a:xfrm>
        </p:spPr>
        <p:txBody>
          <a:bodyPr lIns="0" tIns="108000" anchor="t">
            <a:noAutofit/>
          </a:bodyPr>
          <a:lstStyle>
            <a:lvl1pPr marL="0" indent="0" algn="l">
              <a:buNone/>
              <a:defRPr sz="15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of presentation,</a:t>
            </a:r>
            <a:br>
              <a:rPr lang="en-US" dirty="0"/>
            </a:br>
            <a:r>
              <a:rPr lang="en-US" dirty="0"/>
              <a:t>English, Month 2020</a:t>
            </a:r>
          </a:p>
        </p:txBody>
      </p:sp>
      <p:sp>
        <p:nvSpPr>
          <p:cNvPr id="15" name="License statement">
            <a:extLst>
              <a:ext uri="{FF2B5EF4-FFF2-40B4-BE49-F238E27FC236}">
                <a16:creationId xmlns:a16="http://schemas.microsoft.com/office/drawing/2014/main" id="{B1801D01-5487-4711-ADA6-1F6955CFB9B8}"/>
              </a:ext>
            </a:extLst>
          </p:cNvPr>
          <p:cNvSpPr txBox="1"/>
          <p:nvPr userDrawn="1"/>
        </p:nvSpPr>
        <p:spPr>
          <a:xfrm>
            <a:off x="1692000" y="6526800"/>
            <a:ext cx="4402800" cy="331200"/>
          </a:xfrm>
          <a:prstGeom prst="rect">
            <a:avLst/>
          </a:prstGeom>
          <a:noFill/>
        </p:spPr>
        <p:txBody>
          <a:bodyPr wrap="square" lIns="0" tIns="0" rIns="0" bIns="0" rtlCol="0" anchor="t">
            <a:noAutofit/>
          </a:bodyPr>
          <a:lstStyle/>
          <a:p>
            <a:pPr algn="l"/>
            <a:r>
              <a:rPr lang="en-US" sz="1000" b="0" noProof="0" dirty="0">
                <a:solidFill>
                  <a:schemeClr val="accent6"/>
                </a:solidFill>
              </a:rPr>
              <a:t>Siemens Energy is a trademark licensed by Siemens AG.</a:t>
            </a:r>
          </a:p>
        </p:txBody>
      </p:sp>
      <p:pic>
        <p:nvPicPr>
          <p:cNvPr id="12" name="Logo">
            <a:extLst>
              <a:ext uri="{FF2B5EF4-FFF2-40B4-BE49-F238E27FC236}">
                <a16:creationId xmlns:a16="http://schemas.microsoft.com/office/drawing/2014/main" id="{8DBB9C8C-1FFC-4C10-8923-5BB14464CDFA}"/>
              </a:ext>
            </a:extLst>
          </p:cNvPr>
          <p:cNvPicPr>
            <a:picLocks noChangeAspect="1"/>
          </p:cNvPicPr>
          <p:nvPr userDrawn="1"/>
        </p:nvPicPr>
        <p:blipFill>
          <a:blip r:embed="rId4"/>
          <a:srcRect/>
          <a:stretch/>
        </p:blipFill>
        <p:spPr bwMode="black">
          <a:xfrm>
            <a:off x="10274163" y="468926"/>
            <a:ext cx="1440000" cy="496808"/>
          </a:xfrm>
          <a:prstGeom prst="rect">
            <a:avLst/>
          </a:prstGeom>
        </p:spPr>
      </p:pic>
      <p:sp>
        <p:nvSpPr>
          <p:cNvPr id="3" name="Date Placeholder 2">
            <a:extLst>
              <a:ext uri="{FF2B5EF4-FFF2-40B4-BE49-F238E27FC236}">
                <a16:creationId xmlns:a16="http://schemas.microsoft.com/office/drawing/2014/main" id="{451EE2B3-79DF-4A91-81E1-7DEC29E47ECA}"/>
              </a:ext>
            </a:extLst>
          </p:cNvPr>
          <p:cNvSpPr>
            <a:spLocks noGrp="1"/>
          </p:cNvSpPr>
          <p:nvPr>
            <p:ph type="dt" sz="half" idx="10"/>
          </p:nvPr>
        </p:nvSpPr>
        <p:spPr/>
        <p:txBody>
          <a:bodyPr/>
          <a:lstStyle/>
          <a:p>
            <a:r>
              <a:rPr lang="en-US"/>
              <a:t>YYYY-MM-DD</a:t>
            </a:r>
            <a:endParaRPr lang="en-US" dirty="0"/>
          </a:p>
        </p:txBody>
      </p:sp>
      <p:sp>
        <p:nvSpPr>
          <p:cNvPr id="4" name="Footer Placeholder 3">
            <a:extLst>
              <a:ext uri="{FF2B5EF4-FFF2-40B4-BE49-F238E27FC236}">
                <a16:creationId xmlns:a16="http://schemas.microsoft.com/office/drawing/2014/main" id="{CE0B5747-F46A-4C59-9940-6DA89B0BBB8E}"/>
              </a:ext>
            </a:extLst>
          </p:cNvPr>
          <p:cNvSpPr>
            <a:spLocks noGrp="1"/>
          </p:cNvSpPr>
          <p:nvPr>
            <p:ph type="ftr" sz="quarter" idx="11"/>
          </p:nvPr>
        </p:nvSpPr>
        <p:spPr/>
        <p:txBody>
          <a:bodyPr/>
          <a:lstStyle/>
          <a:p>
            <a:r>
              <a:rPr lang="en-US"/>
              <a:t>Restricted © Siemens Energy, 2022 | Author, Department</a:t>
            </a:r>
            <a:endParaRPr lang="en-US" dirty="0"/>
          </a:p>
        </p:txBody>
      </p:sp>
      <p:sp>
        <p:nvSpPr>
          <p:cNvPr id="5" name="Slide Number Placeholder 4">
            <a:extLst>
              <a:ext uri="{FF2B5EF4-FFF2-40B4-BE49-F238E27FC236}">
                <a16:creationId xmlns:a16="http://schemas.microsoft.com/office/drawing/2014/main" id="{7B08EF81-0DB2-484C-B81E-46BFF90D4D52}"/>
              </a:ext>
            </a:extLst>
          </p:cNvPr>
          <p:cNvSpPr>
            <a:spLocks noGrp="1"/>
          </p:cNvSpPr>
          <p:nvPr>
            <p:ph type="sldNum" sz="quarter" idx="12"/>
          </p:nvPr>
        </p:nvSpPr>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418785493"/>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title picture 3">
    <p:spTree>
      <p:nvGrpSpPr>
        <p:cNvPr id="1" name=""/>
        <p:cNvGrpSpPr/>
        <p:nvPr/>
      </p:nvGrpSpPr>
      <p:grpSpPr>
        <a:xfrm>
          <a:off x="0" y="0"/>
          <a:ext cx="0" cy="0"/>
          <a:chOff x="0" y="0"/>
          <a:chExt cx="0" cy="0"/>
        </a:xfrm>
      </p:grpSpPr>
      <p:pic>
        <p:nvPicPr>
          <p:cNvPr id="12" name="Graphic">
            <a:extLst>
              <a:ext uri="{FF2B5EF4-FFF2-40B4-BE49-F238E27FC236}">
                <a16:creationId xmlns:a16="http://schemas.microsoft.com/office/drawing/2014/main" id="{53CB57DE-2231-4FB5-89CE-5E957E5B7EE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0183" t="26979" r="38146" b="31354"/>
          <a:stretch/>
        </p:blipFill>
        <p:spPr bwMode="hidden">
          <a:xfrm>
            <a:off x="1358" y="424"/>
            <a:ext cx="12193200" cy="6858000"/>
          </a:xfrm>
          <a:prstGeom prst="rect">
            <a:avLst/>
          </a:prstGeom>
        </p:spPr>
      </p:pic>
      <p:sp>
        <p:nvSpPr>
          <p:cNvPr id="2" name="Title">
            <a:extLst>
              <a:ext uri="{FF2B5EF4-FFF2-40B4-BE49-F238E27FC236}">
                <a16:creationId xmlns:a16="http://schemas.microsoft.com/office/drawing/2014/main" id="{4D270123-9201-40C9-8724-1647E9A0C8F8}"/>
              </a:ext>
            </a:extLst>
          </p:cNvPr>
          <p:cNvSpPr>
            <a:spLocks noGrp="1"/>
          </p:cNvSpPr>
          <p:nvPr userDrawn="1">
            <p:ph type="ctrTitle" hasCustomPrompt="1"/>
          </p:nvPr>
        </p:nvSpPr>
        <p:spPr>
          <a:xfrm>
            <a:off x="627062" y="1414800"/>
            <a:ext cx="5614988" cy="3114000"/>
          </a:xfrm>
        </p:spPr>
        <p:txBody>
          <a:bodyPr lIns="0" tIns="0" bIns="0" anchor="b"/>
          <a:lstStyle>
            <a:lvl1pPr algn="l">
              <a:defRPr sz="4400">
                <a:solidFill>
                  <a:schemeClr val="tx1"/>
                </a:solidFill>
              </a:defRPr>
            </a:lvl1pPr>
          </a:lstStyle>
          <a:p>
            <a:r>
              <a:rPr lang="en-US" noProof="0" dirty="0"/>
              <a:t>Chapter divider</a:t>
            </a:r>
          </a:p>
        </p:txBody>
      </p:sp>
      <p:sp>
        <p:nvSpPr>
          <p:cNvPr id="8" name="Subtitle">
            <a:extLst>
              <a:ext uri="{FF2B5EF4-FFF2-40B4-BE49-F238E27FC236}">
                <a16:creationId xmlns:a16="http://schemas.microsoft.com/office/drawing/2014/main" id="{6800291B-8951-48A6-AA08-05DDABDCE8A0}"/>
              </a:ext>
            </a:extLst>
          </p:cNvPr>
          <p:cNvSpPr>
            <a:spLocks noGrp="1"/>
          </p:cNvSpPr>
          <p:nvPr>
            <p:ph type="subTitle" idx="1" hasCustomPrompt="1"/>
          </p:nvPr>
        </p:nvSpPr>
        <p:spPr>
          <a:xfrm>
            <a:off x="627064" y="4528800"/>
            <a:ext cx="5616000" cy="899252"/>
          </a:xfrm>
        </p:spPr>
        <p:txBody>
          <a:bodyPr lIns="0" tIns="108000" anchor="t">
            <a:noAutofit/>
          </a:bodyPr>
          <a:lstStyle>
            <a:lvl1pPr marL="0" indent="0" algn="l">
              <a:buNone/>
              <a:defRPr sz="15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of presentation,</a:t>
            </a:r>
            <a:br>
              <a:rPr lang="en-US" dirty="0"/>
            </a:br>
            <a:r>
              <a:rPr lang="en-US" dirty="0"/>
              <a:t>English, Month 2020</a:t>
            </a:r>
          </a:p>
        </p:txBody>
      </p:sp>
      <p:sp>
        <p:nvSpPr>
          <p:cNvPr id="15" name="License statement">
            <a:extLst>
              <a:ext uri="{FF2B5EF4-FFF2-40B4-BE49-F238E27FC236}">
                <a16:creationId xmlns:a16="http://schemas.microsoft.com/office/drawing/2014/main" id="{856ED8E8-9807-4F50-A174-877DAAC140D0}"/>
              </a:ext>
            </a:extLst>
          </p:cNvPr>
          <p:cNvSpPr txBox="1"/>
          <p:nvPr userDrawn="1"/>
        </p:nvSpPr>
        <p:spPr>
          <a:xfrm>
            <a:off x="1692000" y="6526800"/>
            <a:ext cx="4402800" cy="331200"/>
          </a:xfrm>
          <a:prstGeom prst="rect">
            <a:avLst/>
          </a:prstGeom>
          <a:noFill/>
        </p:spPr>
        <p:txBody>
          <a:bodyPr wrap="square" lIns="0" tIns="0" rIns="0" bIns="0" rtlCol="0" anchor="t">
            <a:noAutofit/>
          </a:bodyPr>
          <a:lstStyle/>
          <a:p>
            <a:pPr algn="l"/>
            <a:r>
              <a:rPr lang="en-US" sz="1000" b="0" noProof="0" dirty="0">
                <a:solidFill>
                  <a:schemeClr val="accent6"/>
                </a:solidFill>
              </a:rPr>
              <a:t>Siemens Energy is a trademark licensed by Siemens AG.</a:t>
            </a:r>
          </a:p>
        </p:txBody>
      </p:sp>
      <p:pic>
        <p:nvPicPr>
          <p:cNvPr id="11" name="Logo">
            <a:extLst>
              <a:ext uri="{FF2B5EF4-FFF2-40B4-BE49-F238E27FC236}">
                <a16:creationId xmlns:a16="http://schemas.microsoft.com/office/drawing/2014/main" id="{56610667-D1F1-4DB1-8951-934EF4B90CE5}"/>
              </a:ext>
            </a:extLst>
          </p:cNvPr>
          <p:cNvPicPr>
            <a:picLocks noChangeAspect="1"/>
          </p:cNvPicPr>
          <p:nvPr userDrawn="1"/>
        </p:nvPicPr>
        <p:blipFill>
          <a:blip r:embed="rId4"/>
          <a:srcRect/>
          <a:stretch/>
        </p:blipFill>
        <p:spPr bwMode="black">
          <a:xfrm>
            <a:off x="10274163" y="468926"/>
            <a:ext cx="1440000" cy="496808"/>
          </a:xfrm>
          <a:prstGeom prst="rect">
            <a:avLst/>
          </a:prstGeom>
        </p:spPr>
      </p:pic>
      <p:sp>
        <p:nvSpPr>
          <p:cNvPr id="3" name="Date Placeholder 2">
            <a:extLst>
              <a:ext uri="{FF2B5EF4-FFF2-40B4-BE49-F238E27FC236}">
                <a16:creationId xmlns:a16="http://schemas.microsoft.com/office/drawing/2014/main" id="{BF507C24-BE00-4CC1-A2E7-4BB43D6BEF9D}"/>
              </a:ext>
            </a:extLst>
          </p:cNvPr>
          <p:cNvSpPr>
            <a:spLocks noGrp="1"/>
          </p:cNvSpPr>
          <p:nvPr>
            <p:ph type="dt" sz="half" idx="10"/>
          </p:nvPr>
        </p:nvSpPr>
        <p:spPr/>
        <p:txBody>
          <a:bodyPr/>
          <a:lstStyle/>
          <a:p>
            <a:r>
              <a:rPr lang="en-US"/>
              <a:t>YYYY-MM-DD</a:t>
            </a:r>
            <a:endParaRPr lang="en-US" dirty="0"/>
          </a:p>
        </p:txBody>
      </p:sp>
      <p:sp>
        <p:nvSpPr>
          <p:cNvPr id="4" name="Footer Placeholder 3">
            <a:extLst>
              <a:ext uri="{FF2B5EF4-FFF2-40B4-BE49-F238E27FC236}">
                <a16:creationId xmlns:a16="http://schemas.microsoft.com/office/drawing/2014/main" id="{F0074DE9-A92F-45AF-A21E-903FA8847B1A}"/>
              </a:ext>
            </a:extLst>
          </p:cNvPr>
          <p:cNvSpPr>
            <a:spLocks noGrp="1"/>
          </p:cNvSpPr>
          <p:nvPr>
            <p:ph type="ftr" sz="quarter" idx="11"/>
          </p:nvPr>
        </p:nvSpPr>
        <p:spPr/>
        <p:txBody>
          <a:bodyPr/>
          <a:lstStyle/>
          <a:p>
            <a:r>
              <a:rPr lang="en-US"/>
              <a:t>Restricted © Siemens Energy, 2022 | Author, Department</a:t>
            </a:r>
            <a:endParaRPr lang="en-US" dirty="0"/>
          </a:p>
        </p:txBody>
      </p:sp>
      <p:sp>
        <p:nvSpPr>
          <p:cNvPr id="5" name="Slide Number Placeholder 4">
            <a:extLst>
              <a:ext uri="{FF2B5EF4-FFF2-40B4-BE49-F238E27FC236}">
                <a16:creationId xmlns:a16="http://schemas.microsoft.com/office/drawing/2014/main" id="{66871231-C997-4216-B2A3-DAAC49B10461}"/>
              </a:ext>
            </a:extLst>
          </p:cNvPr>
          <p:cNvSpPr>
            <a:spLocks noGrp="1"/>
          </p:cNvSpPr>
          <p:nvPr>
            <p:ph type="sldNum" sz="quarter" idx="12"/>
          </p:nvPr>
        </p:nvSpPr>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378426907"/>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title picture 4">
    <p:spTree>
      <p:nvGrpSpPr>
        <p:cNvPr id="1" name=""/>
        <p:cNvGrpSpPr/>
        <p:nvPr/>
      </p:nvGrpSpPr>
      <p:grpSpPr>
        <a:xfrm>
          <a:off x="0" y="0"/>
          <a:ext cx="0" cy="0"/>
          <a:chOff x="0" y="0"/>
          <a:chExt cx="0" cy="0"/>
        </a:xfrm>
      </p:grpSpPr>
      <p:pic>
        <p:nvPicPr>
          <p:cNvPr id="11" name="Graphic">
            <a:extLst>
              <a:ext uri="{FF2B5EF4-FFF2-40B4-BE49-F238E27FC236}">
                <a16:creationId xmlns:a16="http://schemas.microsoft.com/office/drawing/2014/main" id="{CDC7F29D-098B-44AE-92AB-834812CDDF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675" t="21705" r="36127" b="36101"/>
          <a:stretch/>
        </p:blipFill>
        <p:spPr bwMode="hidden">
          <a:xfrm>
            <a:off x="0" y="424"/>
            <a:ext cx="12193200" cy="6858000"/>
          </a:xfrm>
          <a:prstGeom prst="rect">
            <a:avLst/>
          </a:prstGeom>
        </p:spPr>
      </p:pic>
      <p:sp>
        <p:nvSpPr>
          <p:cNvPr id="2" name="Title">
            <a:extLst>
              <a:ext uri="{FF2B5EF4-FFF2-40B4-BE49-F238E27FC236}">
                <a16:creationId xmlns:a16="http://schemas.microsoft.com/office/drawing/2014/main" id="{4D270123-9201-40C9-8724-1647E9A0C8F8}"/>
              </a:ext>
            </a:extLst>
          </p:cNvPr>
          <p:cNvSpPr>
            <a:spLocks noGrp="1"/>
          </p:cNvSpPr>
          <p:nvPr userDrawn="1">
            <p:ph type="ctrTitle" hasCustomPrompt="1"/>
          </p:nvPr>
        </p:nvSpPr>
        <p:spPr>
          <a:xfrm>
            <a:off x="627062" y="1414800"/>
            <a:ext cx="5614988" cy="3114000"/>
          </a:xfrm>
        </p:spPr>
        <p:txBody>
          <a:bodyPr lIns="0" tIns="0" bIns="0" anchor="b"/>
          <a:lstStyle>
            <a:lvl1pPr algn="l">
              <a:defRPr sz="4400">
                <a:solidFill>
                  <a:schemeClr val="tx1"/>
                </a:solidFill>
              </a:defRPr>
            </a:lvl1pPr>
          </a:lstStyle>
          <a:p>
            <a:r>
              <a:rPr lang="en-US" noProof="0" dirty="0"/>
              <a:t>Chapter divider</a:t>
            </a:r>
          </a:p>
        </p:txBody>
      </p:sp>
      <p:sp>
        <p:nvSpPr>
          <p:cNvPr id="8" name="Subtitle">
            <a:extLst>
              <a:ext uri="{FF2B5EF4-FFF2-40B4-BE49-F238E27FC236}">
                <a16:creationId xmlns:a16="http://schemas.microsoft.com/office/drawing/2014/main" id="{6800291B-8951-48A6-AA08-05DDABDCE8A0}"/>
              </a:ext>
            </a:extLst>
          </p:cNvPr>
          <p:cNvSpPr>
            <a:spLocks noGrp="1"/>
          </p:cNvSpPr>
          <p:nvPr>
            <p:ph type="subTitle" idx="1" hasCustomPrompt="1"/>
          </p:nvPr>
        </p:nvSpPr>
        <p:spPr>
          <a:xfrm>
            <a:off x="627064" y="4528800"/>
            <a:ext cx="5616000" cy="899252"/>
          </a:xfrm>
        </p:spPr>
        <p:txBody>
          <a:bodyPr lIns="0" tIns="108000" anchor="t">
            <a:noAutofit/>
          </a:bodyPr>
          <a:lstStyle>
            <a:lvl1pPr marL="0" indent="0" algn="l">
              <a:buNone/>
              <a:defRPr sz="15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of presentation,</a:t>
            </a:r>
            <a:br>
              <a:rPr lang="en-US" dirty="0"/>
            </a:br>
            <a:r>
              <a:rPr lang="en-US" dirty="0"/>
              <a:t>English, Month 2020</a:t>
            </a:r>
          </a:p>
        </p:txBody>
      </p:sp>
      <p:sp>
        <p:nvSpPr>
          <p:cNvPr id="15" name="License statement">
            <a:extLst>
              <a:ext uri="{FF2B5EF4-FFF2-40B4-BE49-F238E27FC236}">
                <a16:creationId xmlns:a16="http://schemas.microsoft.com/office/drawing/2014/main" id="{E9F4ECED-AAEC-41AE-AE05-A9B81D388383}"/>
              </a:ext>
            </a:extLst>
          </p:cNvPr>
          <p:cNvSpPr txBox="1"/>
          <p:nvPr userDrawn="1"/>
        </p:nvSpPr>
        <p:spPr>
          <a:xfrm>
            <a:off x="1692000" y="6526800"/>
            <a:ext cx="4402800" cy="331200"/>
          </a:xfrm>
          <a:prstGeom prst="rect">
            <a:avLst/>
          </a:prstGeom>
          <a:noFill/>
        </p:spPr>
        <p:txBody>
          <a:bodyPr wrap="square" lIns="0" tIns="0" rIns="0" bIns="0" rtlCol="0" anchor="t">
            <a:noAutofit/>
          </a:bodyPr>
          <a:lstStyle/>
          <a:p>
            <a:pPr algn="l"/>
            <a:r>
              <a:rPr lang="en-US" sz="1000" b="0" noProof="0" dirty="0">
                <a:solidFill>
                  <a:schemeClr val="accent6"/>
                </a:solidFill>
              </a:rPr>
              <a:t>Siemens Energy is a trademark licensed by Siemens AG.</a:t>
            </a:r>
          </a:p>
        </p:txBody>
      </p:sp>
      <p:pic>
        <p:nvPicPr>
          <p:cNvPr id="12" name="Logo">
            <a:extLst>
              <a:ext uri="{FF2B5EF4-FFF2-40B4-BE49-F238E27FC236}">
                <a16:creationId xmlns:a16="http://schemas.microsoft.com/office/drawing/2014/main" id="{F208A3C6-5ED3-47CD-95C4-12C8971DEF08}"/>
              </a:ext>
            </a:extLst>
          </p:cNvPr>
          <p:cNvPicPr>
            <a:picLocks noChangeAspect="1"/>
          </p:cNvPicPr>
          <p:nvPr userDrawn="1"/>
        </p:nvPicPr>
        <p:blipFill>
          <a:blip r:embed="rId4"/>
          <a:srcRect/>
          <a:stretch/>
        </p:blipFill>
        <p:spPr bwMode="black">
          <a:xfrm>
            <a:off x="10274163" y="468926"/>
            <a:ext cx="1440000" cy="496808"/>
          </a:xfrm>
          <a:prstGeom prst="rect">
            <a:avLst/>
          </a:prstGeom>
        </p:spPr>
      </p:pic>
      <p:sp>
        <p:nvSpPr>
          <p:cNvPr id="3" name="Date Placeholder 2">
            <a:extLst>
              <a:ext uri="{FF2B5EF4-FFF2-40B4-BE49-F238E27FC236}">
                <a16:creationId xmlns:a16="http://schemas.microsoft.com/office/drawing/2014/main" id="{4AD56F22-29C0-4982-913C-F92CC7C8D020}"/>
              </a:ext>
            </a:extLst>
          </p:cNvPr>
          <p:cNvSpPr>
            <a:spLocks noGrp="1"/>
          </p:cNvSpPr>
          <p:nvPr>
            <p:ph type="dt" sz="half" idx="10"/>
          </p:nvPr>
        </p:nvSpPr>
        <p:spPr/>
        <p:txBody>
          <a:bodyPr/>
          <a:lstStyle/>
          <a:p>
            <a:r>
              <a:rPr lang="en-US"/>
              <a:t>YYYY-MM-DD</a:t>
            </a:r>
            <a:endParaRPr lang="en-US" dirty="0"/>
          </a:p>
        </p:txBody>
      </p:sp>
      <p:sp>
        <p:nvSpPr>
          <p:cNvPr id="4" name="Footer Placeholder 3">
            <a:extLst>
              <a:ext uri="{FF2B5EF4-FFF2-40B4-BE49-F238E27FC236}">
                <a16:creationId xmlns:a16="http://schemas.microsoft.com/office/drawing/2014/main" id="{50E3FBF2-F6B3-4601-B5EE-14416259078B}"/>
              </a:ext>
            </a:extLst>
          </p:cNvPr>
          <p:cNvSpPr>
            <a:spLocks noGrp="1"/>
          </p:cNvSpPr>
          <p:nvPr>
            <p:ph type="ftr" sz="quarter" idx="11"/>
          </p:nvPr>
        </p:nvSpPr>
        <p:spPr/>
        <p:txBody>
          <a:bodyPr/>
          <a:lstStyle/>
          <a:p>
            <a:r>
              <a:rPr lang="en-US"/>
              <a:t>Restricted © Siemens Energy, 2022 | Author, Department</a:t>
            </a:r>
            <a:endParaRPr lang="en-US" dirty="0"/>
          </a:p>
        </p:txBody>
      </p:sp>
      <p:sp>
        <p:nvSpPr>
          <p:cNvPr id="5" name="Slide Number Placeholder 4">
            <a:extLst>
              <a:ext uri="{FF2B5EF4-FFF2-40B4-BE49-F238E27FC236}">
                <a16:creationId xmlns:a16="http://schemas.microsoft.com/office/drawing/2014/main" id="{3F37E609-5E72-41CF-BAC9-6B59E3656089}"/>
              </a:ext>
            </a:extLst>
          </p:cNvPr>
          <p:cNvSpPr>
            <a:spLocks noGrp="1"/>
          </p:cNvSpPr>
          <p:nvPr>
            <p:ph type="sldNum" sz="quarter" idx="12"/>
          </p:nvPr>
        </p:nvSpPr>
        <p:spPr/>
        <p:txBody>
          <a:body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391369264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tx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DF6C5D22-2D05-436C-B3FF-684C0326B5DB}"/>
              </a:ext>
            </a:extLst>
          </p:cNvPr>
          <p:cNvSpPr>
            <a:spLocks noGrp="1"/>
          </p:cNvSpPr>
          <p:nvPr>
            <p:ph type="title"/>
          </p:nvPr>
        </p:nvSpPr>
        <p:spPr>
          <a:xfrm>
            <a:off x="1" y="1"/>
            <a:ext cx="9659938" cy="1414800"/>
          </a:xfrm>
          <a:prstGeom prst="rect">
            <a:avLst/>
          </a:prstGeom>
        </p:spPr>
        <p:txBody>
          <a:bodyPr vert="horz" lIns="626400" tIns="378000" rIns="0" bIns="0" rtlCol="0" anchor="t" anchorCtr="0">
            <a:noAutofit/>
          </a:bodyPr>
          <a:lstStyle/>
          <a:p>
            <a:r>
              <a:rPr lang="en-US" noProof="0"/>
              <a:t>Click to edit Master title style</a:t>
            </a:r>
            <a:endParaRPr lang="en-US" noProof="0" dirty="0"/>
          </a:p>
        </p:txBody>
      </p:sp>
      <p:sp>
        <p:nvSpPr>
          <p:cNvPr id="3" name="Copy">
            <a:extLst>
              <a:ext uri="{FF2B5EF4-FFF2-40B4-BE49-F238E27FC236}">
                <a16:creationId xmlns:a16="http://schemas.microsoft.com/office/drawing/2014/main" id="{93E46A9A-BF3F-41A6-ABFA-1F80C067E133}"/>
              </a:ext>
            </a:extLst>
          </p:cNvPr>
          <p:cNvSpPr>
            <a:spLocks noGrp="1"/>
          </p:cNvSpPr>
          <p:nvPr>
            <p:ph type="body" idx="1"/>
          </p:nvPr>
        </p:nvSpPr>
        <p:spPr>
          <a:xfrm>
            <a:off x="627063" y="1414800"/>
            <a:ext cx="8207375" cy="4752975"/>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a:extLst>
              <a:ext uri="{FF2B5EF4-FFF2-40B4-BE49-F238E27FC236}">
                <a16:creationId xmlns:a16="http://schemas.microsoft.com/office/drawing/2014/main" id="{455CD075-4A70-4E32-A9A2-91B316A76D0F}"/>
              </a:ext>
            </a:extLst>
          </p:cNvPr>
          <p:cNvSpPr>
            <a:spLocks noGrp="1"/>
          </p:cNvSpPr>
          <p:nvPr>
            <p:ph type="dt" sz="half" idx="2"/>
          </p:nvPr>
        </p:nvSpPr>
        <p:spPr>
          <a:xfrm>
            <a:off x="0" y="6526800"/>
            <a:ext cx="1692000" cy="331200"/>
          </a:xfrm>
          <a:prstGeom prst="rect">
            <a:avLst/>
          </a:prstGeom>
        </p:spPr>
        <p:txBody>
          <a:bodyPr vert="horz" lIns="626400" tIns="0" rIns="0" bIns="0" rtlCol="0" anchor="t" anchorCtr="0"/>
          <a:lstStyle>
            <a:lvl1pPr algn="l">
              <a:defRPr lang="en-US" sz="1000" b="0" kern="1200" smtClean="0">
                <a:solidFill>
                  <a:schemeClr val="tx1"/>
                </a:solidFill>
                <a:latin typeface="+mn-lt"/>
                <a:ea typeface="+mn-ea"/>
                <a:cs typeface="+mn-cs"/>
              </a:defRPr>
            </a:lvl1pPr>
          </a:lstStyle>
          <a:p>
            <a:r>
              <a:rPr lang="en-US"/>
              <a:t>YYYY-MM-DD</a:t>
            </a:r>
            <a:endParaRPr lang="en-US" dirty="0"/>
          </a:p>
        </p:txBody>
      </p:sp>
      <p:sp>
        <p:nvSpPr>
          <p:cNvPr id="5" name="Footer">
            <a:extLst>
              <a:ext uri="{FF2B5EF4-FFF2-40B4-BE49-F238E27FC236}">
                <a16:creationId xmlns:a16="http://schemas.microsoft.com/office/drawing/2014/main" id="{3A3DCAD1-02F3-4066-A56E-088FFE218603}"/>
              </a:ext>
            </a:extLst>
          </p:cNvPr>
          <p:cNvSpPr>
            <a:spLocks noGrp="1"/>
          </p:cNvSpPr>
          <p:nvPr>
            <p:ph type="ftr" sz="quarter" idx="3"/>
          </p:nvPr>
        </p:nvSpPr>
        <p:spPr>
          <a:xfrm>
            <a:off x="6242400" y="6526800"/>
            <a:ext cx="5950800" cy="331200"/>
          </a:xfrm>
          <a:prstGeom prst="rect">
            <a:avLst/>
          </a:prstGeom>
        </p:spPr>
        <p:txBody>
          <a:bodyPr vert="horz" lIns="0" tIns="0" rIns="835200" bIns="0" rtlCol="0" anchor="t"/>
          <a:lstStyle>
            <a:lvl1pPr algn="r">
              <a:defRPr lang="en-US" sz="1000" b="0" kern="1200">
                <a:solidFill>
                  <a:schemeClr val="tx1"/>
                </a:solidFill>
                <a:latin typeface="+mn-lt"/>
                <a:ea typeface="+mn-ea"/>
                <a:cs typeface="+mn-cs"/>
              </a:defRPr>
            </a:lvl1pPr>
          </a:lstStyle>
          <a:p>
            <a:r>
              <a:rPr lang="en-US" dirty="0"/>
              <a:t>Restricted © Siemens Energy, 2022 | Author, Department</a:t>
            </a:r>
          </a:p>
        </p:txBody>
      </p:sp>
      <p:sp>
        <p:nvSpPr>
          <p:cNvPr id="6" name="Slide Number">
            <a:extLst>
              <a:ext uri="{FF2B5EF4-FFF2-40B4-BE49-F238E27FC236}">
                <a16:creationId xmlns:a16="http://schemas.microsoft.com/office/drawing/2014/main" id="{CF18B48C-AD01-4D10-ADDC-CBE83D3C9141}"/>
              </a:ext>
            </a:extLst>
          </p:cNvPr>
          <p:cNvSpPr>
            <a:spLocks noGrp="1"/>
          </p:cNvSpPr>
          <p:nvPr>
            <p:ph type="sldNum" sz="quarter" idx="4"/>
          </p:nvPr>
        </p:nvSpPr>
        <p:spPr>
          <a:xfrm>
            <a:off x="11364000" y="6526800"/>
            <a:ext cx="828000" cy="331200"/>
          </a:xfrm>
          <a:prstGeom prst="rect">
            <a:avLst/>
          </a:prstGeom>
        </p:spPr>
        <p:txBody>
          <a:bodyPr vert="horz" lIns="0" tIns="0" rIns="482400" bIns="0" rtlCol="0" anchor="t" anchorCtr="0"/>
          <a:lstStyle>
            <a:lvl1pPr algn="r">
              <a:defRPr lang="en-US" sz="1000" b="1" kern="1200" smtClean="0">
                <a:solidFill>
                  <a:schemeClr val="tx1"/>
                </a:solidFill>
                <a:latin typeface="+mn-lt"/>
                <a:ea typeface="+mn-ea"/>
                <a:cs typeface="+mn-cs"/>
              </a:defRPr>
            </a:lvl1pPr>
          </a:lstStyle>
          <a:p>
            <a:fld id="{E5B0116A-0D09-4E99-8C69-B4C15A5D8A2B}" type="slidenum">
              <a:rPr lang="en-US" smtClean="0"/>
              <a:pPr/>
              <a:t>‹#›</a:t>
            </a:fld>
            <a:endParaRPr lang="en-US" dirty="0"/>
          </a:p>
        </p:txBody>
      </p:sp>
    </p:spTree>
    <p:extLst>
      <p:ext uri="{BB962C8B-B14F-4D97-AF65-F5344CB8AC3E}">
        <p14:creationId xmlns:p14="http://schemas.microsoft.com/office/powerpoint/2010/main" val="32125755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Lst>
  <p:hf hdr="0"/>
  <p:txStyles>
    <p:titleStyle>
      <a:lvl1pPr algn="l" defTabSz="914400" rtl="0" eaLnBrk="1" latinLnBrk="0" hangingPunct="1">
        <a:lnSpc>
          <a:spcPct val="90000"/>
        </a:lnSpc>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lnSpc>
          <a:spcPct val="110000"/>
        </a:lnSpc>
        <a:spcBef>
          <a:spcPts val="0"/>
        </a:spcBef>
        <a:buFont typeface="Arial" panose="020B0604020202020204" pitchFamily="34" charset="0"/>
        <a:buNone/>
        <a:defRPr sz="1800" b="0" kern="1200">
          <a:solidFill>
            <a:schemeClr val="tx1"/>
          </a:solidFill>
          <a:latin typeface="+mn-lt"/>
          <a:ea typeface="+mn-ea"/>
          <a:cs typeface="+mn-cs"/>
        </a:defRPr>
      </a:lvl1pPr>
      <a:lvl2pPr marL="180000" indent="-180000" algn="l" defTabSz="914400" rtl="0" eaLnBrk="1" latinLnBrk="0" hangingPunct="1">
        <a:lnSpc>
          <a:spcPct val="110000"/>
        </a:lnSpc>
        <a:spcBef>
          <a:spcPts val="0"/>
        </a:spcBef>
        <a:buClr>
          <a:schemeClr val="accent2"/>
        </a:buClr>
        <a:buFont typeface="Arial" panose="020B0604020202020204" pitchFamily="34" charset="0"/>
        <a:buChar char="•"/>
        <a:defRPr sz="1800" kern="1200">
          <a:solidFill>
            <a:schemeClr val="tx1"/>
          </a:solidFill>
          <a:latin typeface="+mn-lt"/>
          <a:ea typeface="+mn-ea"/>
          <a:cs typeface="+mn-cs"/>
        </a:defRPr>
      </a:lvl2pPr>
      <a:lvl3pPr marL="360000" indent="-180000" algn="l" defTabSz="914400" rtl="0" eaLnBrk="1" latinLnBrk="0" hangingPunct="1">
        <a:lnSpc>
          <a:spcPct val="110000"/>
        </a:lnSpc>
        <a:spcBef>
          <a:spcPts val="0"/>
        </a:spcBef>
        <a:buClr>
          <a:schemeClr val="accent2"/>
        </a:buClr>
        <a:buFont typeface="Arial" panose="020B0604020202020204" pitchFamily="34" charset="0"/>
        <a:buChar char="•"/>
        <a:defRPr sz="1800" kern="1200">
          <a:solidFill>
            <a:schemeClr val="tx1"/>
          </a:solidFill>
          <a:latin typeface="+mn-lt"/>
          <a:ea typeface="+mn-ea"/>
          <a:cs typeface="+mn-cs"/>
        </a:defRPr>
      </a:lvl3pPr>
      <a:lvl4pPr marL="540000" indent="-180000" algn="l" defTabSz="914400" rtl="0" eaLnBrk="1" latinLnBrk="0" hangingPunct="1">
        <a:lnSpc>
          <a:spcPct val="110000"/>
        </a:lnSpc>
        <a:spcBef>
          <a:spcPts val="0"/>
        </a:spcBef>
        <a:buClr>
          <a:schemeClr val="accent2"/>
        </a:buClr>
        <a:buFont typeface="Arial" panose="020B0604020202020204" pitchFamily="34" charset="0"/>
        <a:buChar char="•"/>
        <a:defRPr sz="1800" kern="1200">
          <a:solidFill>
            <a:schemeClr val="tx1"/>
          </a:solidFill>
          <a:latin typeface="+mn-lt"/>
          <a:ea typeface="+mn-ea"/>
          <a:cs typeface="+mn-cs"/>
        </a:defRPr>
      </a:lvl4pPr>
      <a:lvl5pPr marL="720000" indent="-180000" algn="l" defTabSz="914400" rtl="0" eaLnBrk="1" latinLnBrk="0" hangingPunct="1">
        <a:lnSpc>
          <a:spcPct val="110000"/>
        </a:lnSpc>
        <a:spcBef>
          <a:spcPts val="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5">
          <p15:clr>
            <a:srgbClr val="009999"/>
          </p15:clr>
        </p15:guide>
        <p15:guide id="2" pos="2662">
          <p15:clr>
            <a:srgbClr val="009999"/>
          </p15:clr>
        </p15:guide>
        <p15:guide id="3" pos="3842">
          <p15:clr>
            <a:srgbClr val="009999"/>
          </p15:clr>
        </p15:guide>
        <p15:guide id="4" pos="3932">
          <p15:clr>
            <a:srgbClr val="009999"/>
          </p15:clr>
        </p15:guide>
        <p15:guide id="5" pos="5565">
          <p15:clr>
            <a:srgbClr val="009999"/>
          </p15:clr>
        </p15:guide>
        <p15:guide id="6" pos="6087">
          <p15:clr>
            <a:srgbClr val="009999"/>
          </p15:clr>
        </p15:guide>
        <p15:guide id="7" pos="7379">
          <p15:clr>
            <a:srgbClr val="009999"/>
          </p15:clr>
        </p15:guide>
        <p15:guide id="9" orient="horz" pos="891">
          <p15:clr>
            <a:srgbClr val="009999"/>
          </p15:clr>
        </p15:guide>
        <p15:guide id="10" orient="horz" pos="1073">
          <p15:clr>
            <a:srgbClr val="009999"/>
          </p15:clr>
        </p15:guide>
        <p15:guide id="11" orient="horz" pos="2343">
          <p15:clr>
            <a:srgbClr val="009999"/>
          </p15:clr>
        </p15:guide>
        <p15:guide id="12" orient="horz" pos="2433">
          <p15:clr>
            <a:srgbClr val="009999"/>
          </p15:clr>
        </p15:guide>
        <p15:guide id="13" orient="horz" pos="3703">
          <p15:clr>
            <a:srgbClr val="009999"/>
          </p15:clr>
        </p15:guide>
        <p15:guide id="14" orient="horz" pos="3885">
          <p15:clr>
            <a:srgbClr val="009999"/>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5">
            <a:extLst>
              <a:ext uri="{FF2B5EF4-FFF2-40B4-BE49-F238E27FC236}">
                <a16:creationId xmlns:a16="http://schemas.microsoft.com/office/drawing/2014/main" id="{455CE784-8DA9-C7A6-EB4A-BDC5D047739A}"/>
              </a:ext>
            </a:extLst>
          </p:cNvPr>
          <p:cNvSpPr>
            <a:spLocks noGrp="1"/>
          </p:cNvSpPr>
          <p:nvPr>
            <p:ph type="sldNum" sz="quarter" idx="12"/>
          </p:nvPr>
        </p:nvSpPr>
        <p:spPr/>
        <p:txBody>
          <a:bodyPr/>
          <a:lstStyle/>
          <a:p>
            <a:pPr>
              <a:spcAft>
                <a:spcPts val="600"/>
              </a:spcAft>
            </a:pPr>
            <a:fld id="{E5B0116A-0D09-4E99-8C69-B4C15A5D8A2B}" type="slidenum">
              <a:rPr lang="en-US" smtClean="0"/>
              <a:pPr>
                <a:spcAft>
                  <a:spcPts val="600"/>
                </a:spcAft>
              </a:pPr>
              <a:t>1</a:t>
            </a:fld>
            <a:endParaRPr lang="en-US" dirty="0"/>
          </a:p>
        </p:txBody>
      </p:sp>
      <p:sp>
        <p:nvSpPr>
          <p:cNvPr id="3" name="Date Placeholder 2" hidden="1">
            <a:extLst>
              <a:ext uri="{FF2B5EF4-FFF2-40B4-BE49-F238E27FC236}">
                <a16:creationId xmlns:a16="http://schemas.microsoft.com/office/drawing/2014/main" id="{09B91E4D-D42C-11A2-0292-8EF6593F3384}"/>
              </a:ext>
            </a:extLst>
          </p:cNvPr>
          <p:cNvSpPr>
            <a:spLocks noGrp="1"/>
          </p:cNvSpPr>
          <p:nvPr>
            <p:ph type="dt" sz="half" idx="4294967295"/>
          </p:nvPr>
        </p:nvSpPr>
        <p:spPr>
          <a:xfrm>
            <a:off x="0" y="6526213"/>
            <a:ext cx="1692275" cy="331787"/>
          </a:xfrm>
        </p:spPr>
        <p:txBody>
          <a:bodyPr/>
          <a:lstStyle/>
          <a:p>
            <a:pPr>
              <a:spcAft>
                <a:spcPts val="600"/>
              </a:spcAft>
            </a:pPr>
            <a:r>
              <a:rPr lang="en-US" dirty="0"/>
              <a:t>YYYY-MM-DD</a:t>
            </a:r>
          </a:p>
        </p:txBody>
      </p:sp>
      <p:sp>
        <p:nvSpPr>
          <p:cNvPr id="5" name="Slide Number Placeholder 4" hidden="1">
            <a:extLst>
              <a:ext uri="{FF2B5EF4-FFF2-40B4-BE49-F238E27FC236}">
                <a16:creationId xmlns:a16="http://schemas.microsoft.com/office/drawing/2014/main" id="{7314083C-5A85-48C4-7A9F-D0E3DCF930F8}"/>
              </a:ext>
            </a:extLst>
          </p:cNvPr>
          <p:cNvSpPr>
            <a:spLocks noGrp="1"/>
          </p:cNvSpPr>
          <p:nvPr>
            <p:ph type="sldNum" sz="quarter" idx="4294967295"/>
          </p:nvPr>
        </p:nvSpPr>
        <p:spPr>
          <a:xfrm>
            <a:off x="11363325" y="6526213"/>
            <a:ext cx="828675" cy="331787"/>
          </a:xfrm>
        </p:spPr>
        <p:txBody>
          <a:bodyPr/>
          <a:lstStyle/>
          <a:p>
            <a:pPr>
              <a:spcAft>
                <a:spcPts val="600"/>
              </a:spcAft>
            </a:pPr>
            <a:fld id="{E5B0116A-0D09-4E99-8C69-B4C15A5D8A2B}" type="slidenum">
              <a:rPr lang="en-US" smtClean="0"/>
              <a:pPr>
                <a:spcAft>
                  <a:spcPts val="600"/>
                </a:spcAft>
              </a:pPr>
              <a:t>1</a:t>
            </a:fld>
            <a:endParaRPr lang="en-US" dirty="0"/>
          </a:p>
        </p:txBody>
      </p:sp>
      <p:sp>
        <p:nvSpPr>
          <p:cNvPr id="11" name="Título 1">
            <a:extLst>
              <a:ext uri="{FF2B5EF4-FFF2-40B4-BE49-F238E27FC236}">
                <a16:creationId xmlns:a16="http://schemas.microsoft.com/office/drawing/2014/main" id="{D1E100CA-9A30-E8D1-EC02-DCF4AF93E635}"/>
              </a:ext>
            </a:extLst>
          </p:cNvPr>
          <p:cNvSpPr>
            <a:spLocks noGrp="1"/>
          </p:cNvSpPr>
          <p:nvPr>
            <p:ph type="ctrTitle"/>
          </p:nvPr>
        </p:nvSpPr>
        <p:spPr>
          <a:xfrm>
            <a:off x="1342417" y="1818590"/>
            <a:ext cx="9325583" cy="1245623"/>
          </a:xfrm>
          <a:prstGeom prst="roundRect">
            <a:avLst/>
          </a:prstGeom>
          <a:ln>
            <a:noFill/>
          </a:ln>
          <a:effectLst>
            <a:glow rad="635000">
              <a:schemeClr val="tx1">
                <a:alpha val="28000"/>
              </a:schemeClr>
            </a:glow>
            <a:outerShdw blurRad="76200" sx="1000" sy="1000" algn="ctr" rotWithShape="0">
              <a:srgbClr val="000000">
                <a:alpha val="0"/>
              </a:srgbClr>
            </a:outerShdw>
            <a:reflection blurRad="228600" stA="63000" endPos="18000" dir="5400000" sy="-100000" algn="bl" rotWithShape="0"/>
          </a:effectLst>
        </p:spPr>
        <p:style>
          <a:lnRef idx="0">
            <a:scrgbClr r="0" g="0" b="0"/>
          </a:lnRef>
          <a:fillRef idx="0">
            <a:scrgbClr r="0" g="0" b="0"/>
          </a:fillRef>
          <a:effectRef idx="0">
            <a:scrgbClr r="0" g="0" b="0"/>
          </a:effectRef>
          <a:fontRef idx="minor">
            <a:schemeClr val="lt1"/>
          </a:fontRef>
        </p:style>
        <p:txBody>
          <a:bodyPr>
            <a:noAutofit/>
          </a:bodyPr>
          <a:lstStyle/>
          <a:p>
            <a:r>
              <a:rPr lang="en-US" sz="4000" dirty="0">
                <a:latin typeface="Siemens Serif" pitchFamily="2" charset="0"/>
                <a:ea typeface="Verdana" panose="020B0604030504040204" pitchFamily="34" charset="0"/>
                <a:cs typeface="Arial" panose="020B0604020202020204" pitchFamily="34" charset="0"/>
              </a:rPr>
              <a:t>Artificial Portfolio </a:t>
            </a:r>
            <a:r>
              <a:rPr lang="en-US" sz="4000">
                <a:latin typeface="Siemens Serif" pitchFamily="2" charset="0"/>
                <a:ea typeface="Verdana" panose="020B0604030504040204" pitchFamily="34" charset="0"/>
                <a:cs typeface="Arial" panose="020B0604020202020204" pitchFamily="34" charset="0"/>
              </a:rPr>
              <a:t>Expert with</a:t>
            </a:r>
            <a:br>
              <a:rPr lang="en-US" sz="4000" dirty="0">
                <a:latin typeface="Siemens Serif" pitchFamily="2" charset="0"/>
                <a:ea typeface="Verdana" panose="020B0604030504040204" pitchFamily="34" charset="0"/>
                <a:cs typeface="Arial" panose="020B0604020202020204" pitchFamily="34" charset="0"/>
              </a:rPr>
            </a:br>
            <a:r>
              <a:rPr lang="en-US" sz="4000" dirty="0">
                <a:latin typeface="Siemens Serif" pitchFamily="2" charset="0"/>
                <a:ea typeface="Verdana" panose="020B0604030504040204" pitchFamily="34" charset="0"/>
                <a:cs typeface="Arial" panose="020B0604020202020204" pitchFamily="34" charset="0"/>
              </a:rPr>
              <a:t>Focus on Knowledge Graph</a:t>
            </a:r>
          </a:p>
        </p:txBody>
      </p:sp>
      <p:pic>
        <p:nvPicPr>
          <p:cNvPr id="22" name="Picture 21" descr="A black background with white text&#10;&#10;Description automatically generated">
            <a:extLst>
              <a:ext uri="{FF2B5EF4-FFF2-40B4-BE49-F238E27FC236}">
                <a16:creationId xmlns:a16="http://schemas.microsoft.com/office/drawing/2014/main" id="{C247E758-57F9-10E0-6CD7-29E5A1FC0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2838" y="309408"/>
            <a:ext cx="2743200" cy="822476"/>
          </a:xfrm>
          <a:prstGeom prst="rect">
            <a:avLst/>
          </a:prstGeom>
        </p:spPr>
      </p:pic>
      <p:pic>
        <p:nvPicPr>
          <p:cNvPr id="4" name="Picture 3">
            <a:extLst>
              <a:ext uri="{FF2B5EF4-FFF2-40B4-BE49-F238E27FC236}">
                <a16:creationId xmlns:a16="http://schemas.microsoft.com/office/drawing/2014/main" id="{A7FABE0A-16CE-4AB1-B878-59608991EAC9}"/>
              </a:ext>
            </a:extLst>
          </p:cNvPr>
          <p:cNvPicPr>
            <a:picLocks noChangeAspect="1"/>
          </p:cNvPicPr>
          <p:nvPr/>
        </p:nvPicPr>
        <p:blipFill>
          <a:blip r:embed="rId3"/>
          <a:stretch>
            <a:fillRect/>
          </a:stretch>
        </p:blipFill>
        <p:spPr>
          <a:xfrm>
            <a:off x="8120969" y="5620132"/>
            <a:ext cx="2547031" cy="612871"/>
          </a:xfrm>
          <a:prstGeom prst="rect">
            <a:avLst/>
          </a:prstGeom>
        </p:spPr>
      </p:pic>
      <p:pic>
        <p:nvPicPr>
          <p:cNvPr id="7" name="Picture 6">
            <a:extLst>
              <a:ext uri="{FF2B5EF4-FFF2-40B4-BE49-F238E27FC236}">
                <a16:creationId xmlns:a16="http://schemas.microsoft.com/office/drawing/2014/main" id="{E2DB2A24-0E3E-9A77-2649-1D364AC9C7AE}"/>
              </a:ext>
            </a:extLst>
          </p:cNvPr>
          <p:cNvPicPr>
            <a:picLocks noChangeAspect="1"/>
          </p:cNvPicPr>
          <p:nvPr/>
        </p:nvPicPr>
        <p:blipFill>
          <a:blip r:embed="rId4"/>
          <a:stretch>
            <a:fillRect/>
          </a:stretch>
        </p:blipFill>
        <p:spPr>
          <a:xfrm>
            <a:off x="2107827" y="5620133"/>
            <a:ext cx="6013142" cy="612870"/>
          </a:xfrm>
          <a:prstGeom prst="rect">
            <a:avLst/>
          </a:prstGeom>
        </p:spPr>
      </p:pic>
    </p:spTree>
    <p:extLst>
      <p:ext uri="{BB962C8B-B14F-4D97-AF65-F5344CB8AC3E}">
        <p14:creationId xmlns:p14="http://schemas.microsoft.com/office/powerpoint/2010/main" val="2877329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5">
            <a:extLst>
              <a:ext uri="{FF2B5EF4-FFF2-40B4-BE49-F238E27FC236}">
                <a16:creationId xmlns:a16="http://schemas.microsoft.com/office/drawing/2014/main" id="{455CE784-8DA9-C7A6-EB4A-BDC5D047739A}"/>
              </a:ext>
            </a:extLst>
          </p:cNvPr>
          <p:cNvSpPr>
            <a:spLocks noGrp="1"/>
          </p:cNvSpPr>
          <p:nvPr>
            <p:ph type="sldNum" sz="quarter" idx="12"/>
          </p:nvPr>
        </p:nvSpPr>
        <p:spPr/>
        <p:txBody>
          <a:bodyPr/>
          <a:lstStyle/>
          <a:p>
            <a:pPr>
              <a:spcAft>
                <a:spcPts val="600"/>
              </a:spcAft>
            </a:pPr>
            <a:fld id="{E5B0116A-0D09-4E99-8C69-B4C15A5D8A2B}" type="slidenum">
              <a:rPr lang="en-US" smtClean="0"/>
              <a:pPr>
                <a:spcAft>
                  <a:spcPts val="600"/>
                </a:spcAft>
              </a:pPr>
              <a:t>2</a:t>
            </a:fld>
            <a:endParaRPr lang="en-US" dirty="0"/>
          </a:p>
        </p:txBody>
      </p:sp>
      <p:sp>
        <p:nvSpPr>
          <p:cNvPr id="3" name="Date Placeholder 2" hidden="1">
            <a:extLst>
              <a:ext uri="{FF2B5EF4-FFF2-40B4-BE49-F238E27FC236}">
                <a16:creationId xmlns:a16="http://schemas.microsoft.com/office/drawing/2014/main" id="{09B91E4D-D42C-11A2-0292-8EF6593F3384}"/>
              </a:ext>
            </a:extLst>
          </p:cNvPr>
          <p:cNvSpPr>
            <a:spLocks noGrp="1"/>
          </p:cNvSpPr>
          <p:nvPr>
            <p:ph type="dt" sz="half" idx="4294967295"/>
          </p:nvPr>
        </p:nvSpPr>
        <p:spPr>
          <a:xfrm>
            <a:off x="0" y="6526213"/>
            <a:ext cx="1692275" cy="331787"/>
          </a:xfrm>
        </p:spPr>
        <p:txBody>
          <a:bodyPr/>
          <a:lstStyle/>
          <a:p>
            <a:pPr>
              <a:spcAft>
                <a:spcPts val="600"/>
              </a:spcAft>
            </a:pPr>
            <a:r>
              <a:rPr lang="en-US" dirty="0"/>
              <a:t>YYYY-MM-DD</a:t>
            </a:r>
          </a:p>
        </p:txBody>
      </p:sp>
      <p:sp>
        <p:nvSpPr>
          <p:cNvPr id="5" name="Slide Number Placeholder 4" hidden="1">
            <a:extLst>
              <a:ext uri="{FF2B5EF4-FFF2-40B4-BE49-F238E27FC236}">
                <a16:creationId xmlns:a16="http://schemas.microsoft.com/office/drawing/2014/main" id="{7314083C-5A85-48C4-7A9F-D0E3DCF930F8}"/>
              </a:ext>
            </a:extLst>
          </p:cNvPr>
          <p:cNvSpPr>
            <a:spLocks noGrp="1"/>
          </p:cNvSpPr>
          <p:nvPr>
            <p:ph type="sldNum" sz="quarter" idx="4294967295"/>
          </p:nvPr>
        </p:nvSpPr>
        <p:spPr>
          <a:xfrm>
            <a:off x="11363325" y="6526213"/>
            <a:ext cx="828675" cy="331787"/>
          </a:xfrm>
        </p:spPr>
        <p:txBody>
          <a:bodyPr/>
          <a:lstStyle/>
          <a:p>
            <a:pPr>
              <a:spcAft>
                <a:spcPts val="600"/>
              </a:spcAft>
            </a:pPr>
            <a:fld id="{E5B0116A-0D09-4E99-8C69-B4C15A5D8A2B}" type="slidenum">
              <a:rPr lang="en-US" smtClean="0"/>
              <a:pPr>
                <a:spcAft>
                  <a:spcPts val="600"/>
                </a:spcAft>
              </a:pPr>
              <a:t>2</a:t>
            </a:fld>
            <a:endParaRPr lang="en-US" dirty="0"/>
          </a:p>
        </p:txBody>
      </p:sp>
      <p:pic>
        <p:nvPicPr>
          <p:cNvPr id="19" name="Picture 18" descr="A black background with white text&#10;&#10;Description automatically generated">
            <a:extLst>
              <a:ext uri="{FF2B5EF4-FFF2-40B4-BE49-F238E27FC236}">
                <a16:creationId xmlns:a16="http://schemas.microsoft.com/office/drawing/2014/main" id="{BD6624AD-D0CE-E961-CF84-11ADB0EC5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2838" y="309408"/>
            <a:ext cx="2743200" cy="822476"/>
          </a:xfrm>
          <a:prstGeom prst="rect">
            <a:avLst/>
          </a:prstGeom>
        </p:spPr>
      </p:pic>
      <p:sp>
        <p:nvSpPr>
          <p:cNvPr id="13" name="Título 1">
            <a:extLst>
              <a:ext uri="{FF2B5EF4-FFF2-40B4-BE49-F238E27FC236}">
                <a16:creationId xmlns:a16="http://schemas.microsoft.com/office/drawing/2014/main" id="{461AEC9E-7DD7-82D0-7034-7D27EC36C167}"/>
              </a:ext>
            </a:extLst>
          </p:cNvPr>
          <p:cNvSpPr txBox="1">
            <a:spLocks/>
          </p:cNvSpPr>
          <p:nvPr/>
        </p:nvSpPr>
        <p:spPr>
          <a:xfrm>
            <a:off x="523641" y="400438"/>
            <a:ext cx="4442692" cy="657194"/>
          </a:xfrm>
          <a:prstGeom prst="roundRect">
            <a:avLst/>
          </a:prstGeom>
          <a:effectLst>
            <a:glow rad="635000">
              <a:schemeClr val="tx1">
                <a:alpha val="28000"/>
              </a:schemeClr>
            </a:glow>
            <a:outerShdw blurRad="76200" sx="1000" sy="1000" algn="ctr" rotWithShape="0">
              <a:srgbClr val="000000">
                <a:alpha val="0"/>
              </a:srgbClr>
            </a:outerShdw>
            <a:reflection blurRad="228600" stA="63000" endPos="18000" dir="5400000" sy="-100000" algn="bl" rotWithShape="0"/>
          </a:effectLst>
        </p:spPr>
        <p:style>
          <a:lnRef idx="0">
            <a:scrgbClr r="0" g="0" b="0"/>
          </a:lnRef>
          <a:fillRef idx="0">
            <a:scrgbClr r="0" g="0" b="0"/>
          </a:fillRef>
          <a:effectRef idx="0">
            <a:scrgbClr r="0" g="0" b="0"/>
          </a:effectRef>
          <a:fontRef idx="minor">
            <a:schemeClr val="lt1"/>
          </a:fontRef>
        </p:style>
        <p:txBody>
          <a:bodyPr vert="horz" lIns="0" tIns="0" rIns="0" bIns="0" rtlCol="0" anchor="b" anchorCtr="0">
            <a:noAutofit/>
          </a:bodyPr>
          <a:lstStyle>
            <a:lvl1pPr algn="l" defTabSz="914400" rtl="0" eaLnBrk="1" latinLnBrk="0" hangingPunct="1">
              <a:lnSpc>
                <a:spcPct val="90000"/>
              </a:lnSpc>
              <a:spcBef>
                <a:spcPct val="0"/>
              </a:spcBef>
              <a:buNone/>
              <a:defRPr sz="4400" b="1" kern="1200">
                <a:solidFill>
                  <a:schemeClr val="tx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ES" sz="2000" dirty="0">
                <a:latin typeface="Siemens Serif" pitchFamily="2" charset="0"/>
                <a:ea typeface="Verdana" panose="020B0604030504040204" pitchFamily="34" charset="0"/>
                <a:cs typeface="Arial" panose="020B0604020202020204" pitchFamily="34" charset="0"/>
              </a:rPr>
              <a:t>Artificial Portfolio Expert</a:t>
            </a:r>
            <a:endParaRPr lang="en-US" sz="2000" dirty="0">
              <a:latin typeface="Siemens Serif" pitchFamily="2" charset="0"/>
              <a:ea typeface="Verdana" panose="020B0604030504040204" pitchFamily="34" charset="0"/>
              <a:cs typeface="Arial" panose="020B0604020202020204" pitchFamily="34" charset="0"/>
            </a:endParaRPr>
          </a:p>
        </p:txBody>
      </p:sp>
      <p:sp>
        <p:nvSpPr>
          <p:cNvPr id="2" name="CuadroTexto 14">
            <a:extLst>
              <a:ext uri="{FF2B5EF4-FFF2-40B4-BE49-F238E27FC236}">
                <a16:creationId xmlns:a16="http://schemas.microsoft.com/office/drawing/2014/main" id="{AD188AE8-C64F-CDD7-F35C-24C7DCD246B7}"/>
              </a:ext>
            </a:extLst>
          </p:cNvPr>
          <p:cNvSpPr txBox="1"/>
          <p:nvPr/>
        </p:nvSpPr>
        <p:spPr>
          <a:xfrm>
            <a:off x="523641" y="1131884"/>
            <a:ext cx="11144717" cy="523220"/>
          </a:xfrm>
          <a:prstGeom prst="rect">
            <a:avLst/>
          </a:prstGeom>
          <a:noFill/>
        </p:spPr>
        <p:txBody>
          <a:bodyPr wrap="square" rtlCol="0">
            <a:spAutoFit/>
          </a:bodyPr>
          <a:lstStyle/>
          <a:p>
            <a:pPr algn="ctr"/>
            <a:r>
              <a:rPr lang="en-US" sz="2800" b="1" dirty="0">
                <a:latin typeface="Siemens Serif" pitchFamily="2" charset="0"/>
              </a:rPr>
              <a:t>Search: Siemens Energy Portfolio</a:t>
            </a:r>
            <a:endParaRPr lang="en-US" sz="3000" dirty="0">
              <a:latin typeface="Siemens Serif" pitchFamily="2" charset="0"/>
            </a:endParaRPr>
          </a:p>
        </p:txBody>
      </p:sp>
      <p:pic>
        <p:nvPicPr>
          <p:cNvPr id="6" name="Picture 5">
            <a:extLst>
              <a:ext uri="{FF2B5EF4-FFF2-40B4-BE49-F238E27FC236}">
                <a16:creationId xmlns:a16="http://schemas.microsoft.com/office/drawing/2014/main" id="{0EBEE61B-6256-CF1F-E939-9EFA447809A3}"/>
              </a:ext>
            </a:extLst>
          </p:cNvPr>
          <p:cNvPicPr>
            <a:picLocks noChangeAspect="1"/>
          </p:cNvPicPr>
          <p:nvPr/>
        </p:nvPicPr>
        <p:blipFill>
          <a:blip r:embed="rId3"/>
          <a:stretch>
            <a:fillRect/>
          </a:stretch>
        </p:blipFill>
        <p:spPr>
          <a:xfrm>
            <a:off x="10345826" y="6404302"/>
            <a:ext cx="1018174" cy="244995"/>
          </a:xfrm>
          <a:prstGeom prst="rect">
            <a:avLst/>
          </a:prstGeom>
        </p:spPr>
      </p:pic>
      <p:pic>
        <p:nvPicPr>
          <p:cNvPr id="7" name="Picture 6">
            <a:extLst>
              <a:ext uri="{FF2B5EF4-FFF2-40B4-BE49-F238E27FC236}">
                <a16:creationId xmlns:a16="http://schemas.microsoft.com/office/drawing/2014/main" id="{56C63615-B5DA-0C78-A4ED-85A92ECDEB72}"/>
              </a:ext>
            </a:extLst>
          </p:cNvPr>
          <p:cNvPicPr>
            <a:picLocks noChangeAspect="1"/>
          </p:cNvPicPr>
          <p:nvPr/>
        </p:nvPicPr>
        <p:blipFill>
          <a:blip r:embed="rId4"/>
          <a:stretch>
            <a:fillRect/>
          </a:stretch>
        </p:blipFill>
        <p:spPr>
          <a:xfrm>
            <a:off x="7942076" y="6404303"/>
            <a:ext cx="2403750" cy="244994"/>
          </a:xfrm>
          <a:prstGeom prst="rect">
            <a:avLst/>
          </a:prstGeom>
        </p:spPr>
      </p:pic>
      <p:pic>
        <p:nvPicPr>
          <p:cNvPr id="9" name="Picture 8">
            <a:extLst>
              <a:ext uri="{FF2B5EF4-FFF2-40B4-BE49-F238E27FC236}">
                <a16:creationId xmlns:a16="http://schemas.microsoft.com/office/drawing/2014/main" id="{2E4F5991-926E-FBE4-1A8F-031D1B6ABEC6}"/>
              </a:ext>
            </a:extLst>
          </p:cNvPr>
          <p:cNvPicPr>
            <a:picLocks noChangeAspect="1"/>
          </p:cNvPicPr>
          <p:nvPr/>
        </p:nvPicPr>
        <p:blipFill>
          <a:blip r:embed="rId5"/>
          <a:stretch>
            <a:fillRect/>
          </a:stretch>
        </p:blipFill>
        <p:spPr>
          <a:xfrm>
            <a:off x="499685" y="1802325"/>
            <a:ext cx="7661821" cy="4501198"/>
          </a:xfrm>
          <a:prstGeom prst="rect">
            <a:avLst/>
          </a:prstGeom>
        </p:spPr>
      </p:pic>
      <p:sp>
        <p:nvSpPr>
          <p:cNvPr id="10" name="TextBox 9">
            <a:extLst>
              <a:ext uri="{FF2B5EF4-FFF2-40B4-BE49-F238E27FC236}">
                <a16:creationId xmlns:a16="http://schemas.microsoft.com/office/drawing/2014/main" id="{AF3B1D81-4FA8-4930-CDAD-1AFFB11E3CCE}"/>
              </a:ext>
            </a:extLst>
          </p:cNvPr>
          <p:cNvSpPr txBox="1"/>
          <p:nvPr/>
        </p:nvSpPr>
        <p:spPr>
          <a:xfrm>
            <a:off x="8618706" y="1906621"/>
            <a:ext cx="3049652" cy="3025302"/>
          </a:xfrm>
          <a:prstGeom prst="rect">
            <a:avLst/>
          </a:prstGeom>
          <a:noFill/>
        </p:spPr>
        <p:txBody>
          <a:bodyPr wrap="square" lIns="0" tIns="0" rIns="0" bIns="0" rtlCol="0">
            <a:noAutofit/>
          </a:bodyPr>
          <a:lstStyle/>
          <a:p>
            <a:pPr algn="l"/>
            <a:r>
              <a:rPr lang="en-US" dirty="0"/>
              <a:t>Descriptions of Products and Solutions</a:t>
            </a:r>
          </a:p>
          <a:p>
            <a:pPr algn="l"/>
            <a:endParaRPr lang="en-US" dirty="0"/>
          </a:p>
          <a:p>
            <a:pPr algn="l"/>
            <a:r>
              <a:rPr lang="en-US" dirty="0"/>
              <a:t>PDFs, Presentations</a:t>
            </a:r>
          </a:p>
          <a:p>
            <a:pPr algn="l"/>
            <a:endParaRPr lang="en-US" dirty="0"/>
          </a:p>
          <a:p>
            <a:pPr algn="l"/>
            <a:r>
              <a:rPr lang="en-US" dirty="0"/>
              <a:t>A lot of organized information</a:t>
            </a:r>
          </a:p>
        </p:txBody>
      </p:sp>
    </p:spTree>
    <p:extLst>
      <p:ext uri="{BB962C8B-B14F-4D97-AF65-F5344CB8AC3E}">
        <p14:creationId xmlns:p14="http://schemas.microsoft.com/office/powerpoint/2010/main" val="1365750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013FE-090F-200E-B9DF-78E5A2399D49}"/>
            </a:ext>
          </a:extLst>
        </p:cNvPr>
        <p:cNvGrpSpPr/>
        <p:nvPr/>
      </p:nvGrpSpPr>
      <p:grpSpPr>
        <a:xfrm>
          <a:off x="0" y="0"/>
          <a:ext cx="0" cy="0"/>
          <a:chOff x="0" y="0"/>
          <a:chExt cx="0" cy="0"/>
        </a:xfrm>
      </p:grpSpPr>
      <p:sp>
        <p:nvSpPr>
          <p:cNvPr id="28" name="Slide Number Placeholder 5">
            <a:extLst>
              <a:ext uri="{FF2B5EF4-FFF2-40B4-BE49-F238E27FC236}">
                <a16:creationId xmlns:a16="http://schemas.microsoft.com/office/drawing/2014/main" id="{8D210D7F-4865-64CE-1C01-9D31479DA973}"/>
              </a:ext>
            </a:extLst>
          </p:cNvPr>
          <p:cNvSpPr>
            <a:spLocks noGrp="1"/>
          </p:cNvSpPr>
          <p:nvPr>
            <p:ph type="sldNum" sz="quarter" idx="12"/>
          </p:nvPr>
        </p:nvSpPr>
        <p:spPr/>
        <p:txBody>
          <a:bodyPr/>
          <a:lstStyle/>
          <a:p>
            <a:pPr>
              <a:spcAft>
                <a:spcPts val="600"/>
              </a:spcAft>
            </a:pPr>
            <a:fld id="{E5B0116A-0D09-4E99-8C69-B4C15A5D8A2B}" type="slidenum">
              <a:rPr lang="en-US" smtClean="0"/>
              <a:pPr>
                <a:spcAft>
                  <a:spcPts val="600"/>
                </a:spcAft>
              </a:pPr>
              <a:t>3</a:t>
            </a:fld>
            <a:endParaRPr lang="en-US" dirty="0"/>
          </a:p>
        </p:txBody>
      </p:sp>
      <p:sp>
        <p:nvSpPr>
          <p:cNvPr id="3" name="Date Placeholder 2" hidden="1">
            <a:extLst>
              <a:ext uri="{FF2B5EF4-FFF2-40B4-BE49-F238E27FC236}">
                <a16:creationId xmlns:a16="http://schemas.microsoft.com/office/drawing/2014/main" id="{2A8D2CEB-D832-ED86-E664-C50758B39378}"/>
              </a:ext>
            </a:extLst>
          </p:cNvPr>
          <p:cNvSpPr>
            <a:spLocks noGrp="1"/>
          </p:cNvSpPr>
          <p:nvPr>
            <p:ph type="dt" sz="half" idx="4294967295"/>
          </p:nvPr>
        </p:nvSpPr>
        <p:spPr>
          <a:xfrm>
            <a:off x="0" y="6526213"/>
            <a:ext cx="1692275" cy="331787"/>
          </a:xfrm>
        </p:spPr>
        <p:txBody>
          <a:bodyPr/>
          <a:lstStyle/>
          <a:p>
            <a:pPr>
              <a:spcAft>
                <a:spcPts val="600"/>
              </a:spcAft>
            </a:pPr>
            <a:r>
              <a:rPr lang="en-US" dirty="0"/>
              <a:t>YYYY-MM-DD</a:t>
            </a:r>
          </a:p>
        </p:txBody>
      </p:sp>
      <p:sp>
        <p:nvSpPr>
          <p:cNvPr id="5" name="Slide Number Placeholder 4" hidden="1">
            <a:extLst>
              <a:ext uri="{FF2B5EF4-FFF2-40B4-BE49-F238E27FC236}">
                <a16:creationId xmlns:a16="http://schemas.microsoft.com/office/drawing/2014/main" id="{5565CDB2-45AC-9417-6712-6BB30C1DFC2E}"/>
              </a:ext>
            </a:extLst>
          </p:cNvPr>
          <p:cNvSpPr>
            <a:spLocks noGrp="1"/>
          </p:cNvSpPr>
          <p:nvPr>
            <p:ph type="sldNum" sz="quarter" idx="4294967295"/>
          </p:nvPr>
        </p:nvSpPr>
        <p:spPr>
          <a:xfrm>
            <a:off x="11363325" y="6526213"/>
            <a:ext cx="828675" cy="331787"/>
          </a:xfrm>
        </p:spPr>
        <p:txBody>
          <a:bodyPr/>
          <a:lstStyle/>
          <a:p>
            <a:pPr>
              <a:spcAft>
                <a:spcPts val="600"/>
              </a:spcAft>
            </a:pPr>
            <a:fld id="{E5B0116A-0D09-4E99-8C69-B4C15A5D8A2B}" type="slidenum">
              <a:rPr lang="en-US" smtClean="0"/>
              <a:pPr>
                <a:spcAft>
                  <a:spcPts val="600"/>
                </a:spcAft>
              </a:pPr>
              <a:t>3</a:t>
            </a:fld>
            <a:endParaRPr lang="en-US" dirty="0"/>
          </a:p>
        </p:txBody>
      </p:sp>
      <p:pic>
        <p:nvPicPr>
          <p:cNvPr id="19" name="Picture 18" descr="A black background with white text&#10;&#10;Description automatically generated">
            <a:extLst>
              <a:ext uri="{FF2B5EF4-FFF2-40B4-BE49-F238E27FC236}">
                <a16:creationId xmlns:a16="http://schemas.microsoft.com/office/drawing/2014/main" id="{FCE9AFC8-92E7-8C02-7683-01CB6758F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2838" y="309408"/>
            <a:ext cx="2743200" cy="822476"/>
          </a:xfrm>
          <a:prstGeom prst="rect">
            <a:avLst/>
          </a:prstGeom>
        </p:spPr>
      </p:pic>
      <p:sp>
        <p:nvSpPr>
          <p:cNvPr id="13" name="Título 1">
            <a:extLst>
              <a:ext uri="{FF2B5EF4-FFF2-40B4-BE49-F238E27FC236}">
                <a16:creationId xmlns:a16="http://schemas.microsoft.com/office/drawing/2014/main" id="{B5E93EA2-D1ED-090C-9945-4143662B5A24}"/>
              </a:ext>
            </a:extLst>
          </p:cNvPr>
          <p:cNvSpPr txBox="1">
            <a:spLocks/>
          </p:cNvSpPr>
          <p:nvPr/>
        </p:nvSpPr>
        <p:spPr>
          <a:xfrm>
            <a:off x="523641" y="400438"/>
            <a:ext cx="4442692" cy="657194"/>
          </a:xfrm>
          <a:prstGeom prst="roundRect">
            <a:avLst/>
          </a:prstGeom>
          <a:effectLst>
            <a:glow rad="635000">
              <a:schemeClr val="tx1">
                <a:alpha val="28000"/>
              </a:schemeClr>
            </a:glow>
            <a:outerShdw blurRad="76200" sx="1000" sy="1000" algn="ctr" rotWithShape="0">
              <a:srgbClr val="000000">
                <a:alpha val="0"/>
              </a:srgbClr>
            </a:outerShdw>
            <a:reflection blurRad="228600" stA="63000" endPos="18000" dir="5400000" sy="-100000" algn="bl" rotWithShape="0"/>
          </a:effectLst>
        </p:spPr>
        <p:style>
          <a:lnRef idx="0">
            <a:scrgbClr r="0" g="0" b="0"/>
          </a:lnRef>
          <a:fillRef idx="0">
            <a:scrgbClr r="0" g="0" b="0"/>
          </a:fillRef>
          <a:effectRef idx="0">
            <a:scrgbClr r="0" g="0" b="0"/>
          </a:effectRef>
          <a:fontRef idx="minor">
            <a:schemeClr val="lt1"/>
          </a:fontRef>
        </p:style>
        <p:txBody>
          <a:bodyPr vert="horz" lIns="0" tIns="0" rIns="0" bIns="0" rtlCol="0" anchor="b" anchorCtr="0">
            <a:noAutofit/>
          </a:bodyPr>
          <a:lstStyle>
            <a:lvl1pPr algn="l" defTabSz="914400" rtl="0" eaLnBrk="1" latinLnBrk="0" hangingPunct="1">
              <a:lnSpc>
                <a:spcPct val="90000"/>
              </a:lnSpc>
              <a:spcBef>
                <a:spcPct val="0"/>
              </a:spcBef>
              <a:buNone/>
              <a:defRPr sz="4400" b="1" kern="1200">
                <a:solidFill>
                  <a:schemeClr val="tx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ES" sz="2000" dirty="0">
                <a:latin typeface="Siemens Serif" pitchFamily="2" charset="0"/>
                <a:ea typeface="Verdana" panose="020B0604030504040204" pitchFamily="34" charset="0"/>
                <a:cs typeface="Arial" panose="020B0604020202020204" pitchFamily="34" charset="0"/>
              </a:rPr>
              <a:t>Artificial Portfolio Expert</a:t>
            </a:r>
            <a:endParaRPr lang="en-US" sz="2000" dirty="0">
              <a:latin typeface="Siemens Serif" pitchFamily="2" charset="0"/>
              <a:ea typeface="Verdana" panose="020B0604030504040204" pitchFamily="34" charset="0"/>
              <a:cs typeface="Arial" panose="020B0604020202020204" pitchFamily="34" charset="0"/>
            </a:endParaRPr>
          </a:p>
        </p:txBody>
      </p:sp>
      <p:sp>
        <p:nvSpPr>
          <p:cNvPr id="2" name="CuadroTexto 14">
            <a:extLst>
              <a:ext uri="{FF2B5EF4-FFF2-40B4-BE49-F238E27FC236}">
                <a16:creationId xmlns:a16="http://schemas.microsoft.com/office/drawing/2014/main" id="{6D2FA41A-1B20-9D9E-227B-A67560DD6ABC}"/>
              </a:ext>
            </a:extLst>
          </p:cNvPr>
          <p:cNvSpPr txBox="1"/>
          <p:nvPr/>
        </p:nvSpPr>
        <p:spPr>
          <a:xfrm>
            <a:off x="523641" y="1131884"/>
            <a:ext cx="11144717" cy="523220"/>
          </a:xfrm>
          <a:prstGeom prst="rect">
            <a:avLst/>
          </a:prstGeom>
          <a:noFill/>
        </p:spPr>
        <p:txBody>
          <a:bodyPr wrap="square" rtlCol="0">
            <a:spAutoFit/>
          </a:bodyPr>
          <a:lstStyle/>
          <a:p>
            <a:pPr algn="ctr"/>
            <a:r>
              <a:rPr lang="en-US" sz="2800" b="1" dirty="0">
                <a:latin typeface="Siemens Serif" pitchFamily="2" charset="0"/>
              </a:rPr>
              <a:t>Artificial Portfolio Expert Goal</a:t>
            </a:r>
            <a:endParaRPr lang="en-US" sz="3000" dirty="0">
              <a:latin typeface="Siemens Serif" pitchFamily="2" charset="0"/>
            </a:endParaRPr>
          </a:p>
        </p:txBody>
      </p:sp>
      <p:pic>
        <p:nvPicPr>
          <p:cNvPr id="6" name="Picture 5">
            <a:extLst>
              <a:ext uri="{FF2B5EF4-FFF2-40B4-BE49-F238E27FC236}">
                <a16:creationId xmlns:a16="http://schemas.microsoft.com/office/drawing/2014/main" id="{E988C555-A3BD-8D03-150E-8E41AB61337E}"/>
              </a:ext>
            </a:extLst>
          </p:cNvPr>
          <p:cNvPicPr>
            <a:picLocks noChangeAspect="1"/>
          </p:cNvPicPr>
          <p:nvPr/>
        </p:nvPicPr>
        <p:blipFill>
          <a:blip r:embed="rId3"/>
          <a:stretch>
            <a:fillRect/>
          </a:stretch>
        </p:blipFill>
        <p:spPr>
          <a:xfrm>
            <a:off x="10345826" y="6404302"/>
            <a:ext cx="1018174" cy="244995"/>
          </a:xfrm>
          <a:prstGeom prst="rect">
            <a:avLst/>
          </a:prstGeom>
        </p:spPr>
      </p:pic>
      <p:pic>
        <p:nvPicPr>
          <p:cNvPr id="7" name="Picture 6">
            <a:extLst>
              <a:ext uri="{FF2B5EF4-FFF2-40B4-BE49-F238E27FC236}">
                <a16:creationId xmlns:a16="http://schemas.microsoft.com/office/drawing/2014/main" id="{C71F2106-0114-FFFC-23B4-20478A81FA24}"/>
              </a:ext>
            </a:extLst>
          </p:cNvPr>
          <p:cNvPicPr>
            <a:picLocks noChangeAspect="1"/>
          </p:cNvPicPr>
          <p:nvPr/>
        </p:nvPicPr>
        <p:blipFill>
          <a:blip r:embed="rId4"/>
          <a:stretch>
            <a:fillRect/>
          </a:stretch>
        </p:blipFill>
        <p:spPr>
          <a:xfrm>
            <a:off x="7942076" y="6404303"/>
            <a:ext cx="2403750" cy="244994"/>
          </a:xfrm>
          <a:prstGeom prst="rect">
            <a:avLst/>
          </a:prstGeom>
        </p:spPr>
      </p:pic>
      <p:sp>
        <p:nvSpPr>
          <p:cNvPr id="10" name="TextBox 9">
            <a:extLst>
              <a:ext uri="{FF2B5EF4-FFF2-40B4-BE49-F238E27FC236}">
                <a16:creationId xmlns:a16="http://schemas.microsoft.com/office/drawing/2014/main" id="{5EF44AA5-B432-4CCC-06AD-91C3B03F1729}"/>
              </a:ext>
            </a:extLst>
          </p:cNvPr>
          <p:cNvSpPr txBox="1"/>
          <p:nvPr/>
        </p:nvSpPr>
        <p:spPr>
          <a:xfrm>
            <a:off x="523641" y="2029605"/>
            <a:ext cx="11144717" cy="3696511"/>
          </a:xfrm>
          <a:prstGeom prst="rect">
            <a:avLst/>
          </a:prstGeom>
          <a:noFill/>
        </p:spPr>
        <p:txBody>
          <a:bodyPr wrap="square" lIns="0" tIns="0" rIns="0" bIns="0" rtlCol="0">
            <a:noAutofit/>
          </a:bodyPr>
          <a:lstStyle/>
          <a:p>
            <a:pPr algn="l"/>
            <a:r>
              <a:rPr lang="en-US" sz="2400" dirty="0">
                <a:latin typeface="Siemens Serif" pitchFamily="2" charset="0"/>
              </a:rPr>
              <a:t>Build and present a model that understands the websites, associated, documents, and general engineering knowledge.</a:t>
            </a:r>
          </a:p>
          <a:p>
            <a:pPr algn="l"/>
            <a:endParaRPr lang="en-US" sz="2400" dirty="0">
              <a:latin typeface="Siemens Serif" pitchFamily="2" charset="0"/>
            </a:endParaRPr>
          </a:p>
          <a:p>
            <a:pPr algn="l"/>
            <a:r>
              <a:rPr lang="en-US" sz="2400" b="1" dirty="0">
                <a:effectLst/>
                <a:latin typeface="Siemens Serif" pitchFamily="2" charset="0"/>
                <a:ea typeface="Aptos" panose="020B0004020202020204" pitchFamily="34" charset="0"/>
                <a:cs typeface="Aptos" panose="020B0004020202020204" pitchFamily="34" charset="0"/>
              </a:rPr>
              <a:t>Portfolio Assistant</a:t>
            </a:r>
            <a:r>
              <a:rPr lang="en-US" sz="2400" dirty="0">
                <a:effectLst/>
                <a:latin typeface="Siemens Serif" pitchFamily="2" charset="0"/>
                <a:ea typeface="Aptos" panose="020B0004020202020204" pitchFamily="34" charset="0"/>
                <a:cs typeface="Aptos" panose="020B0004020202020204" pitchFamily="34" charset="0"/>
              </a:rPr>
              <a:t>: Create an agent capable of receiving and understanding relevant industrial products, and services, and what problems they can help solve. </a:t>
            </a:r>
          </a:p>
          <a:p>
            <a:pPr algn="l"/>
            <a:endParaRPr lang="en-US" sz="2400" dirty="0">
              <a:latin typeface="Siemens Serif" pitchFamily="2" charset="0"/>
              <a:ea typeface="Aptos" panose="020B0004020202020204" pitchFamily="34" charset="0"/>
              <a:cs typeface="Aptos" panose="020B0004020202020204" pitchFamily="34" charset="0"/>
            </a:endParaRPr>
          </a:p>
          <a:p>
            <a:pPr algn="l"/>
            <a:r>
              <a:rPr lang="en-US" sz="2400" dirty="0">
                <a:effectLst/>
                <a:latin typeface="Siemens Serif" pitchFamily="2" charset="0"/>
                <a:ea typeface="Aptos" panose="020B0004020202020204" pitchFamily="34" charset="0"/>
                <a:cs typeface="Aptos" panose="020B0004020202020204" pitchFamily="34" charset="0"/>
              </a:rPr>
              <a:t>Agent is tasked to answer relevant technical and conceptual questions about products and services, with special tailoring by industry, and use case. Agent should be able to converse at different levels of technical detail &amp; proficiency, from curious children to expert level professionals without misrepresentation. </a:t>
            </a:r>
            <a:endParaRPr lang="en-US" sz="2400" dirty="0">
              <a:latin typeface="Siemens Serif" pitchFamily="2" charset="0"/>
            </a:endParaRPr>
          </a:p>
        </p:txBody>
      </p:sp>
    </p:spTree>
    <p:extLst>
      <p:ext uri="{BB962C8B-B14F-4D97-AF65-F5344CB8AC3E}">
        <p14:creationId xmlns:p14="http://schemas.microsoft.com/office/powerpoint/2010/main" val="3296330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5127C-5476-37AF-2043-FEDE0818AAF7}"/>
            </a:ext>
          </a:extLst>
        </p:cNvPr>
        <p:cNvGrpSpPr/>
        <p:nvPr/>
      </p:nvGrpSpPr>
      <p:grpSpPr>
        <a:xfrm>
          <a:off x="0" y="0"/>
          <a:ext cx="0" cy="0"/>
          <a:chOff x="0" y="0"/>
          <a:chExt cx="0" cy="0"/>
        </a:xfrm>
      </p:grpSpPr>
      <p:sp>
        <p:nvSpPr>
          <p:cNvPr id="28" name="Slide Number Placeholder 5">
            <a:extLst>
              <a:ext uri="{FF2B5EF4-FFF2-40B4-BE49-F238E27FC236}">
                <a16:creationId xmlns:a16="http://schemas.microsoft.com/office/drawing/2014/main" id="{F25CDDC6-1285-4206-63DD-462F7ACD3941}"/>
              </a:ext>
            </a:extLst>
          </p:cNvPr>
          <p:cNvSpPr>
            <a:spLocks noGrp="1"/>
          </p:cNvSpPr>
          <p:nvPr>
            <p:ph type="sldNum" sz="quarter" idx="12"/>
          </p:nvPr>
        </p:nvSpPr>
        <p:spPr/>
        <p:txBody>
          <a:bodyPr/>
          <a:lstStyle/>
          <a:p>
            <a:pPr>
              <a:spcAft>
                <a:spcPts val="600"/>
              </a:spcAft>
            </a:pPr>
            <a:fld id="{E5B0116A-0D09-4E99-8C69-B4C15A5D8A2B}" type="slidenum">
              <a:rPr lang="en-US" smtClean="0"/>
              <a:pPr>
                <a:spcAft>
                  <a:spcPts val="600"/>
                </a:spcAft>
              </a:pPr>
              <a:t>4</a:t>
            </a:fld>
            <a:endParaRPr lang="en-US" dirty="0"/>
          </a:p>
        </p:txBody>
      </p:sp>
      <p:sp>
        <p:nvSpPr>
          <p:cNvPr id="3" name="Date Placeholder 2" hidden="1">
            <a:extLst>
              <a:ext uri="{FF2B5EF4-FFF2-40B4-BE49-F238E27FC236}">
                <a16:creationId xmlns:a16="http://schemas.microsoft.com/office/drawing/2014/main" id="{9775066B-5DC8-AF04-A77B-5B360A29289F}"/>
              </a:ext>
            </a:extLst>
          </p:cNvPr>
          <p:cNvSpPr>
            <a:spLocks noGrp="1"/>
          </p:cNvSpPr>
          <p:nvPr>
            <p:ph type="dt" sz="half" idx="4294967295"/>
          </p:nvPr>
        </p:nvSpPr>
        <p:spPr>
          <a:xfrm>
            <a:off x="0" y="6526213"/>
            <a:ext cx="1692275" cy="331787"/>
          </a:xfrm>
        </p:spPr>
        <p:txBody>
          <a:bodyPr/>
          <a:lstStyle/>
          <a:p>
            <a:pPr>
              <a:spcAft>
                <a:spcPts val="600"/>
              </a:spcAft>
            </a:pPr>
            <a:r>
              <a:rPr lang="en-US" dirty="0"/>
              <a:t>YYYY-MM-DD</a:t>
            </a:r>
          </a:p>
        </p:txBody>
      </p:sp>
      <p:sp>
        <p:nvSpPr>
          <p:cNvPr id="5" name="Slide Number Placeholder 4" hidden="1">
            <a:extLst>
              <a:ext uri="{FF2B5EF4-FFF2-40B4-BE49-F238E27FC236}">
                <a16:creationId xmlns:a16="http://schemas.microsoft.com/office/drawing/2014/main" id="{7E65AD5E-3F6A-22EE-5656-FA97CB6472EF}"/>
              </a:ext>
            </a:extLst>
          </p:cNvPr>
          <p:cNvSpPr>
            <a:spLocks noGrp="1"/>
          </p:cNvSpPr>
          <p:nvPr>
            <p:ph type="sldNum" sz="quarter" idx="4294967295"/>
          </p:nvPr>
        </p:nvSpPr>
        <p:spPr>
          <a:xfrm>
            <a:off x="11363325" y="6526213"/>
            <a:ext cx="828675" cy="331787"/>
          </a:xfrm>
        </p:spPr>
        <p:txBody>
          <a:bodyPr/>
          <a:lstStyle/>
          <a:p>
            <a:pPr>
              <a:spcAft>
                <a:spcPts val="600"/>
              </a:spcAft>
            </a:pPr>
            <a:fld id="{E5B0116A-0D09-4E99-8C69-B4C15A5D8A2B}" type="slidenum">
              <a:rPr lang="en-US" smtClean="0"/>
              <a:pPr>
                <a:spcAft>
                  <a:spcPts val="600"/>
                </a:spcAft>
              </a:pPr>
              <a:t>4</a:t>
            </a:fld>
            <a:endParaRPr lang="en-US" dirty="0"/>
          </a:p>
        </p:txBody>
      </p:sp>
      <p:pic>
        <p:nvPicPr>
          <p:cNvPr id="19" name="Picture 18" descr="A black background with white text&#10;&#10;Description automatically generated">
            <a:extLst>
              <a:ext uri="{FF2B5EF4-FFF2-40B4-BE49-F238E27FC236}">
                <a16:creationId xmlns:a16="http://schemas.microsoft.com/office/drawing/2014/main" id="{164C7AC6-E6C8-DD03-B519-1B61A1BAA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2838" y="309408"/>
            <a:ext cx="2743200" cy="822476"/>
          </a:xfrm>
          <a:prstGeom prst="rect">
            <a:avLst/>
          </a:prstGeom>
        </p:spPr>
      </p:pic>
      <p:sp>
        <p:nvSpPr>
          <p:cNvPr id="13" name="Título 1">
            <a:extLst>
              <a:ext uri="{FF2B5EF4-FFF2-40B4-BE49-F238E27FC236}">
                <a16:creationId xmlns:a16="http://schemas.microsoft.com/office/drawing/2014/main" id="{371F7024-2D7B-376B-864E-00970A91B3DB}"/>
              </a:ext>
            </a:extLst>
          </p:cNvPr>
          <p:cNvSpPr txBox="1">
            <a:spLocks/>
          </p:cNvSpPr>
          <p:nvPr/>
        </p:nvSpPr>
        <p:spPr>
          <a:xfrm>
            <a:off x="523641" y="400438"/>
            <a:ext cx="4442692" cy="657194"/>
          </a:xfrm>
          <a:prstGeom prst="roundRect">
            <a:avLst/>
          </a:prstGeom>
          <a:effectLst>
            <a:glow rad="635000">
              <a:schemeClr val="tx1">
                <a:alpha val="28000"/>
              </a:schemeClr>
            </a:glow>
            <a:outerShdw blurRad="76200" sx="1000" sy="1000" algn="ctr" rotWithShape="0">
              <a:srgbClr val="000000">
                <a:alpha val="0"/>
              </a:srgbClr>
            </a:outerShdw>
            <a:reflection blurRad="228600" stA="63000" endPos="18000" dir="5400000" sy="-100000" algn="bl" rotWithShape="0"/>
          </a:effectLst>
        </p:spPr>
        <p:style>
          <a:lnRef idx="0">
            <a:scrgbClr r="0" g="0" b="0"/>
          </a:lnRef>
          <a:fillRef idx="0">
            <a:scrgbClr r="0" g="0" b="0"/>
          </a:fillRef>
          <a:effectRef idx="0">
            <a:scrgbClr r="0" g="0" b="0"/>
          </a:effectRef>
          <a:fontRef idx="minor">
            <a:schemeClr val="lt1"/>
          </a:fontRef>
        </p:style>
        <p:txBody>
          <a:bodyPr vert="horz" lIns="0" tIns="0" rIns="0" bIns="0" rtlCol="0" anchor="b" anchorCtr="0">
            <a:noAutofit/>
          </a:bodyPr>
          <a:lstStyle>
            <a:lvl1pPr algn="l" defTabSz="914400" rtl="0" eaLnBrk="1" latinLnBrk="0" hangingPunct="1">
              <a:lnSpc>
                <a:spcPct val="90000"/>
              </a:lnSpc>
              <a:spcBef>
                <a:spcPct val="0"/>
              </a:spcBef>
              <a:buNone/>
              <a:defRPr sz="4400" b="1" kern="1200">
                <a:solidFill>
                  <a:schemeClr val="tx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s-ES" sz="2000" dirty="0">
                <a:latin typeface="Siemens Serif" pitchFamily="2" charset="0"/>
                <a:ea typeface="Verdana" panose="020B0604030504040204" pitchFamily="34" charset="0"/>
                <a:cs typeface="Arial" panose="020B0604020202020204" pitchFamily="34" charset="0"/>
              </a:rPr>
              <a:t>Artificial Portfolio Expert</a:t>
            </a:r>
            <a:endParaRPr lang="en-US" sz="2000" dirty="0">
              <a:latin typeface="Siemens Serif" pitchFamily="2" charset="0"/>
              <a:ea typeface="Verdana" panose="020B0604030504040204" pitchFamily="34" charset="0"/>
              <a:cs typeface="Arial" panose="020B0604020202020204" pitchFamily="34" charset="0"/>
            </a:endParaRPr>
          </a:p>
        </p:txBody>
      </p:sp>
      <p:sp>
        <p:nvSpPr>
          <p:cNvPr id="2" name="CuadroTexto 14">
            <a:extLst>
              <a:ext uri="{FF2B5EF4-FFF2-40B4-BE49-F238E27FC236}">
                <a16:creationId xmlns:a16="http://schemas.microsoft.com/office/drawing/2014/main" id="{066CC8BC-3E3B-6B2F-3BBD-7B7A6106A8F9}"/>
              </a:ext>
            </a:extLst>
          </p:cNvPr>
          <p:cNvSpPr txBox="1"/>
          <p:nvPr/>
        </p:nvSpPr>
        <p:spPr>
          <a:xfrm>
            <a:off x="523641" y="1131884"/>
            <a:ext cx="11144717" cy="523220"/>
          </a:xfrm>
          <a:prstGeom prst="rect">
            <a:avLst/>
          </a:prstGeom>
          <a:noFill/>
        </p:spPr>
        <p:txBody>
          <a:bodyPr wrap="square" rtlCol="0">
            <a:spAutoFit/>
          </a:bodyPr>
          <a:lstStyle/>
          <a:p>
            <a:pPr algn="ctr"/>
            <a:r>
              <a:rPr lang="en-US" sz="2800" b="1" dirty="0">
                <a:latin typeface="Siemens Serif" pitchFamily="2" charset="0"/>
              </a:rPr>
              <a:t>Artificial Portfolio Expert Goal</a:t>
            </a:r>
            <a:endParaRPr lang="en-US" sz="3000" dirty="0">
              <a:latin typeface="Siemens Serif" pitchFamily="2" charset="0"/>
            </a:endParaRPr>
          </a:p>
        </p:txBody>
      </p:sp>
      <p:pic>
        <p:nvPicPr>
          <p:cNvPr id="6" name="Picture 5">
            <a:extLst>
              <a:ext uri="{FF2B5EF4-FFF2-40B4-BE49-F238E27FC236}">
                <a16:creationId xmlns:a16="http://schemas.microsoft.com/office/drawing/2014/main" id="{6B69C310-2ABA-8F13-F13E-8253780811BE}"/>
              </a:ext>
            </a:extLst>
          </p:cNvPr>
          <p:cNvPicPr>
            <a:picLocks noChangeAspect="1"/>
          </p:cNvPicPr>
          <p:nvPr/>
        </p:nvPicPr>
        <p:blipFill>
          <a:blip r:embed="rId3"/>
          <a:stretch>
            <a:fillRect/>
          </a:stretch>
        </p:blipFill>
        <p:spPr>
          <a:xfrm>
            <a:off x="10345826" y="6404302"/>
            <a:ext cx="1018174" cy="244995"/>
          </a:xfrm>
          <a:prstGeom prst="rect">
            <a:avLst/>
          </a:prstGeom>
        </p:spPr>
      </p:pic>
      <p:pic>
        <p:nvPicPr>
          <p:cNvPr id="7" name="Picture 6">
            <a:extLst>
              <a:ext uri="{FF2B5EF4-FFF2-40B4-BE49-F238E27FC236}">
                <a16:creationId xmlns:a16="http://schemas.microsoft.com/office/drawing/2014/main" id="{A0DCEE4B-C66E-8B16-9552-5AD1A1225CA2}"/>
              </a:ext>
            </a:extLst>
          </p:cNvPr>
          <p:cNvPicPr>
            <a:picLocks noChangeAspect="1"/>
          </p:cNvPicPr>
          <p:nvPr/>
        </p:nvPicPr>
        <p:blipFill>
          <a:blip r:embed="rId4"/>
          <a:stretch>
            <a:fillRect/>
          </a:stretch>
        </p:blipFill>
        <p:spPr>
          <a:xfrm>
            <a:off x="7942076" y="6404303"/>
            <a:ext cx="2403750" cy="244994"/>
          </a:xfrm>
          <a:prstGeom prst="rect">
            <a:avLst/>
          </a:prstGeom>
        </p:spPr>
      </p:pic>
      <p:sp>
        <p:nvSpPr>
          <p:cNvPr id="10" name="TextBox 9">
            <a:extLst>
              <a:ext uri="{FF2B5EF4-FFF2-40B4-BE49-F238E27FC236}">
                <a16:creationId xmlns:a16="http://schemas.microsoft.com/office/drawing/2014/main" id="{99B277C0-BBF8-08E0-DE57-9392376099DF}"/>
              </a:ext>
            </a:extLst>
          </p:cNvPr>
          <p:cNvSpPr txBox="1"/>
          <p:nvPr/>
        </p:nvSpPr>
        <p:spPr>
          <a:xfrm>
            <a:off x="523641" y="2029605"/>
            <a:ext cx="11144717" cy="3696511"/>
          </a:xfrm>
          <a:prstGeom prst="rect">
            <a:avLst/>
          </a:prstGeom>
          <a:noFill/>
        </p:spPr>
        <p:txBody>
          <a:bodyPr wrap="square" lIns="0" tIns="0" rIns="0" bIns="0" rtlCol="0">
            <a:noAutofit/>
          </a:bodyPr>
          <a:lstStyle/>
          <a:p>
            <a:pPr algn="l"/>
            <a:r>
              <a:rPr lang="en-US" sz="2400" dirty="0">
                <a:latin typeface="Siemens Serif" pitchFamily="2" charset="0"/>
              </a:rPr>
              <a:t>Agent should reference source material </a:t>
            </a:r>
            <a:r>
              <a:rPr lang="en-US" sz="2400" dirty="0">
                <a:effectLst/>
                <a:latin typeface="Siemens Serif" pitchFamily="2" charset="0"/>
                <a:ea typeface="Aptos" panose="020B0004020202020204" pitchFamily="34" charset="0"/>
                <a:cs typeface="Aptos" panose="020B0004020202020204" pitchFamily="34" charset="0"/>
              </a:rPr>
              <a:t>point to appropriate source material; and direct to an appropriate publicly listed contact when needed. </a:t>
            </a:r>
          </a:p>
          <a:p>
            <a:pPr algn="l"/>
            <a:endParaRPr lang="en-US" sz="2400" dirty="0">
              <a:latin typeface="Siemens Serif" pitchFamily="2" charset="0"/>
              <a:ea typeface="Aptos" panose="020B0004020202020204" pitchFamily="34" charset="0"/>
              <a:cs typeface="Aptos" panose="020B0004020202020204" pitchFamily="34" charset="0"/>
            </a:endParaRPr>
          </a:p>
          <a:p>
            <a:pPr algn="l"/>
            <a:r>
              <a:rPr lang="en-US" sz="2400" dirty="0">
                <a:effectLst/>
                <a:latin typeface="Siemens Serif" pitchFamily="2" charset="0"/>
                <a:ea typeface="Aptos" panose="020B0004020202020204" pitchFamily="34" charset="0"/>
                <a:cs typeface="Aptos" panose="020B0004020202020204" pitchFamily="34" charset="0"/>
              </a:rPr>
              <a:t>Agent should focus extensively on publicly available data, and other general and trustworthy sources (e.g. Relevant curated Wikipedia pages to answer questions about the function of a turbine or switchgear.).</a:t>
            </a:r>
            <a:endParaRPr lang="en-US" sz="2400" dirty="0">
              <a:latin typeface="Siemens Serif" pitchFamily="2" charset="0"/>
            </a:endParaRPr>
          </a:p>
        </p:txBody>
      </p:sp>
    </p:spTree>
    <p:extLst>
      <p:ext uri="{BB962C8B-B14F-4D97-AF65-F5344CB8AC3E}">
        <p14:creationId xmlns:p14="http://schemas.microsoft.com/office/powerpoint/2010/main" val="919019153"/>
      </p:ext>
    </p:extLst>
  </p:cSld>
  <p:clrMapOvr>
    <a:masterClrMapping/>
  </p:clrMapOvr>
</p:sld>
</file>

<file path=ppt/theme/theme1.xml><?xml version="1.0" encoding="utf-8"?>
<a:theme xmlns:a="http://schemas.openxmlformats.org/drawingml/2006/main" name="Siemens Energy">
  <a:themeElements>
    <a:clrScheme name="Siemens Energy">
      <a:dk1>
        <a:srgbClr val="1B1534"/>
      </a:dk1>
      <a:lt1>
        <a:sysClr val="window" lastClr="FFFFFF"/>
      </a:lt1>
      <a:dk2>
        <a:srgbClr val="1B1534"/>
      </a:dk2>
      <a:lt2>
        <a:srgbClr val="D7E4EE"/>
      </a:lt2>
      <a:accent1>
        <a:srgbClr val="D7E4EE"/>
      </a:accent1>
      <a:accent2>
        <a:srgbClr val="4D217A"/>
      </a:accent2>
      <a:accent3>
        <a:srgbClr val="8A00E5"/>
      </a:accent3>
      <a:accent4>
        <a:srgbClr val="009999"/>
      </a:accent4>
      <a:accent5>
        <a:srgbClr val="F6E600"/>
      </a:accent5>
      <a:accent6>
        <a:srgbClr val="7B919D"/>
      </a:accent6>
      <a:hlink>
        <a:srgbClr val="4D217A"/>
      </a:hlink>
      <a:folHlink>
        <a:srgbClr val="7B919D"/>
      </a:folHlink>
    </a:clrScheme>
    <a:fontScheme name="Siemens Energ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lIns="0" tIns="0" rIns="0" bIns="0" rtlCol="0" anchor="ct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ap="rnd">
          <a:gradFill>
            <a:gsLst>
              <a:gs pos="0">
                <a:schemeClr val="tx1"/>
              </a:gs>
              <a:gs pos="100000">
                <a:schemeClr val="tx1">
                  <a:alpha val="5000"/>
                </a:schemeClr>
              </a:gs>
            </a:gsLst>
            <a:lin ang="0" scaled="0"/>
          </a:gradFill>
        </a:ln>
        <a:effectLst/>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dirty="0" err="1" smtClean="0"/>
        </a:defPPr>
      </a:lstStyle>
    </a:txDef>
  </a:objectDefaults>
  <a:extraClrSchemeLst/>
  <a:custClrLst>
    <a:custClr name="SE Brown 0">
      <a:srgbClr val="EFEBEA"/>
    </a:custClr>
    <a:custClr name="SE Brown 3">
      <a:srgbClr val="8F7C7A"/>
    </a:custClr>
    <a:custClr name="SE Gray 0">
      <a:srgbClr val="EAF4F8"/>
    </a:custClr>
    <a:custClr name="SE Gray 3">
      <a:srgbClr val="96B0C0"/>
    </a:custClr>
    <a:custClr name="SE Green 0">
      <a:srgbClr val="DCFFDC"/>
    </a:custClr>
    <a:custClr name="SE Green 3">
      <a:srgbClr val="27B66D"/>
    </a:custClr>
    <a:custClr name="SE Blue 0">
      <a:srgbClr val="CAF9FF"/>
    </a:custClr>
    <a:custClr name="SE Blue 3">
      <a:srgbClr val="0084E1"/>
    </a:custClr>
    <a:custClr name="SE Yellow 0">
      <a:srgbClr val="FCFCB5"/>
    </a:custClr>
    <a:custClr name="SE Yellow 3">
      <a:srgbClr val="E2D000"/>
    </a:custClr>
    <a:custClr name="SE Brown 1">
      <a:srgbClr val="CFC0BE"/>
    </a:custClr>
    <a:custClr name="SE Brown 4">
      <a:srgbClr val="7D6766"/>
    </a:custClr>
    <a:custClr name="SE Gray 1">
      <a:srgbClr val="D7E4EE"/>
    </a:custClr>
    <a:custClr name="SE Gray 4">
      <a:srgbClr val="7B919D"/>
    </a:custClr>
    <a:custClr name="SE Green 1">
      <a:srgbClr val="00FD79"/>
    </a:custClr>
    <a:custClr name="SE Green 4">
      <a:srgbClr val="009B55"/>
    </a:custClr>
    <a:custClr name="SE Blue 1">
      <a:srgbClr val="6ADDFF"/>
    </a:custClr>
    <a:custClr name="SE Blue 4">
      <a:srgbClr val="0057C6"/>
    </a:custClr>
    <a:custClr name="SE Yellow 1">
      <a:srgbClr val="FFF91F"/>
    </a:custClr>
    <a:custClr name="SE Yellow 4">
      <a:srgbClr val="C6AE00"/>
    </a:custClr>
    <a:custClr name="SE Brown 2">
      <a:srgbClr val="AF9E9C"/>
    </a:custClr>
    <a:custClr name="SE Brown 5">
      <a:srgbClr val="564646"/>
    </a:custClr>
    <a:custClr name="SE Gray 2">
      <a:srgbClr val="B8CEDB"/>
    </a:custClr>
    <a:custClr name="SE Gray 5">
      <a:srgbClr val="54646E"/>
    </a:custClr>
    <a:custClr name="SE Green 2">
      <a:srgbClr val="14DA79"/>
    </a:custClr>
    <a:custClr name="SE Green 5">
      <a:srgbClr val="006C3B"/>
    </a:custClr>
    <a:custClr name="SE Blue 2">
      <a:srgbClr val="21C0FF"/>
    </a:custClr>
    <a:custClr name="SE Blue 5">
      <a:srgbClr val="00328C"/>
    </a:custClr>
    <a:custClr name="SE Yellow 2">
      <a:srgbClr val="F6E600"/>
    </a:custClr>
    <a:custClr name="SE Yellow 5">
      <a:srgbClr val="8C7500"/>
    </a:custClr>
  </a:custClrLst>
  <a:extLst>
    <a:ext uri="{05A4C25C-085E-4340-85A3-A5531E510DB2}">
      <thm15:themeFamily xmlns:thm15="http://schemas.microsoft.com/office/thememl/2012/main" name="SE_PPT-Template.pptx" id="{023A37F2-AF87-4822-B4D0-64FAE8ABED5E}" vid="{9F6375CC-19C6-408F-A8EE-C21CBC27B2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1B448A20FB764AADA7491BBC9436EE" ma:contentTypeVersion="12" ma:contentTypeDescription="Create a new document." ma:contentTypeScope="" ma:versionID="4da2a539eb11696401d3d1a9d4e43f98">
  <xsd:schema xmlns:xsd="http://www.w3.org/2001/XMLSchema" xmlns:xs="http://www.w3.org/2001/XMLSchema" xmlns:p="http://schemas.microsoft.com/office/2006/metadata/properties" xmlns:ns2="27b8c62b-2f34-4e6a-a830-2c2eed03e87e" xmlns:ns3="40a58b45-5935-420b-8bcf-26f43a9bc5cc" targetNamespace="http://schemas.microsoft.com/office/2006/metadata/properties" ma:root="true" ma:fieldsID="4f263111aabee57c6380985350e2c50c" ns2:_="" ns3:_="">
    <xsd:import namespace="27b8c62b-2f34-4e6a-a830-2c2eed03e87e"/>
    <xsd:import namespace="40a58b45-5935-420b-8bcf-26f43a9bc5c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lcf76f155ced4ddcb4097134ff3c332f" minOccurs="0"/>
                <xsd:element ref="ns3:TaxCatchAll"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b8c62b-2f34-4e6a-a830-2c2eed03e8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fc99958-89fd-40bf-a91d-c8fefae10c5b" ma:termSetId="09814cd3-568e-fe90-9814-8d621ff8fb84" ma:anchorId="fba54fb3-c3e1-fe81-a776-ca4b69148c4d" ma:open="true" ma:isKeyword="false">
      <xsd:complexType>
        <xsd:sequence>
          <xsd:element ref="pc:Terms" minOccurs="0" maxOccurs="1"/>
        </xsd:sequence>
      </xsd:complexType>
    </xsd:element>
    <xsd:element name="MediaServiceLocation" ma:index="18" nillable="true" ma:displayName="Location" ma:indexed="true" ma:internalName="MediaServiceLocatio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a58b45-5935-420b-8bcf-26f43a9bc5cc"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09d60eb0-39b2-47e3-9575-b01565465e6d}" ma:internalName="TaxCatchAll" ma:showField="CatchAllData" ma:web="40a58b45-5935-420b-8bcf-26f43a9bc5c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B275B8-13E3-4F3F-998E-FD3CC9E19C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b8c62b-2f34-4e6a-a830-2c2eed03e87e"/>
    <ds:schemaRef ds:uri="40a58b45-5935-420b-8bcf-26f43a9bc5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B538A5-4AAC-4238-BF5B-8496349009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2459</TotalTime>
  <Words>209</Words>
  <Application>Microsoft Office PowerPoint</Application>
  <PresentationFormat>Widescreen</PresentationFormat>
  <Paragraphs>32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Siemens Serif</vt:lpstr>
      <vt:lpstr>Times New Roman</vt:lpstr>
      <vt:lpstr>Siemens Energy</vt:lpstr>
      <vt:lpstr>Artificial Portfolio Expert with Focus on Knowledge Graph</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Price Forecasting Metamodel</dc:title>
  <dc:creator>Hampton, Jerrad (SE ED&amp;AA CS&amp;SV)</dc:creator>
  <cp:keywords>C_Restricted</cp:keywords>
  <cp:lastModifiedBy>Hampton, Jerrad</cp:lastModifiedBy>
  <cp:revision>7</cp:revision>
  <dcterms:created xsi:type="dcterms:W3CDTF">2022-05-04T07:01:40Z</dcterms:created>
  <dcterms:modified xsi:type="dcterms:W3CDTF">2025-02-11T10:04:03Z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Confidentiality">
    <vt:lpwstr>Restricted</vt:lpwstr>
  </property>
  <property fmtid="{D5CDD505-2E9C-101B-9397-08002B2CF9AE}" pid="3" name="Document_Confidentiality">
    <vt:lpwstr>Restricted</vt:lpwstr>
  </property>
  <property fmtid="{D5CDD505-2E9C-101B-9397-08002B2CF9AE}" pid="4" name="sodocoClasLang">
    <vt:lpwstr>Restricted</vt:lpwstr>
  </property>
  <property fmtid="{D5CDD505-2E9C-101B-9397-08002B2CF9AE}" pid="5" name="sodocoClasLangId">
    <vt:i4>0</vt:i4>
  </property>
  <property fmtid="{D5CDD505-2E9C-101B-9397-08002B2CF9AE}" pid="6" name="sodocoClasId">
    <vt:i4>1</vt:i4>
  </property>
  <property fmtid="{D5CDD505-2E9C-101B-9397-08002B2CF9AE}" pid="7" name="MSIP_Label_36791f77-3d39-4d72-9277-ac879ec799ed_Enabled">
    <vt:lpwstr>true</vt:lpwstr>
  </property>
  <property fmtid="{D5CDD505-2E9C-101B-9397-08002B2CF9AE}" pid="8" name="MSIP_Label_36791f77-3d39-4d72-9277-ac879ec799ed_SetDate">
    <vt:lpwstr>2024-01-26T09:35:45Z</vt:lpwstr>
  </property>
  <property fmtid="{D5CDD505-2E9C-101B-9397-08002B2CF9AE}" pid="9" name="MSIP_Label_36791f77-3d39-4d72-9277-ac879ec799ed_Method">
    <vt:lpwstr>Standard</vt:lpwstr>
  </property>
  <property fmtid="{D5CDD505-2E9C-101B-9397-08002B2CF9AE}" pid="10" name="MSIP_Label_36791f77-3d39-4d72-9277-ac879ec799ed_Name">
    <vt:lpwstr>restricted-default</vt:lpwstr>
  </property>
  <property fmtid="{D5CDD505-2E9C-101B-9397-08002B2CF9AE}" pid="11" name="MSIP_Label_36791f77-3d39-4d72-9277-ac879ec799ed_SiteId">
    <vt:lpwstr>254ba93e-1f6f-48f3-90e6-e2766664b477</vt:lpwstr>
  </property>
  <property fmtid="{D5CDD505-2E9C-101B-9397-08002B2CF9AE}" pid="12" name="MSIP_Label_36791f77-3d39-4d72-9277-ac879ec799ed_ActionId">
    <vt:lpwstr>9af201be-a3c3-4813-82ed-f21517247f5f</vt:lpwstr>
  </property>
  <property fmtid="{D5CDD505-2E9C-101B-9397-08002B2CF9AE}" pid="13" name="MSIP_Label_36791f77-3d39-4d72-9277-ac879ec799ed_ContentBits">
    <vt:lpwstr>0</vt:lpwstr>
  </property>
  <property fmtid="{D5CDD505-2E9C-101B-9397-08002B2CF9AE}" pid="14" name="ContentTypeId">
    <vt:lpwstr>0x010100CD1B448A20FB764AADA7491BBC9436EE</vt:lpwstr>
  </property>
</Properties>
</file>