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1" r:id="rId3"/>
    <p:sldId id="259" r:id="rId4"/>
    <p:sldId id="265" r:id="rId5"/>
    <p:sldId id="267" r:id="rId6"/>
    <p:sldId id="268" r:id="rId7"/>
    <p:sldId id="269" r:id="rId8"/>
    <p:sldId id="270" r:id="rId9"/>
    <p:sldId id="273" r:id="rId10"/>
    <p:sldId id="275" r:id="rId11"/>
    <p:sldId id="276" r:id="rId12"/>
    <p:sldId id="271" r:id="rId13"/>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03"/>
    <p:restoredTop sz="94712"/>
  </p:normalViewPr>
  <p:slideViewPr>
    <p:cSldViewPr snapToGrid="0" snapToObjects="1">
      <p:cViewPr varScale="1">
        <p:scale>
          <a:sx n="137" d="100"/>
          <a:sy n="137" d="100"/>
        </p:scale>
        <p:origin x="6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CBB367-D3B2-AA42-A877-FE08B6F6B8DA}" type="datetimeFigureOut">
              <a:t>10/02/2022</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DBF810-B8E6-D842-BFAE-5780DA071EB3}" type="slidenum">
              <a:t>‹#›</a:t>
            </a:fld>
            <a:endParaRPr lang="en-FR"/>
          </a:p>
        </p:txBody>
      </p:sp>
    </p:spTree>
    <p:extLst>
      <p:ext uri="{BB962C8B-B14F-4D97-AF65-F5344CB8AC3E}">
        <p14:creationId xmlns:p14="http://schemas.microsoft.com/office/powerpoint/2010/main" val="576932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D326C-72C9-C84D-ABD8-8516B81F9EC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53AED917-C26A-C04E-9DE3-BEDA1B1B47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5" name="Footer Placeholder 4">
            <a:extLst>
              <a:ext uri="{FF2B5EF4-FFF2-40B4-BE49-F238E27FC236}">
                <a16:creationId xmlns:a16="http://schemas.microsoft.com/office/drawing/2014/main" id="{0199C475-F834-3D42-89AA-2E449BE94440}"/>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546855F3-7706-2E40-84FE-0A0A6C9E9524}"/>
              </a:ext>
            </a:extLst>
          </p:cNvPr>
          <p:cNvSpPr>
            <a:spLocks noGrp="1"/>
          </p:cNvSpPr>
          <p:nvPr>
            <p:ph type="sldNum" sz="quarter" idx="12"/>
          </p:nvPr>
        </p:nvSpPr>
        <p:spPr/>
        <p:txBody>
          <a:bodyPr/>
          <a:lstStyle/>
          <a:p>
            <a:fld id="{07AF5266-DAD2-EC49-933D-10D5BD17CE2E}" type="slidenum">
              <a:t>‹#›</a:t>
            </a:fld>
            <a:endParaRPr lang="en-FR"/>
          </a:p>
        </p:txBody>
      </p:sp>
      <p:sp>
        <p:nvSpPr>
          <p:cNvPr id="8" name="Date Placeholder 3">
            <a:extLst>
              <a:ext uri="{FF2B5EF4-FFF2-40B4-BE49-F238E27FC236}">
                <a16:creationId xmlns:a16="http://schemas.microsoft.com/office/drawing/2014/main" id="{8F0098DC-08FB-A240-AE99-70391C6ADE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FR"/>
          </a:p>
        </p:txBody>
      </p:sp>
    </p:spTree>
    <p:extLst>
      <p:ext uri="{BB962C8B-B14F-4D97-AF65-F5344CB8AC3E}">
        <p14:creationId xmlns:p14="http://schemas.microsoft.com/office/powerpoint/2010/main" val="2544026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983CD-F8DF-B04B-A5D9-0A4C18058067}"/>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6E6697DE-32D6-A943-AB9E-EE2327F27C9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380BCEAF-A93C-5E40-B20D-38FAB8B5BEFE}"/>
              </a:ext>
            </a:extLst>
          </p:cNvPr>
          <p:cNvSpPr>
            <a:spLocks noGrp="1"/>
          </p:cNvSpPr>
          <p:nvPr>
            <p:ph type="dt" sz="half" idx="10"/>
          </p:nvPr>
        </p:nvSpPr>
        <p:spPr/>
        <p:txBody>
          <a:bodyPr/>
          <a:lstStyle/>
          <a:p>
            <a:endParaRPr lang="en-FR"/>
          </a:p>
        </p:txBody>
      </p:sp>
      <p:sp>
        <p:nvSpPr>
          <p:cNvPr id="5" name="Footer Placeholder 4">
            <a:extLst>
              <a:ext uri="{FF2B5EF4-FFF2-40B4-BE49-F238E27FC236}">
                <a16:creationId xmlns:a16="http://schemas.microsoft.com/office/drawing/2014/main" id="{55486FCB-26A7-D844-BE45-FC4A1897A451}"/>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DE21081B-A0C0-D442-A873-BDF2852E472F}"/>
              </a:ext>
            </a:extLst>
          </p:cNvPr>
          <p:cNvSpPr>
            <a:spLocks noGrp="1"/>
          </p:cNvSpPr>
          <p:nvPr>
            <p:ph type="sldNum" sz="quarter" idx="12"/>
          </p:nvPr>
        </p:nvSpPr>
        <p:spPr/>
        <p:txBody>
          <a:bodyPr/>
          <a:lstStyle/>
          <a:p>
            <a:fld id="{07AF5266-DAD2-EC49-933D-10D5BD17CE2E}" type="slidenum">
              <a:t>‹#›</a:t>
            </a:fld>
            <a:endParaRPr lang="en-FR"/>
          </a:p>
        </p:txBody>
      </p:sp>
    </p:spTree>
    <p:extLst>
      <p:ext uri="{BB962C8B-B14F-4D97-AF65-F5344CB8AC3E}">
        <p14:creationId xmlns:p14="http://schemas.microsoft.com/office/powerpoint/2010/main" val="233103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AAF8A8-12AB-554A-8ED5-6DF1BFCD327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68B0485C-13C8-1440-86E3-5D1ADDC3D73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F548FE8-3AD4-AB42-AEB7-0165F129AAB0}"/>
              </a:ext>
            </a:extLst>
          </p:cNvPr>
          <p:cNvSpPr>
            <a:spLocks noGrp="1"/>
          </p:cNvSpPr>
          <p:nvPr>
            <p:ph type="dt" sz="half" idx="10"/>
          </p:nvPr>
        </p:nvSpPr>
        <p:spPr/>
        <p:txBody>
          <a:bodyPr/>
          <a:lstStyle/>
          <a:p>
            <a:endParaRPr lang="en-FR"/>
          </a:p>
        </p:txBody>
      </p:sp>
      <p:sp>
        <p:nvSpPr>
          <p:cNvPr id="5" name="Footer Placeholder 4">
            <a:extLst>
              <a:ext uri="{FF2B5EF4-FFF2-40B4-BE49-F238E27FC236}">
                <a16:creationId xmlns:a16="http://schemas.microsoft.com/office/drawing/2014/main" id="{2C42FD35-3BB7-3446-BC8C-E15A2B2723ED}"/>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CC117852-1ACB-4245-BA67-11991EC3358B}"/>
              </a:ext>
            </a:extLst>
          </p:cNvPr>
          <p:cNvSpPr>
            <a:spLocks noGrp="1"/>
          </p:cNvSpPr>
          <p:nvPr>
            <p:ph type="sldNum" sz="quarter" idx="12"/>
          </p:nvPr>
        </p:nvSpPr>
        <p:spPr/>
        <p:txBody>
          <a:bodyPr/>
          <a:lstStyle/>
          <a:p>
            <a:fld id="{07AF5266-DAD2-EC49-933D-10D5BD17CE2E}" type="slidenum">
              <a:t>‹#›</a:t>
            </a:fld>
            <a:endParaRPr lang="en-FR"/>
          </a:p>
        </p:txBody>
      </p:sp>
    </p:spTree>
    <p:extLst>
      <p:ext uri="{BB962C8B-B14F-4D97-AF65-F5344CB8AC3E}">
        <p14:creationId xmlns:p14="http://schemas.microsoft.com/office/powerpoint/2010/main" val="719244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A4446-82CB-FD49-81BA-2441E3362A8E}"/>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CC5C9CFA-6541-844A-BC91-56574E6FC6D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066EABC7-FD5C-0942-845D-DC074B0C7224}"/>
              </a:ext>
            </a:extLst>
          </p:cNvPr>
          <p:cNvSpPr>
            <a:spLocks noGrp="1"/>
          </p:cNvSpPr>
          <p:nvPr>
            <p:ph type="dt" sz="half" idx="10"/>
          </p:nvPr>
        </p:nvSpPr>
        <p:spPr/>
        <p:txBody>
          <a:bodyPr/>
          <a:lstStyle/>
          <a:p>
            <a:endParaRPr lang="en-FR"/>
          </a:p>
        </p:txBody>
      </p:sp>
      <p:sp>
        <p:nvSpPr>
          <p:cNvPr id="5" name="Footer Placeholder 4">
            <a:extLst>
              <a:ext uri="{FF2B5EF4-FFF2-40B4-BE49-F238E27FC236}">
                <a16:creationId xmlns:a16="http://schemas.microsoft.com/office/drawing/2014/main" id="{9CFD49E6-154A-5D4D-B7B8-90E069EDCA1C}"/>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6EF6B04E-DE8F-534D-8462-71CC62FCDD22}"/>
              </a:ext>
            </a:extLst>
          </p:cNvPr>
          <p:cNvSpPr>
            <a:spLocks noGrp="1"/>
          </p:cNvSpPr>
          <p:nvPr>
            <p:ph type="sldNum" sz="quarter" idx="12"/>
          </p:nvPr>
        </p:nvSpPr>
        <p:spPr/>
        <p:txBody>
          <a:bodyPr/>
          <a:lstStyle/>
          <a:p>
            <a:fld id="{07AF5266-DAD2-EC49-933D-10D5BD17CE2E}" type="slidenum">
              <a:t>‹#›</a:t>
            </a:fld>
            <a:endParaRPr lang="en-FR"/>
          </a:p>
        </p:txBody>
      </p:sp>
    </p:spTree>
    <p:extLst>
      <p:ext uri="{BB962C8B-B14F-4D97-AF65-F5344CB8AC3E}">
        <p14:creationId xmlns:p14="http://schemas.microsoft.com/office/powerpoint/2010/main" val="3958104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EEE4-3A3A-E843-A18C-B9DCFF0CA1D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5929E21C-E46E-BA4E-8284-D551CA9352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B87EF95-0DB9-C04A-BBB6-2DB89ECEF780}"/>
              </a:ext>
            </a:extLst>
          </p:cNvPr>
          <p:cNvSpPr>
            <a:spLocks noGrp="1"/>
          </p:cNvSpPr>
          <p:nvPr>
            <p:ph type="dt" sz="half" idx="10"/>
          </p:nvPr>
        </p:nvSpPr>
        <p:spPr/>
        <p:txBody>
          <a:bodyPr/>
          <a:lstStyle/>
          <a:p>
            <a:endParaRPr lang="en-FR"/>
          </a:p>
        </p:txBody>
      </p:sp>
      <p:sp>
        <p:nvSpPr>
          <p:cNvPr id="5" name="Footer Placeholder 4">
            <a:extLst>
              <a:ext uri="{FF2B5EF4-FFF2-40B4-BE49-F238E27FC236}">
                <a16:creationId xmlns:a16="http://schemas.microsoft.com/office/drawing/2014/main" id="{0C1A0888-9BB8-F34C-A5D4-33E355071952}"/>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46892CC4-9B4C-2942-9E7B-A67AE3D7630A}"/>
              </a:ext>
            </a:extLst>
          </p:cNvPr>
          <p:cNvSpPr>
            <a:spLocks noGrp="1"/>
          </p:cNvSpPr>
          <p:nvPr>
            <p:ph type="sldNum" sz="quarter" idx="12"/>
          </p:nvPr>
        </p:nvSpPr>
        <p:spPr/>
        <p:txBody>
          <a:bodyPr/>
          <a:lstStyle/>
          <a:p>
            <a:fld id="{07AF5266-DAD2-EC49-933D-10D5BD17CE2E}" type="slidenum">
              <a:t>‹#›</a:t>
            </a:fld>
            <a:endParaRPr lang="en-FR"/>
          </a:p>
        </p:txBody>
      </p:sp>
    </p:spTree>
    <p:extLst>
      <p:ext uri="{BB962C8B-B14F-4D97-AF65-F5344CB8AC3E}">
        <p14:creationId xmlns:p14="http://schemas.microsoft.com/office/powerpoint/2010/main" val="365769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7303-7D02-0642-BF79-151BEDD99441}"/>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71458632-CD6F-9E44-A9C7-B0A5ABA60C9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E8D0A28A-2E7B-5B4B-82B2-C30E267D5F3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17C4482C-5CD3-D84D-AD4A-415269EE2F51}"/>
              </a:ext>
            </a:extLst>
          </p:cNvPr>
          <p:cNvSpPr>
            <a:spLocks noGrp="1"/>
          </p:cNvSpPr>
          <p:nvPr>
            <p:ph type="dt" sz="half" idx="10"/>
          </p:nvPr>
        </p:nvSpPr>
        <p:spPr/>
        <p:txBody>
          <a:bodyPr/>
          <a:lstStyle/>
          <a:p>
            <a:endParaRPr lang="en-FR"/>
          </a:p>
        </p:txBody>
      </p:sp>
      <p:sp>
        <p:nvSpPr>
          <p:cNvPr id="6" name="Footer Placeholder 5">
            <a:extLst>
              <a:ext uri="{FF2B5EF4-FFF2-40B4-BE49-F238E27FC236}">
                <a16:creationId xmlns:a16="http://schemas.microsoft.com/office/drawing/2014/main" id="{90B83690-1AC9-7648-BB44-F5EF3A9906EC}"/>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AE44DBAD-15B7-A44D-B980-19EE4FED9C79}"/>
              </a:ext>
            </a:extLst>
          </p:cNvPr>
          <p:cNvSpPr>
            <a:spLocks noGrp="1"/>
          </p:cNvSpPr>
          <p:nvPr>
            <p:ph type="sldNum" sz="quarter" idx="12"/>
          </p:nvPr>
        </p:nvSpPr>
        <p:spPr/>
        <p:txBody>
          <a:bodyPr/>
          <a:lstStyle/>
          <a:p>
            <a:fld id="{07AF5266-DAD2-EC49-933D-10D5BD17CE2E}" type="slidenum">
              <a:t>‹#›</a:t>
            </a:fld>
            <a:endParaRPr lang="en-FR"/>
          </a:p>
        </p:txBody>
      </p:sp>
    </p:spTree>
    <p:extLst>
      <p:ext uri="{BB962C8B-B14F-4D97-AF65-F5344CB8AC3E}">
        <p14:creationId xmlns:p14="http://schemas.microsoft.com/office/powerpoint/2010/main" val="302064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D9C4-40CC-2E41-B8B3-AA5DE690D898}"/>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F636A300-7E2D-CE43-AF42-7731F5100B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EA71CD-AF30-8E43-B680-C190C97927E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0730382F-0DB4-7044-88E5-896A6C7F0C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D614EC7-8441-1745-A9E1-6B5E4FEB787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342F1A82-93DF-C045-85B9-2081518092B4}"/>
              </a:ext>
            </a:extLst>
          </p:cNvPr>
          <p:cNvSpPr>
            <a:spLocks noGrp="1"/>
          </p:cNvSpPr>
          <p:nvPr>
            <p:ph type="dt" sz="half" idx="10"/>
          </p:nvPr>
        </p:nvSpPr>
        <p:spPr/>
        <p:txBody>
          <a:bodyPr/>
          <a:lstStyle/>
          <a:p>
            <a:endParaRPr lang="en-FR"/>
          </a:p>
        </p:txBody>
      </p:sp>
      <p:sp>
        <p:nvSpPr>
          <p:cNvPr id="8" name="Footer Placeholder 7">
            <a:extLst>
              <a:ext uri="{FF2B5EF4-FFF2-40B4-BE49-F238E27FC236}">
                <a16:creationId xmlns:a16="http://schemas.microsoft.com/office/drawing/2014/main" id="{6A683865-E156-6F4D-8ABB-80829F3CF21B}"/>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FC02EA36-D01A-2242-9A96-C63787387FF5}"/>
              </a:ext>
            </a:extLst>
          </p:cNvPr>
          <p:cNvSpPr>
            <a:spLocks noGrp="1"/>
          </p:cNvSpPr>
          <p:nvPr>
            <p:ph type="sldNum" sz="quarter" idx="12"/>
          </p:nvPr>
        </p:nvSpPr>
        <p:spPr/>
        <p:txBody>
          <a:bodyPr/>
          <a:lstStyle/>
          <a:p>
            <a:fld id="{07AF5266-DAD2-EC49-933D-10D5BD17CE2E}" type="slidenum">
              <a:t>‹#›</a:t>
            </a:fld>
            <a:endParaRPr lang="en-FR"/>
          </a:p>
        </p:txBody>
      </p:sp>
    </p:spTree>
    <p:extLst>
      <p:ext uri="{BB962C8B-B14F-4D97-AF65-F5344CB8AC3E}">
        <p14:creationId xmlns:p14="http://schemas.microsoft.com/office/powerpoint/2010/main" val="2151376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79C7C-5656-8D4C-900D-25F5FF7D7955}"/>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72543FE3-2D43-3843-A857-F45DBF1AC4AE}"/>
              </a:ext>
            </a:extLst>
          </p:cNvPr>
          <p:cNvSpPr>
            <a:spLocks noGrp="1"/>
          </p:cNvSpPr>
          <p:nvPr>
            <p:ph type="dt" sz="half" idx="10"/>
          </p:nvPr>
        </p:nvSpPr>
        <p:spPr/>
        <p:txBody>
          <a:bodyPr/>
          <a:lstStyle/>
          <a:p>
            <a:endParaRPr lang="en-FR"/>
          </a:p>
        </p:txBody>
      </p:sp>
      <p:sp>
        <p:nvSpPr>
          <p:cNvPr id="4" name="Footer Placeholder 3">
            <a:extLst>
              <a:ext uri="{FF2B5EF4-FFF2-40B4-BE49-F238E27FC236}">
                <a16:creationId xmlns:a16="http://schemas.microsoft.com/office/drawing/2014/main" id="{C705FB33-F82B-5B4A-A1CE-AC4E33E7BD93}"/>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661DF0BD-4C88-4C4E-8643-8A27F1665466}"/>
              </a:ext>
            </a:extLst>
          </p:cNvPr>
          <p:cNvSpPr>
            <a:spLocks noGrp="1"/>
          </p:cNvSpPr>
          <p:nvPr>
            <p:ph type="sldNum" sz="quarter" idx="12"/>
          </p:nvPr>
        </p:nvSpPr>
        <p:spPr/>
        <p:txBody>
          <a:bodyPr/>
          <a:lstStyle/>
          <a:p>
            <a:fld id="{07AF5266-DAD2-EC49-933D-10D5BD17CE2E}" type="slidenum">
              <a:t>‹#›</a:t>
            </a:fld>
            <a:endParaRPr lang="en-FR"/>
          </a:p>
        </p:txBody>
      </p:sp>
    </p:spTree>
    <p:extLst>
      <p:ext uri="{BB962C8B-B14F-4D97-AF65-F5344CB8AC3E}">
        <p14:creationId xmlns:p14="http://schemas.microsoft.com/office/powerpoint/2010/main" val="3563061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7D7F76-EB10-7F49-A12D-24EC9535AFED}"/>
              </a:ext>
            </a:extLst>
          </p:cNvPr>
          <p:cNvSpPr>
            <a:spLocks noGrp="1"/>
          </p:cNvSpPr>
          <p:nvPr>
            <p:ph type="dt" sz="half" idx="10"/>
          </p:nvPr>
        </p:nvSpPr>
        <p:spPr/>
        <p:txBody>
          <a:bodyPr/>
          <a:lstStyle/>
          <a:p>
            <a:endParaRPr lang="en-FR"/>
          </a:p>
        </p:txBody>
      </p:sp>
      <p:sp>
        <p:nvSpPr>
          <p:cNvPr id="3" name="Footer Placeholder 2">
            <a:extLst>
              <a:ext uri="{FF2B5EF4-FFF2-40B4-BE49-F238E27FC236}">
                <a16:creationId xmlns:a16="http://schemas.microsoft.com/office/drawing/2014/main" id="{6CE39AA1-7AC5-044A-B8B9-9D4A34945F0A}"/>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956692D9-CB82-D642-8A81-783B67051CEE}"/>
              </a:ext>
            </a:extLst>
          </p:cNvPr>
          <p:cNvSpPr>
            <a:spLocks noGrp="1"/>
          </p:cNvSpPr>
          <p:nvPr>
            <p:ph type="sldNum" sz="quarter" idx="12"/>
          </p:nvPr>
        </p:nvSpPr>
        <p:spPr/>
        <p:txBody>
          <a:bodyPr/>
          <a:lstStyle/>
          <a:p>
            <a:fld id="{07AF5266-DAD2-EC49-933D-10D5BD17CE2E}" type="slidenum">
              <a:t>‹#›</a:t>
            </a:fld>
            <a:endParaRPr lang="en-FR"/>
          </a:p>
        </p:txBody>
      </p:sp>
    </p:spTree>
    <p:extLst>
      <p:ext uri="{BB962C8B-B14F-4D97-AF65-F5344CB8AC3E}">
        <p14:creationId xmlns:p14="http://schemas.microsoft.com/office/powerpoint/2010/main" val="2010534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C5A4-F027-2645-BDC0-EF66BC2B1F9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0D3D22FB-A802-9545-91FE-DD21653388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4043E07F-2005-A547-9BEE-0A6D74396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5D9A884-E926-A746-B52C-52F5B090946E}"/>
              </a:ext>
            </a:extLst>
          </p:cNvPr>
          <p:cNvSpPr>
            <a:spLocks noGrp="1"/>
          </p:cNvSpPr>
          <p:nvPr>
            <p:ph type="dt" sz="half" idx="10"/>
          </p:nvPr>
        </p:nvSpPr>
        <p:spPr/>
        <p:txBody>
          <a:bodyPr/>
          <a:lstStyle/>
          <a:p>
            <a:endParaRPr lang="en-FR"/>
          </a:p>
        </p:txBody>
      </p:sp>
      <p:sp>
        <p:nvSpPr>
          <p:cNvPr id="6" name="Footer Placeholder 5">
            <a:extLst>
              <a:ext uri="{FF2B5EF4-FFF2-40B4-BE49-F238E27FC236}">
                <a16:creationId xmlns:a16="http://schemas.microsoft.com/office/drawing/2014/main" id="{2E9343F1-C645-3042-8F9B-65E0C30B0181}"/>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A4E4ACF9-2D35-B041-ADBA-EB11F3A978F9}"/>
              </a:ext>
            </a:extLst>
          </p:cNvPr>
          <p:cNvSpPr>
            <a:spLocks noGrp="1"/>
          </p:cNvSpPr>
          <p:nvPr>
            <p:ph type="sldNum" sz="quarter" idx="12"/>
          </p:nvPr>
        </p:nvSpPr>
        <p:spPr/>
        <p:txBody>
          <a:bodyPr/>
          <a:lstStyle/>
          <a:p>
            <a:fld id="{07AF5266-DAD2-EC49-933D-10D5BD17CE2E}" type="slidenum">
              <a:t>‹#›</a:t>
            </a:fld>
            <a:endParaRPr lang="en-FR"/>
          </a:p>
        </p:txBody>
      </p:sp>
    </p:spTree>
    <p:extLst>
      <p:ext uri="{BB962C8B-B14F-4D97-AF65-F5344CB8AC3E}">
        <p14:creationId xmlns:p14="http://schemas.microsoft.com/office/powerpoint/2010/main" val="353858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2DE7-F061-F340-AEE0-662F2CB9E3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DFAE9DCA-6312-104A-9305-EDFB63C883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4EA095F8-C15D-664D-8439-6051B87B8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4C904FA-E822-2942-B3F3-51C43580945D}"/>
              </a:ext>
            </a:extLst>
          </p:cNvPr>
          <p:cNvSpPr>
            <a:spLocks noGrp="1"/>
          </p:cNvSpPr>
          <p:nvPr>
            <p:ph type="dt" sz="half" idx="10"/>
          </p:nvPr>
        </p:nvSpPr>
        <p:spPr/>
        <p:txBody>
          <a:bodyPr/>
          <a:lstStyle/>
          <a:p>
            <a:endParaRPr lang="en-FR"/>
          </a:p>
        </p:txBody>
      </p:sp>
      <p:sp>
        <p:nvSpPr>
          <p:cNvPr id="6" name="Footer Placeholder 5">
            <a:extLst>
              <a:ext uri="{FF2B5EF4-FFF2-40B4-BE49-F238E27FC236}">
                <a16:creationId xmlns:a16="http://schemas.microsoft.com/office/drawing/2014/main" id="{A786FF47-D5CC-1747-8EC6-92415260BF87}"/>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241ACC26-2D7B-0446-982F-920143EA5F2B}"/>
              </a:ext>
            </a:extLst>
          </p:cNvPr>
          <p:cNvSpPr>
            <a:spLocks noGrp="1"/>
          </p:cNvSpPr>
          <p:nvPr>
            <p:ph type="sldNum" sz="quarter" idx="12"/>
          </p:nvPr>
        </p:nvSpPr>
        <p:spPr/>
        <p:txBody>
          <a:bodyPr/>
          <a:lstStyle/>
          <a:p>
            <a:fld id="{07AF5266-DAD2-EC49-933D-10D5BD17CE2E}" type="slidenum">
              <a:t>‹#›</a:t>
            </a:fld>
            <a:endParaRPr lang="en-FR"/>
          </a:p>
        </p:txBody>
      </p:sp>
    </p:spTree>
    <p:extLst>
      <p:ext uri="{BB962C8B-B14F-4D97-AF65-F5344CB8AC3E}">
        <p14:creationId xmlns:p14="http://schemas.microsoft.com/office/powerpoint/2010/main" val="1870318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F33FB3-56B5-AA40-A6A6-7A3B9B804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95E589CA-7AF9-F445-973C-16046137D7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FC73394-BE25-B44B-A3FD-D59C6176CB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a:t>11/02/2022</a:t>
            </a:r>
            <a:endParaRPr lang="en-FR"/>
          </a:p>
        </p:txBody>
      </p:sp>
      <p:sp>
        <p:nvSpPr>
          <p:cNvPr id="5" name="Footer Placeholder 4">
            <a:extLst>
              <a:ext uri="{FF2B5EF4-FFF2-40B4-BE49-F238E27FC236}">
                <a16:creationId xmlns:a16="http://schemas.microsoft.com/office/drawing/2014/main" id="{DEF46573-8016-3E4E-8690-B57B3BC48F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87150A6A-C5FE-3B4B-BC32-520D9BFF77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AF5266-DAD2-EC49-933D-10D5BD17CE2E}" type="slidenum">
              <a:t>‹#›</a:t>
            </a:fld>
            <a:endParaRPr lang="en-FR"/>
          </a:p>
        </p:txBody>
      </p:sp>
    </p:spTree>
    <p:extLst>
      <p:ext uri="{BB962C8B-B14F-4D97-AF65-F5344CB8AC3E}">
        <p14:creationId xmlns:p14="http://schemas.microsoft.com/office/powerpoint/2010/main" val="1973179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osc-portal.eu/"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hyperlink" Target="https://providers.eosc-portal.eu/becomeAProvid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ouvrirlascience.fr/plan-national-pour-la-science-ouverte" TargetMode="External"/><Relationship Id="rId3" Type="http://schemas.openxmlformats.org/officeDocument/2006/relationships/hyperlink" Target="https://www.eosc.eu/" TargetMode="External"/><Relationship Id="rId7" Type="http://schemas.openxmlformats.org/officeDocument/2006/relationships/hyperlink" Target="http://eosc-future.eu/" TargetMode="External"/><Relationship Id="rId2" Type="http://schemas.openxmlformats.org/officeDocument/2006/relationships/hyperlink" Target="https://eosc-portal.eu/" TargetMode="External"/><Relationship Id="rId1" Type="http://schemas.openxmlformats.org/officeDocument/2006/relationships/slideLayout" Target="../slideLayouts/slideLayout2.xml"/><Relationship Id="rId6" Type="http://schemas.openxmlformats.org/officeDocument/2006/relationships/hyperlink" Target="https://www.eosc-pillar.eu/" TargetMode="External"/><Relationship Id="rId5" Type="http://schemas.openxmlformats.org/officeDocument/2006/relationships/hyperlink" Target="https://ec.europa.eu/info/research-and-innovation/strategy/goals-research-and-innovation-policy/open-science/european-open-science-cloud-eosc_en" TargetMode="External"/><Relationship Id="rId4" Type="http://schemas.openxmlformats.org/officeDocument/2006/relationships/hyperlink" Target="https://www.horizon-europe.gouv.fr/" TargetMode="External"/><Relationship Id="rId9" Type="http://schemas.openxmlformats.org/officeDocument/2006/relationships/hyperlink" Target="https://groupes.renater.fr/sympa/info/eosc_france_info"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rive1.demo.renater.fr/index.php/s/Hw9rYWbkNdz3MmJ" TargetMode="External"/><Relationship Id="rId2" Type="http://schemas.openxmlformats.org/officeDocument/2006/relationships/hyperlink" Target="https://www.horizon-europe.gouv.fr/actualite-eosc-european-open-science-cloud-28963" TargetMode="External"/><Relationship Id="rId1" Type="http://schemas.openxmlformats.org/officeDocument/2006/relationships/slideLayout" Target="../slideLayouts/slideLayout2.xml"/><Relationship Id="rId4" Type="http://schemas.openxmlformats.org/officeDocument/2006/relationships/hyperlink" Target="https://www.horizon-europe.gouv.fr/eosc-en-7-questions-2823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eosc-portal.eu/news/ec-president-ursula-von-der-leyen-talks-eosc-davos" TargetMode="External"/><Relationship Id="rId1" Type="http://schemas.openxmlformats.org/officeDocument/2006/relationships/slideLayout" Target="../slideLayouts/slideLayout4.xml"/><Relationship Id="rId4" Type="http://schemas.openxmlformats.org/officeDocument/2006/relationships/hyperlink" Target="https://youtu.be/Bs7u6GXUY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eosc-portal.e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osc.eu/" TargetMode="External"/><Relationship Id="rId2" Type="http://schemas.openxmlformats.org/officeDocument/2006/relationships/hyperlink" Target="https://ec.europa.eu/transparency/expert-groups-register/screen/expert-groups/consult?lang=fr&amp;groupID=3756" TargetMode="External"/><Relationship Id="rId1" Type="http://schemas.openxmlformats.org/officeDocument/2006/relationships/slideLayout" Target="../slideLayouts/slideLayout2.xml"/><Relationship Id="rId4" Type="http://schemas.openxmlformats.org/officeDocument/2006/relationships/hyperlink" Target="https://eosc.eu/members"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drive1.demo.renater.fr/index.php/s/Rzps4ASB8itE7jM#pdfview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arketplace.eosc-portal.eu/projects" TargetMode="External"/><Relationship Id="rId2" Type="http://schemas.openxmlformats.org/officeDocument/2006/relationships/hyperlink" Target="https://marketplace.eosc-portal.e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6F420EC-1845-B848-AE84-461EEB72E0B7}"/>
              </a:ext>
            </a:extLst>
          </p:cNvPr>
          <p:cNvSpPr>
            <a:spLocks noGrp="1"/>
          </p:cNvSpPr>
          <p:nvPr>
            <p:ph type="subTitle" idx="1"/>
          </p:nvPr>
        </p:nvSpPr>
        <p:spPr>
          <a:xfrm>
            <a:off x="1524000" y="3602037"/>
            <a:ext cx="9144000" cy="1916635"/>
          </a:xfrm>
        </p:spPr>
        <p:txBody>
          <a:bodyPr>
            <a:normAutofit/>
          </a:bodyPr>
          <a:lstStyle/>
          <a:p>
            <a:r>
              <a:rPr lang="en-FR" sz="3500"/>
              <a:t>Pour une science ouverte et FAIR</a:t>
            </a:r>
          </a:p>
          <a:p>
            <a:endParaRPr lang="en-FR" sz="2000" i="1">
              <a:solidFill>
                <a:schemeClr val="bg1">
                  <a:lumMod val="75000"/>
                </a:schemeClr>
              </a:solidFill>
            </a:endParaRPr>
          </a:p>
          <a:p>
            <a:r>
              <a:rPr lang="en-FR" sz="2000" i="1">
                <a:solidFill>
                  <a:schemeClr val="bg1">
                    <a:lumMod val="75000"/>
                  </a:schemeClr>
                </a:solidFill>
              </a:rPr>
              <a:t>Richard Randriatoamanana @LS2N</a:t>
            </a:r>
          </a:p>
          <a:p>
            <a:r>
              <a:rPr lang="en-FR" sz="2000" i="1">
                <a:solidFill>
                  <a:schemeClr val="bg1">
                    <a:lumMod val="75000"/>
                  </a:schemeClr>
                </a:solidFill>
              </a:rPr>
              <a:t>CC 11/2/2022</a:t>
            </a:r>
          </a:p>
          <a:p>
            <a:endParaRPr lang="en-FR" sz="2000" i="1">
              <a:solidFill>
                <a:schemeClr val="bg1">
                  <a:lumMod val="75000"/>
                </a:schemeClr>
              </a:solidFill>
            </a:endParaRPr>
          </a:p>
        </p:txBody>
      </p:sp>
      <p:pic>
        <p:nvPicPr>
          <p:cNvPr id="1026" name="Picture 2" descr="Home">
            <a:extLst>
              <a:ext uri="{FF2B5EF4-FFF2-40B4-BE49-F238E27FC236}">
                <a16:creationId xmlns:a16="http://schemas.microsoft.com/office/drawing/2014/main" id="{32EC2B78-E312-174F-8DA0-76D9F470F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680" y="493319"/>
            <a:ext cx="7324639" cy="27626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C4AB10F-BF4D-A145-98B8-C95E04D50A60}"/>
              </a:ext>
            </a:extLst>
          </p:cNvPr>
          <p:cNvSpPr/>
          <p:nvPr/>
        </p:nvSpPr>
        <p:spPr>
          <a:xfrm>
            <a:off x="5536781" y="2644170"/>
            <a:ext cx="3486724" cy="523220"/>
          </a:xfrm>
          <a:prstGeom prst="rect">
            <a:avLst/>
          </a:prstGeom>
        </p:spPr>
        <p:txBody>
          <a:bodyPr wrap="none">
            <a:spAutoFit/>
          </a:bodyPr>
          <a:lstStyle/>
          <a:p>
            <a:r>
              <a:rPr lang="en-FR" sz="2800">
                <a:hlinkClick r:id="rId3"/>
              </a:rPr>
              <a:t>https://eosc-portal.eu</a:t>
            </a:r>
            <a:r>
              <a:rPr lang="en-FR" sz="2800"/>
              <a:t> </a:t>
            </a:r>
          </a:p>
        </p:txBody>
      </p:sp>
      <p:sp>
        <p:nvSpPr>
          <p:cNvPr id="6" name="Slide Number Placeholder 5">
            <a:extLst>
              <a:ext uri="{FF2B5EF4-FFF2-40B4-BE49-F238E27FC236}">
                <a16:creationId xmlns:a16="http://schemas.microsoft.com/office/drawing/2014/main" id="{6132F0AD-F202-0A48-BA41-4B862F15FDCB}"/>
              </a:ext>
            </a:extLst>
          </p:cNvPr>
          <p:cNvSpPr>
            <a:spLocks noGrp="1"/>
          </p:cNvSpPr>
          <p:nvPr>
            <p:ph type="sldNum" sz="quarter" idx="12"/>
          </p:nvPr>
        </p:nvSpPr>
        <p:spPr/>
        <p:txBody>
          <a:bodyPr/>
          <a:lstStyle/>
          <a:p>
            <a:fld id="{07AF5266-DAD2-EC49-933D-10D5BD17CE2E}" type="slidenum">
              <a:t>1</a:t>
            </a:fld>
            <a:endParaRPr lang="en-FR"/>
          </a:p>
        </p:txBody>
      </p:sp>
      <p:pic>
        <p:nvPicPr>
          <p:cNvPr id="7" name="Picture 6">
            <a:extLst>
              <a:ext uri="{FF2B5EF4-FFF2-40B4-BE49-F238E27FC236}">
                <a16:creationId xmlns:a16="http://schemas.microsoft.com/office/drawing/2014/main" id="{D35F48E2-EFD8-544D-875A-B9878320E463}"/>
              </a:ext>
            </a:extLst>
          </p:cNvPr>
          <p:cNvPicPr>
            <a:picLocks noChangeAspect="1"/>
          </p:cNvPicPr>
          <p:nvPr/>
        </p:nvPicPr>
        <p:blipFill>
          <a:blip r:embed="rId4"/>
          <a:stretch>
            <a:fillRect/>
          </a:stretch>
        </p:blipFill>
        <p:spPr>
          <a:xfrm>
            <a:off x="5313921" y="6338761"/>
            <a:ext cx="1564157" cy="373939"/>
          </a:xfrm>
          <a:prstGeom prst="rect">
            <a:avLst/>
          </a:prstGeom>
        </p:spPr>
      </p:pic>
    </p:spTree>
    <p:extLst>
      <p:ext uri="{BB962C8B-B14F-4D97-AF65-F5344CB8AC3E}">
        <p14:creationId xmlns:p14="http://schemas.microsoft.com/office/powerpoint/2010/main" val="3679496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B13C7-164B-004E-A25E-162AB46FBE20}"/>
              </a:ext>
            </a:extLst>
          </p:cNvPr>
          <p:cNvSpPr>
            <a:spLocks noGrp="1"/>
          </p:cNvSpPr>
          <p:nvPr>
            <p:ph type="title"/>
          </p:nvPr>
        </p:nvSpPr>
        <p:spPr/>
        <p:txBody>
          <a:bodyPr/>
          <a:lstStyle/>
          <a:p>
            <a:r>
              <a:rPr lang="en-FR"/>
              <a:t>EOSC : comment fournir des services ?</a:t>
            </a:r>
          </a:p>
        </p:txBody>
      </p:sp>
      <p:sp>
        <p:nvSpPr>
          <p:cNvPr id="3" name="Content Placeholder 2">
            <a:extLst>
              <a:ext uri="{FF2B5EF4-FFF2-40B4-BE49-F238E27FC236}">
                <a16:creationId xmlns:a16="http://schemas.microsoft.com/office/drawing/2014/main" id="{843967D0-6F66-7840-8828-D1384E2B63C4}"/>
              </a:ext>
            </a:extLst>
          </p:cNvPr>
          <p:cNvSpPr>
            <a:spLocks noGrp="1"/>
          </p:cNvSpPr>
          <p:nvPr>
            <p:ph idx="1"/>
          </p:nvPr>
        </p:nvSpPr>
        <p:spPr/>
        <p:txBody>
          <a:bodyPr>
            <a:normAutofit/>
          </a:bodyPr>
          <a:lstStyle/>
          <a:p>
            <a:r>
              <a:rPr lang="en-GB" i="1"/>
              <a:t>Vous avez développé des services pour stocker, gérer, analyser et réutiliser des données à des fins de recherche, d'innovation et d'éducation ?</a:t>
            </a:r>
            <a:r>
              <a:rPr lang="en-GB"/>
              <a:t> Devenez un fournisseur au niveau européen.</a:t>
            </a:r>
          </a:p>
          <a:p>
            <a:r>
              <a:rPr lang="en-GB" i="1"/>
              <a:t>Pourquoi devenir un fournisseur EOSC ?</a:t>
            </a:r>
            <a:r>
              <a:rPr lang="en-GB"/>
              <a:t> Partager des services, c'est comme publier vos résultats - vos activités de recherche deviennent plus visibles, plus connues, et votre travail a un plus grand impact. De plus, il y a des avantages pratiques et techniques en etant un prestataire au sein de l'EOSC.</a:t>
            </a:r>
          </a:p>
          <a:p>
            <a:r>
              <a:rPr lang="en-GB" i="1"/>
              <a:t>Comment ?</a:t>
            </a:r>
            <a:r>
              <a:rPr lang="en-GB"/>
              <a:t> Remplissez le formulaire de renseignement sur les prestataires sous </a:t>
            </a:r>
            <a:r>
              <a:rPr lang="en-GB">
                <a:hlinkClick r:id="rId2"/>
              </a:rPr>
              <a:t>https://providers.eosc-portal.eu/becomeAProvider</a:t>
            </a:r>
            <a:r>
              <a:rPr lang="en-GB"/>
              <a:t> </a:t>
            </a:r>
          </a:p>
          <a:p>
            <a:endParaRPr lang="en-FR"/>
          </a:p>
        </p:txBody>
      </p:sp>
      <p:sp>
        <p:nvSpPr>
          <p:cNvPr id="4" name="Date Placeholder 3">
            <a:extLst>
              <a:ext uri="{FF2B5EF4-FFF2-40B4-BE49-F238E27FC236}">
                <a16:creationId xmlns:a16="http://schemas.microsoft.com/office/drawing/2014/main" id="{6E0D23A6-AC70-7A41-B725-508E45F6F90E}"/>
              </a:ext>
            </a:extLst>
          </p:cNvPr>
          <p:cNvSpPr>
            <a:spLocks noGrp="1"/>
          </p:cNvSpPr>
          <p:nvPr>
            <p:ph type="dt" sz="half" idx="10"/>
          </p:nvPr>
        </p:nvSpPr>
        <p:spPr>
          <a:xfrm>
            <a:off x="838200" y="6356350"/>
            <a:ext cx="2743200" cy="365125"/>
          </a:xfrm>
        </p:spPr>
        <p:txBody>
          <a:bodyPr/>
          <a:lstStyle/>
          <a:p>
            <a:r>
              <a:rPr lang="fr-FR"/>
              <a:t>11/02/2022</a:t>
            </a:r>
            <a:endParaRPr lang="en-FR"/>
          </a:p>
        </p:txBody>
      </p:sp>
      <p:sp>
        <p:nvSpPr>
          <p:cNvPr id="5" name="Slide Number Placeholder 4">
            <a:extLst>
              <a:ext uri="{FF2B5EF4-FFF2-40B4-BE49-F238E27FC236}">
                <a16:creationId xmlns:a16="http://schemas.microsoft.com/office/drawing/2014/main" id="{CF788A3E-1AE0-2B46-B4EB-2D6B1FDBCE3E}"/>
              </a:ext>
            </a:extLst>
          </p:cNvPr>
          <p:cNvSpPr>
            <a:spLocks noGrp="1"/>
          </p:cNvSpPr>
          <p:nvPr>
            <p:ph type="sldNum" sz="quarter" idx="12"/>
          </p:nvPr>
        </p:nvSpPr>
        <p:spPr/>
        <p:txBody>
          <a:bodyPr/>
          <a:lstStyle/>
          <a:p>
            <a:fld id="{07AF5266-DAD2-EC49-933D-10D5BD17CE2E}" type="slidenum">
              <a:t>10</a:t>
            </a:fld>
            <a:endParaRPr lang="en-FR"/>
          </a:p>
        </p:txBody>
      </p:sp>
    </p:spTree>
    <p:extLst>
      <p:ext uri="{BB962C8B-B14F-4D97-AF65-F5344CB8AC3E}">
        <p14:creationId xmlns:p14="http://schemas.microsoft.com/office/powerpoint/2010/main" val="4109032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4E0F-314D-8A42-8F05-72D8181A1F93}"/>
              </a:ext>
            </a:extLst>
          </p:cNvPr>
          <p:cNvSpPr>
            <a:spLocks noGrp="1"/>
          </p:cNvSpPr>
          <p:nvPr>
            <p:ph type="title"/>
          </p:nvPr>
        </p:nvSpPr>
        <p:spPr/>
        <p:txBody>
          <a:bodyPr/>
          <a:lstStyle/>
          <a:p>
            <a:r>
              <a:rPr lang="en-FR"/>
              <a:t>En résumé </a:t>
            </a:r>
          </a:p>
        </p:txBody>
      </p:sp>
      <p:sp>
        <p:nvSpPr>
          <p:cNvPr id="3" name="Content Placeholder 2">
            <a:extLst>
              <a:ext uri="{FF2B5EF4-FFF2-40B4-BE49-F238E27FC236}">
                <a16:creationId xmlns:a16="http://schemas.microsoft.com/office/drawing/2014/main" id="{541AF19D-83AD-294E-AF57-5AFCF39AB9AF}"/>
              </a:ext>
            </a:extLst>
          </p:cNvPr>
          <p:cNvSpPr>
            <a:spLocks noGrp="1"/>
          </p:cNvSpPr>
          <p:nvPr>
            <p:ph idx="1"/>
          </p:nvPr>
        </p:nvSpPr>
        <p:spPr/>
        <p:txBody>
          <a:bodyPr>
            <a:normAutofit/>
          </a:bodyPr>
          <a:lstStyle/>
          <a:p>
            <a:pPr marL="0" indent="0">
              <a:buNone/>
            </a:pPr>
            <a:r>
              <a:rPr lang="en-GB"/>
              <a:t>L'European Open Science Cloud vise à fournir un réseau de données </a:t>
            </a:r>
            <a:r>
              <a:rPr lang="en-GB">
                <a:highlight>
                  <a:srgbClr val="FFFF00"/>
                </a:highlight>
              </a:rPr>
              <a:t>FAIR</a:t>
            </a:r>
            <a:r>
              <a:rPr lang="en-GB"/>
              <a:t> (Findable, Accessible, Interoperable, Reusable) et de services pour la </a:t>
            </a:r>
            <a:r>
              <a:rPr lang="en-GB">
                <a:highlight>
                  <a:srgbClr val="FFFF00"/>
                </a:highlight>
              </a:rPr>
              <a:t>recherche en Europe</a:t>
            </a:r>
            <a:r>
              <a:rPr lang="en-GB"/>
              <a:t>. Il doit permettre à tous les chercheurs européens et à toutes les chercheuses européennes </a:t>
            </a:r>
            <a:r>
              <a:rPr lang="en-GB">
                <a:highlight>
                  <a:srgbClr val="FFFF00"/>
                </a:highlight>
              </a:rPr>
              <a:t>d'accéder aux données scientifiques, aux services et aux e-infrastructures pour analyser les données</a:t>
            </a:r>
            <a:r>
              <a:rPr lang="en-GB"/>
              <a:t>. L'EOSC s'appuiera principalement sur les services et sur les e-infrastructures existants. L'EOSC est </a:t>
            </a:r>
            <a:r>
              <a:rPr lang="en-GB">
                <a:highlight>
                  <a:srgbClr val="FFFF00"/>
                </a:highlight>
              </a:rPr>
              <a:t>gratuit</a:t>
            </a:r>
            <a:r>
              <a:rPr lang="en-GB"/>
              <a:t> dans son utilisation, donc peu importe l'affiliation d'un collègue travaillant dans le domaine de la recherche, il n'y a pas de frais à payer pour bénéficier des services de l'EOSC.</a:t>
            </a:r>
          </a:p>
        </p:txBody>
      </p:sp>
      <p:sp>
        <p:nvSpPr>
          <p:cNvPr id="4" name="Date Placeholder 3">
            <a:extLst>
              <a:ext uri="{FF2B5EF4-FFF2-40B4-BE49-F238E27FC236}">
                <a16:creationId xmlns:a16="http://schemas.microsoft.com/office/drawing/2014/main" id="{BEDBD17E-E038-9540-85C5-9583C088053A}"/>
              </a:ext>
            </a:extLst>
          </p:cNvPr>
          <p:cNvSpPr>
            <a:spLocks noGrp="1"/>
          </p:cNvSpPr>
          <p:nvPr>
            <p:ph type="dt" sz="half" idx="10"/>
          </p:nvPr>
        </p:nvSpPr>
        <p:spPr/>
        <p:txBody>
          <a:bodyPr/>
          <a:lstStyle/>
          <a:p>
            <a:r>
              <a:rPr lang="fr-FR"/>
              <a:t>11/02/2022</a:t>
            </a:r>
            <a:endParaRPr lang="en-FR"/>
          </a:p>
        </p:txBody>
      </p:sp>
      <p:sp>
        <p:nvSpPr>
          <p:cNvPr id="5" name="Slide Number Placeholder 4">
            <a:extLst>
              <a:ext uri="{FF2B5EF4-FFF2-40B4-BE49-F238E27FC236}">
                <a16:creationId xmlns:a16="http://schemas.microsoft.com/office/drawing/2014/main" id="{A8D81C26-8142-4D4A-A3EA-3969EA56E77C}"/>
              </a:ext>
            </a:extLst>
          </p:cNvPr>
          <p:cNvSpPr>
            <a:spLocks noGrp="1"/>
          </p:cNvSpPr>
          <p:nvPr>
            <p:ph type="sldNum" sz="quarter" idx="12"/>
          </p:nvPr>
        </p:nvSpPr>
        <p:spPr/>
        <p:txBody>
          <a:bodyPr/>
          <a:lstStyle/>
          <a:p>
            <a:fld id="{07AF5266-DAD2-EC49-933D-10D5BD17CE2E}" type="slidenum">
              <a:rPr lang="en-FR"/>
              <a:t>11</a:t>
            </a:fld>
            <a:endParaRPr lang="en-FR"/>
          </a:p>
        </p:txBody>
      </p:sp>
    </p:spTree>
    <p:extLst>
      <p:ext uri="{BB962C8B-B14F-4D97-AF65-F5344CB8AC3E}">
        <p14:creationId xmlns:p14="http://schemas.microsoft.com/office/powerpoint/2010/main" val="2681664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1C42-7C0D-854F-85AC-45FCBC391664}"/>
              </a:ext>
            </a:extLst>
          </p:cNvPr>
          <p:cNvSpPr>
            <a:spLocks noGrp="1"/>
          </p:cNvSpPr>
          <p:nvPr>
            <p:ph type="title"/>
          </p:nvPr>
        </p:nvSpPr>
        <p:spPr/>
        <p:txBody>
          <a:bodyPr/>
          <a:lstStyle/>
          <a:p>
            <a:r>
              <a:rPr lang="en-FR"/>
              <a:t>Des liens utiles pour se tenir au courant </a:t>
            </a:r>
          </a:p>
        </p:txBody>
      </p:sp>
      <p:sp>
        <p:nvSpPr>
          <p:cNvPr id="3" name="Content Placeholder 2">
            <a:extLst>
              <a:ext uri="{FF2B5EF4-FFF2-40B4-BE49-F238E27FC236}">
                <a16:creationId xmlns:a16="http://schemas.microsoft.com/office/drawing/2014/main" id="{ED60C77D-EECA-F942-8079-826E00273533}"/>
              </a:ext>
            </a:extLst>
          </p:cNvPr>
          <p:cNvSpPr>
            <a:spLocks noGrp="1"/>
          </p:cNvSpPr>
          <p:nvPr>
            <p:ph idx="1"/>
          </p:nvPr>
        </p:nvSpPr>
        <p:spPr/>
        <p:txBody>
          <a:bodyPr>
            <a:normAutofit fontScale="92500" lnSpcReduction="10000"/>
          </a:bodyPr>
          <a:lstStyle/>
          <a:p>
            <a:r>
              <a:rPr lang="en-GB"/>
              <a:t>EOSC Portal : </a:t>
            </a:r>
            <a:r>
              <a:rPr lang="en-GB">
                <a:hlinkClick r:id="rId2"/>
              </a:rPr>
              <a:t>https://eosc-portal.eu</a:t>
            </a:r>
            <a:r>
              <a:rPr lang="en-GB"/>
              <a:t> </a:t>
            </a:r>
          </a:p>
          <a:p>
            <a:r>
              <a:rPr lang="en-GB"/>
              <a:t>EOSC Association : </a:t>
            </a:r>
            <a:r>
              <a:rPr lang="en-GB">
                <a:hlinkClick r:id="rId3"/>
              </a:rPr>
              <a:t>https://www.eosc.eu</a:t>
            </a:r>
            <a:r>
              <a:rPr lang="en-GB"/>
              <a:t> </a:t>
            </a:r>
          </a:p>
          <a:p>
            <a:r>
              <a:rPr lang="en-GB"/>
              <a:t>MESRI Horizon Europe : </a:t>
            </a:r>
            <a:r>
              <a:rPr lang="en-GB">
                <a:hlinkClick r:id="rId4"/>
              </a:rPr>
              <a:t>https://www.horizon-europe.gouv.fr</a:t>
            </a:r>
            <a:r>
              <a:rPr lang="en-GB"/>
              <a:t>	</a:t>
            </a:r>
          </a:p>
          <a:p>
            <a:r>
              <a:rPr lang="en-GB">
                <a:hlinkClick r:id="rId5"/>
              </a:rPr>
              <a:t>European Commission EOSC</a:t>
            </a:r>
            <a:endParaRPr lang="en-GB"/>
          </a:p>
          <a:p>
            <a:r>
              <a:rPr lang="en-GB"/>
              <a:t>EOSC-Pillar	 : </a:t>
            </a:r>
            <a:r>
              <a:rPr lang="en-GB">
                <a:hlinkClick r:id="rId6"/>
              </a:rPr>
              <a:t>https://www.eosc-pillar.eu</a:t>
            </a:r>
            <a:r>
              <a:rPr lang="en-GB"/>
              <a:t>	</a:t>
            </a:r>
          </a:p>
          <a:p>
            <a:r>
              <a:rPr lang="en-GB"/>
              <a:t>EOSC-Future : </a:t>
            </a:r>
            <a:r>
              <a:rPr lang="en-GB">
                <a:hlinkClick r:id="rId7"/>
              </a:rPr>
              <a:t>http://eosc-future.eu</a:t>
            </a:r>
            <a:endParaRPr lang="en-GB"/>
          </a:p>
          <a:p>
            <a:r>
              <a:rPr lang="en-GB"/>
              <a:t>Plan national pour la Science Ouverte</a:t>
            </a:r>
            <a:br>
              <a:rPr lang="en-GB"/>
            </a:br>
            <a:r>
              <a:rPr lang="en-GB">
                <a:hlinkClick r:id="rId8"/>
              </a:rPr>
              <a:t>https://www.ouvrirlascience.fr/plan-national-pour-la-science-ouverte</a:t>
            </a:r>
            <a:r>
              <a:rPr lang="en-GB"/>
              <a:t> </a:t>
            </a:r>
          </a:p>
          <a:p>
            <a:r>
              <a:rPr lang="en-GB"/>
              <a:t>Liste de diffusion ouverte pour suivre les actu sur EOSC en France</a:t>
            </a:r>
            <a:br>
              <a:rPr lang="en-GB"/>
            </a:br>
            <a:r>
              <a:rPr lang="en-GB">
                <a:hlinkClick r:id="rId9"/>
              </a:rPr>
              <a:t>https://groupes.renater.fr/sympa/info/eosc_france_info</a:t>
            </a:r>
            <a:r>
              <a:rPr lang="en-GB"/>
              <a:t>  </a:t>
            </a:r>
          </a:p>
          <a:p>
            <a:endParaRPr lang="en-FR"/>
          </a:p>
        </p:txBody>
      </p:sp>
      <p:sp>
        <p:nvSpPr>
          <p:cNvPr id="4" name="Date Placeholder 3">
            <a:extLst>
              <a:ext uri="{FF2B5EF4-FFF2-40B4-BE49-F238E27FC236}">
                <a16:creationId xmlns:a16="http://schemas.microsoft.com/office/drawing/2014/main" id="{19B2224D-5637-2F49-8082-003CCCA54F13}"/>
              </a:ext>
            </a:extLst>
          </p:cNvPr>
          <p:cNvSpPr>
            <a:spLocks noGrp="1"/>
          </p:cNvSpPr>
          <p:nvPr>
            <p:ph type="dt" sz="half" idx="10"/>
          </p:nvPr>
        </p:nvSpPr>
        <p:spPr>
          <a:xfrm>
            <a:off x="838200" y="6356350"/>
            <a:ext cx="2743200" cy="365125"/>
          </a:xfrm>
        </p:spPr>
        <p:txBody>
          <a:bodyPr/>
          <a:lstStyle/>
          <a:p>
            <a:r>
              <a:rPr lang="fr-FR"/>
              <a:t>11/02/2022</a:t>
            </a:r>
            <a:endParaRPr lang="en-FR"/>
          </a:p>
        </p:txBody>
      </p:sp>
      <p:sp>
        <p:nvSpPr>
          <p:cNvPr id="5" name="Slide Number Placeholder 4">
            <a:extLst>
              <a:ext uri="{FF2B5EF4-FFF2-40B4-BE49-F238E27FC236}">
                <a16:creationId xmlns:a16="http://schemas.microsoft.com/office/drawing/2014/main" id="{6E8D9B2A-C8BF-2543-AFC5-76E5D2C824E6}"/>
              </a:ext>
            </a:extLst>
          </p:cNvPr>
          <p:cNvSpPr>
            <a:spLocks noGrp="1"/>
          </p:cNvSpPr>
          <p:nvPr>
            <p:ph type="sldNum" sz="quarter" idx="12"/>
          </p:nvPr>
        </p:nvSpPr>
        <p:spPr/>
        <p:txBody>
          <a:bodyPr/>
          <a:lstStyle/>
          <a:p>
            <a:fld id="{07AF5266-DAD2-EC49-933D-10D5BD17CE2E}" type="slidenum">
              <a:t>12</a:t>
            </a:fld>
            <a:endParaRPr lang="en-FR"/>
          </a:p>
        </p:txBody>
      </p:sp>
    </p:spTree>
    <p:extLst>
      <p:ext uri="{BB962C8B-B14F-4D97-AF65-F5344CB8AC3E}">
        <p14:creationId xmlns:p14="http://schemas.microsoft.com/office/powerpoint/2010/main" val="336812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234D6-5B5B-DA4E-A4CA-36079B0F213B}"/>
              </a:ext>
            </a:extLst>
          </p:cNvPr>
          <p:cNvSpPr>
            <a:spLocks noGrp="1"/>
          </p:cNvSpPr>
          <p:nvPr>
            <p:ph type="title"/>
          </p:nvPr>
        </p:nvSpPr>
        <p:spPr/>
        <p:txBody>
          <a:bodyPr/>
          <a:lstStyle/>
          <a:p>
            <a:r>
              <a:rPr lang="en-FR"/>
              <a:t>Sources</a:t>
            </a:r>
          </a:p>
        </p:txBody>
      </p:sp>
      <p:sp>
        <p:nvSpPr>
          <p:cNvPr id="3" name="Content Placeholder 2">
            <a:extLst>
              <a:ext uri="{FF2B5EF4-FFF2-40B4-BE49-F238E27FC236}">
                <a16:creationId xmlns:a16="http://schemas.microsoft.com/office/drawing/2014/main" id="{B32F5D2F-4D85-E04C-AFAB-0F4AD1EFA5B0}"/>
              </a:ext>
            </a:extLst>
          </p:cNvPr>
          <p:cNvSpPr>
            <a:spLocks noGrp="1"/>
          </p:cNvSpPr>
          <p:nvPr>
            <p:ph idx="1"/>
          </p:nvPr>
        </p:nvSpPr>
        <p:spPr/>
        <p:txBody>
          <a:bodyPr/>
          <a:lstStyle/>
          <a:p>
            <a:r>
              <a:rPr lang="en-FR"/>
              <a:t>Actualités sur EOSC France</a:t>
            </a:r>
          </a:p>
          <a:p>
            <a:pPr marL="457200" lvl="1" indent="0">
              <a:buNone/>
            </a:pPr>
            <a:r>
              <a:rPr lang="en-GB">
                <a:hlinkClick r:id="rId2"/>
              </a:rPr>
              <a:t>https://www.horizon-europe.gouv.fr/actualite-eosc-european-open-science-cloud-28963</a:t>
            </a:r>
            <a:r>
              <a:rPr lang="en-GB"/>
              <a:t> </a:t>
            </a:r>
            <a:endParaRPr lang="en-FR"/>
          </a:p>
          <a:p>
            <a:r>
              <a:rPr lang="en-FR"/>
              <a:t>Flyer sur EOSC</a:t>
            </a:r>
          </a:p>
          <a:p>
            <a:pPr marL="457200" lvl="1" indent="0">
              <a:buNone/>
            </a:pPr>
            <a:r>
              <a:rPr lang="en-GB">
                <a:hlinkClick r:id="rId3"/>
              </a:rPr>
              <a:t>https://drive1.demo.renater.fr/index.php/s/Hw9rYWbkNdz3MmJ</a:t>
            </a:r>
            <a:r>
              <a:rPr lang="en-GB"/>
              <a:t> </a:t>
            </a:r>
          </a:p>
          <a:p>
            <a:r>
              <a:rPr lang="en-GB"/>
              <a:t>EOSC en 7 questions</a:t>
            </a:r>
          </a:p>
          <a:p>
            <a:pPr marL="457200" lvl="1" indent="0">
              <a:buNone/>
            </a:pPr>
            <a:r>
              <a:rPr lang="en-GB">
                <a:hlinkClick r:id="rId4"/>
              </a:rPr>
              <a:t>https://www.horizon-europe.gouv.fr/eosc-en-7-questions-28232</a:t>
            </a:r>
            <a:r>
              <a:rPr lang="en-GB"/>
              <a:t>  </a:t>
            </a:r>
          </a:p>
        </p:txBody>
      </p:sp>
      <p:sp>
        <p:nvSpPr>
          <p:cNvPr id="4" name="Date Placeholder 3">
            <a:extLst>
              <a:ext uri="{FF2B5EF4-FFF2-40B4-BE49-F238E27FC236}">
                <a16:creationId xmlns:a16="http://schemas.microsoft.com/office/drawing/2014/main" id="{392E03FF-9CAA-1946-82C0-A8FAEECE9F61}"/>
              </a:ext>
            </a:extLst>
          </p:cNvPr>
          <p:cNvSpPr>
            <a:spLocks noGrp="1"/>
          </p:cNvSpPr>
          <p:nvPr>
            <p:ph type="dt" sz="half" idx="10"/>
          </p:nvPr>
        </p:nvSpPr>
        <p:spPr>
          <a:xfrm>
            <a:off x="838200" y="6356350"/>
            <a:ext cx="2743200" cy="365125"/>
          </a:xfrm>
        </p:spPr>
        <p:txBody>
          <a:bodyPr/>
          <a:lstStyle/>
          <a:p>
            <a:r>
              <a:rPr lang="fr-FR"/>
              <a:t>11/02/2022</a:t>
            </a:r>
            <a:endParaRPr lang="en-FR"/>
          </a:p>
        </p:txBody>
      </p:sp>
      <p:sp>
        <p:nvSpPr>
          <p:cNvPr id="5" name="Slide Number Placeholder 4">
            <a:extLst>
              <a:ext uri="{FF2B5EF4-FFF2-40B4-BE49-F238E27FC236}">
                <a16:creationId xmlns:a16="http://schemas.microsoft.com/office/drawing/2014/main" id="{CD5FCB5E-5D60-664F-9A1B-82570017DBBA}"/>
              </a:ext>
            </a:extLst>
          </p:cNvPr>
          <p:cNvSpPr>
            <a:spLocks noGrp="1"/>
          </p:cNvSpPr>
          <p:nvPr>
            <p:ph type="sldNum" sz="quarter" idx="12"/>
          </p:nvPr>
        </p:nvSpPr>
        <p:spPr/>
        <p:txBody>
          <a:bodyPr/>
          <a:lstStyle/>
          <a:p>
            <a:fld id="{07AF5266-DAD2-EC49-933D-10D5BD17CE2E}" type="slidenum">
              <a:t>2</a:t>
            </a:fld>
            <a:endParaRPr lang="en-FR"/>
          </a:p>
        </p:txBody>
      </p:sp>
    </p:spTree>
    <p:extLst>
      <p:ext uri="{BB962C8B-B14F-4D97-AF65-F5344CB8AC3E}">
        <p14:creationId xmlns:p14="http://schemas.microsoft.com/office/powerpoint/2010/main" val="306827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FFB6-9B6C-7F40-B569-6382B58E85FE}"/>
              </a:ext>
            </a:extLst>
          </p:cNvPr>
          <p:cNvSpPr>
            <a:spLocks noGrp="1"/>
          </p:cNvSpPr>
          <p:nvPr>
            <p:ph type="title"/>
          </p:nvPr>
        </p:nvSpPr>
        <p:spPr/>
        <p:txBody>
          <a:bodyPr/>
          <a:lstStyle/>
          <a:p>
            <a:r>
              <a:rPr lang="en-GB"/>
              <a:t>EOSC est une vision (européenne)</a:t>
            </a:r>
            <a:endParaRPr lang="en-FR"/>
          </a:p>
        </p:txBody>
      </p:sp>
      <p:sp>
        <p:nvSpPr>
          <p:cNvPr id="3" name="Content Placeholder 2">
            <a:extLst>
              <a:ext uri="{FF2B5EF4-FFF2-40B4-BE49-F238E27FC236}">
                <a16:creationId xmlns:a16="http://schemas.microsoft.com/office/drawing/2014/main" id="{291D871F-7736-1449-8029-F7728E98DAA5}"/>
              </a:ext>
            </a:extLst>
          </p:cNvPr>
          <p:cNvSpPr>
            <a:spLocks noGrp="1"/>
          </p:cNvSpPr>
          <p:nvPr>
            <p:ph sz="half" idx="1"/>
          </p:nvPr>
        </p:nvSpPr>
        <p:spPr>
          <a:xfrm>
            <a:off x="838199" y="1825625"/>
            <a:ext cx="5349949" cy="4351338"/>
          </a:xfrm>
        </p:spPr>
        <p:txBody>
          <a:bodyPr>
            <a:normAutofit fontScale="85000" lnSpcReduction="10000"/>
          </a:bodyPr>
          <a:lstStyle/>
          <a:p>
            <a:r>
              <a:rPr lang="en-GB" i="1"/>
              <a:t>Web of FAIR* data and services for science</a:t>
            </a:r>
          </a:p>
          <a:p>
            <a:r>
              <a:rPr lang="en-GB"/>
              <a:t>Accès pour tous les chercheurs européens aux données scientifiques, e-infrastructures et services</a:t>
            </a:r>
          </a:p>
          <a:p>
            <a:r>
              <a:rPr lang="en-GB"/>
              <a:t>Relier les infrastructures / services existants pour ouvrir à la communauté</a:t>
            </a:r>
          </a:p>
          <a:p>
            <a:r>
              <a:rPr lang="en-GB"/>
              <a:t>EOSC « free at the point of use »</a:t>
            </a:r>
          </a:p>
          <a:p>
            <a:r>
              <a:rPr lang="en-GB"/>
              <a:t>L'EOSC va répondre à vos besoins de services, e-infrastructures et données ouvertes, équitables et partagées.</a:t>
            </a:r>
          </a:p>
          <a:p>
            <a:pPr marL="0" indent="0">
              <a:buNone/>
            </a:pPr>
            <a:br>
              <a:rPr lang="en-GB" sz="1900" i="1">
                <a:solidFill>
                  <a:schemeClr val="bg1">
                    <a:lumMod val="75000"/>
                  </a:schemeClr>
                </a:solidFill>
              </a:rPr>
            </a:br>
            <a:r>
              <a:rPr lang="en-GB" sz="1900" i="1">
                <a:solidFill>
                  <a:schemeClr val="bg1">
                    <a:lumMod val="75000"/>
                  </a:schemeClr>
                </a:solidFill>
              </a:rPr>
              <a:t>*FAIR : Findable, Accessible, Interoperable, Reusable</a:t>
            </a:r>
            <a:endParaRPr lang="en-FR" sz="1900" i="1">
              <a:solidFill>
                <a:schemeClr val="bg1">
                  <a:lumMod val="75000"/>
                </a:schemeClr>
              </a:solidFill>
            </a:endParaRPr>
          </a:p>
        </p:txBody>
      </p:sp>
      <p:pic>
        <p:nvPicPr>
          <p:cNvPr id="5" name="Content Placeholder 4">
            <a:hlinkClick r:id="rId2"/>
            <a:extLst>
              <a:ext uri="{FF2B5EF4-FFF2-40B4-BE49-F238E27FC236}">
                <a16:creationId xmlns:a16="http://schemas.microsoft.com/office/drawing/2014/main" id="{BD5F1260-8F0A-5E45-B14D-FA045E29C450}"/>
              </a:ext>
            </a:extLst>
          </p:cNvPr>
          <p:cNvPicPr>
            <a:picLocks noGrp="1" noChangeAspect="1"/>
          </p:cNvPicPr>
          <p:nvPr>
            <p:ph sz="half" idx="2"/>
          </p:nvPr>
        </p:nvPicPr>
        <p:blipFill>
          <a:blip r:embed="rId3"/>
          <a:stretch>
            <a:fillRect/>
          </a:stretch>
        </p:blipFill>
        <p:spPr>
          <a:xfrm>
            <a:off x="6368902" y="1825625"/>
            <a:ext cx="5654638" cy="3904439"/>
          </a:xfrm>
          <a:prstGeom prst="rect">
            <a:avLst/>
          </a:prstGeom>
        </p:spPr>
      </p:pic>
      <p:sp>
        <p:nvSpPr>
          <p:cNvPr id="6" name="Rectangle 5">
            <a:extLst>
              <a:ext uri="{FF2B5EF4-FFF2-40B4-BE49-F238E27FC236}">
                <a16:creationId xmlns:a16="http://schemas.microsoft.com/office/drawing/2014/main" id="{D43CD734-6A26-6F4E-87EB-E5DDE6A1F407}"/>
              </a:ext>
            </a:extLst>
          </p:cNvPr>
          <p:cNvSpPr/>
          <p:nvPr/>
        </p:nvSpPr>
        <p:spPr>
          <a:xfrm>
            <a:off x="6368902" y="5729511"/>
            <a:ext cx="3945696" cy="369332"/>
          </a:xfrm>
          <a:prstGeom prst="rect">
            <a:avLst/>
          </a:prstGeom>
        </p:spPr>
        <p:txBody>
          <a:bodyPr wrap="none">
            <a:spAutoFit/>
          </a:bodyPr>
          <a:lstStyle/>
          <a:p>
            <a:r>
              <a:rPr lang="en-FR"/>
              <a:t>Vidéo : </a:t>
            </a:r>
            <a:r>
              <a:rPr lang="en-FR">
                <a:hlinkClick r:id="rId4"/>
              </a:rPr>
              <a:t>https://youtu.be/Bs7u6GXUYgQ</a:t>
            </a:r>
            <a:r>
              <a:rPr lang="en-FR"/>
              <a:t> </a:t>
            </a:r>
          </a:p>
        </p:txBody>
      </p:sp>
      <p:sp>
        <p:nvSpPr>
          <p:cNvPr id="7" name="Date Placeholder 6">
            <a:extLst>
              <a:ext uri="{FF2B5EF4-FFF2-40B4-BE49-F238E27FC236}">
                <a16:creationId xmlns:a16="http://schemas.microsoft.com/office/drawing/2014/main" id="{8BAE4152-3D4D-7D41-9895-A1F256E30E66}"/>
              </a:ext>
            </a:extLst>
          </p:cNvPr>
          <p:cNvSpPr>
            <a:spLocks noGrp="1"/>
          </p:cNvSpPr>
          <p:nvPr>
            <p:ph type="dt" sz="half" idx="10"/>
          </p:nvPr>
        </p:nvSpPr>
        <p:spPr/>
        <p:txBody>
          <a:bodyPr/>
          <a:lstStyle/>
          <a:p>
            <a:r>
              <a:rPr lang="fr-FR"/>
              <a:t>11/02/2022</a:t>
            </a:r>
            <a:endParaRPr lang="en-FR"/>
          </a:p>
        </p:txBody>
      </p:sp>
      <p:sp>
        <p:nvSpPr>
          <p:cNvPr id="8" name="Slide Number Placeholder 7">
            <a:extLst>
              <a:ext uri="{FF2B5EF4-FFF2-40B4-BE49-F238E27FC236}">
                <a16:creationId xmlns:a16="http://schemas.microsoft.com/office/drawing/2014/main" id="{E7B16F98-1B1E-664E-8E48-0C89E75EC554}"/>
              </a:ext>
            </a:extLst>
          </p:cNvPr>
          <p:cNvSpPr>
            <a:spLocks noGrp="1"/>
          </p:cNvSpPr>
          <p:nvPr>
            <p:ph type="sldNum" sz="quarter" idx="12"/>
          </p:nvPr>
        </p:nvSpPr>
        <p:spPr/>
        <p:txBody>
          <a:bodyPr/>
          <a:lstStyle/>
          <a:p>
            <a:fld id="{07AF5266-DAD2-EC49-933D-10D5BD17CE2E}" type="slidenum">
              <a:t>3</a:t>
            </a:fld>
            <a:endParaRPr lang="en-FR"/>
          </a:p>
        </p:txBody>
      </p:sp>
    </p:spTree>
    <p:extLst>
      <p:ext uri="{BB962C8B-B14F-4D97-AF65-F5344CB8AC3E}">
        <p14:creationId xmlns:p14="http://schemas.microsoft.com/office/powerpoint/2010/main" val="1654842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A1B63-CA86-DD41-8CEC-FC577E1AC5F9}"/>
              </a:ext>
            </a:extLst>
          </p:cNvPr>
          <p:cNvSpPr>
            <a:spLocks noGrp="1"/>
          </p:cNvSpPr>
          <p:nvPr>
            <p:ph type="title"/>
          </p:nvPr>
        </p:nvSpPr>
        <p:spPr>
          <a:xfrm>
            <a:off x="838200" y="365125"/>
            <a:ext cx="5181600" cy="1325563"/>
          </a:xfrm>
        </p:spPr>
        <p:txBody>
          <a:bodyPr/>
          <a:lstStyle/>
          <a:p>
            <a:r>
              <a:rPr lang="en-FR"/>
              <a:t>Les enjeux</a:t>
            </a:r>
          </a:p>
        </p:txBody>
      </p:sp>
      <p:sp>
        <p:nvSpPr>
          <p:cNvPr id="3" name="Content Placeholder 2">
            <a:extLst>
              <a:ext uri="{FF2B5EF4-FFF2-40B4-BE49-F238E27FC236}">
                <a16:creationId xmlns:a16="http://schemas.microsoft.com/office/drawing/2014/main" id="{4314F4D6-C4AA-704D-AA10-8A3B5287B39C}"/>
              </a:ext>
            </a:extLst>
          </p:cNvPr>
          <p:cNvSpPr>
            <a:spLocks noGrp="1"/>
          </p:cNvSpPr>
          <p:nvPr>
            <p:ph sz="half" idx="1"/>
          </p:nvPr>
        </p:nvSpPr>
        <p:spPr/>
        <p:txBody>
          <a:bodyPr>
            <a:normAutofit fontScale="92500"/>
          </a:bodyPr>
          <a:lstStyle/>
          <a:p>
            <a:r>
              <a:rPr lang="en-GB"/>
              <a:t>EOSC n’est pas la réponse universelle à tous les besoins</a:t>
            </a:r>
          </a:p>
          <a:p>
            <a:r>
              <a:rPr lang="en-GB"/>
              <a:t>EOSC est la clé de voûte du système, un liant entre des services existants ou à développer</a:t>
            </a:r>
          </a:p>
          <a:p>
            <a:r>
              <a:rPr lang="en-GB"/>
              <a:t>Les IR – Universités – Organisations – Etablissements continuent d’avoir la responsabilité de mettre en œuvre de façon pérenne leurs moyens de stockage, d’accès, de traitement, d’accompagnement...</a:t>
            </a:r>
            <a:endParaRPr lang="en-FR"/>
          </a:p>
        </p:txBody>
      </p:sp>
      <p:sp>
        <p:nvSpPr>
          <p:cNvPr id="4" name="Content Placeholder 3">
            <a:extLst>
              <a:ext uri="{FF2B5EF4-FFF2-40B4-BE49-F238E27FC236}">
                <a16:creationId xmlns:a16="http://schemas.microsoft.com/office/drawing/2014/main" id="{2E67F8C6-02FE-4B4D-B4EF-E97BDAFD231E}"/>
              </a:ext>
            </a:extLst>
          </p:cNvPr>
          <p:cNvSpPr>
            <a:spLocks noGrp="1"/>
          </p:cNvSpPr>
          <p:nvPr>
            <p:ph sz="half" idx="2"/>
          </p:nvPr>
        </p:nvSpPr>
        <p:spPr/>
        <p:txBody>
          <a:bodyPr>
            <a:normAutofit fontScale="92500"/>
          </a:bodyPr>
          <a:lstStyle/>
          <a:p>
            <a:r>
              <a:rPr lang="en-GB"/>
              <a:t>Entrepôts de données fiables</a:t>
            </a:r>
          </a:p>
          <a:p>
            <a:r>
              <a:rPr lang="en-GB"/>
              <a:t>FAIR-isation de données, Plan de gestion de données (DMPs) </a:t>
            </a:r>
          </a:p>
          <a:p>
            <a:r>
              <a:rPr lang="en-GB"/>
              <a:t>Adoption et consolidation des services</a:t>
            </a:r>
          </a:p>
          <a:p>
            <a:r>
              <a:rPr lang="en-GB"/>
              <a:t>Réseaux, E-infrastructures hétérogènes, HPC / HTC</a:t>
            </a:r>
            <a:endParaRPr lang="en-FR"/>
          </a:p>
        </p:txBody>
      </p:sp>
      <p:sp>
        <p:nvSpPr>
          <p:cNvPr id="5" name="Title 1">
            <a:extLst>
              <a:ext uri="{FF2B5EF4-FFF2-40B4-BE49-F238E27FC236}">
                <a16:creationId xmlns:a16="http://schemas.microsoft.com/office/drawing/2014/main" id="{258F7CAD-4C6D-A043-8855-6834B0DBD709}"/>
              </a:ext>
            </a:extLst>
          </p:cNvPr>
          <p:cNvSpPr txBox="1">
            <a:spLocks/>
          </p:cNvSpPr>
          <p:nvPr/>
        </p:nvSpPr>
        <p:spPr>
          <a:xfrm>
            <a:off x="6096000" y="365124"/>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FR"/>
              <a:t>Les besoins</a:t>
            </a:r>
          </a:p>
        </p:txBody>
      </p:sp>
      <p:sp>
        <p:nvSpPr>
          <p:cNvPr id="6" name="Date Placeholder 5">
            <a:extLst>
              <a:ext uri="{FF2B5EF4-FFF2-40B4-BE49-F238E27FC236}">
                <a16:creationId xmlns:a16="http://schemas.microsoft.com/office/drawing/2014/main" id="{36EE0DD4-0E0D-0D4A-AA6B-6EEA3CE1995B}"/>
              </a:ext>
            </a:extLst>
          </p:cNvPr>
          <p:cNvSpPr>
            <a:spLocks noGrp="1"/>
          </p:cNvSpPr>
          <p:nvPr>
            <p:ph type="dt" sz="half" idx="10"/>
          </p:nvPr>
        </p:nvSpPr>
        <p:spPr/>
        <p:txBody>
          <a:bodyPr/>
          <a:lstStyle/>
          <a:p>
            <a:r>
              <a:rPr lang="fr-FR"/>
              <a:t>11/02/2022</a:t>
            </a:r>
            <a:endParaRPr lang="en-FR"/>
          </a:p>
        </p:txBody>
      </p:sp>
      <p:sp>
        <p:nvSpPr>
          <p:cNvPr id="7" name="Slide Number Placeholder 6">
            <a:extLst>
              <a:ext uri="{FF2B5EF4-FFF2-40B4-BE49-F238E27FC236}">
                <a16:creationId xmlns:a16="http://schemas.microsoft.com/office/drawing/2014/main" id="{AEC9457A-A62D-3A4A-844F-0B08F0FA5C30}"/>
              </a:ext>
            </a:extLst>
          </p:cNvPr>
          <p:cNvSpPr>
            <a:spLocks noGrp="1"/>
          </p:cNvSpPr>
          <p:nvPr>
            <p:ph type="sldNum" sz="quarter" idx="12"/>
          </p:nvPr>
        </p:nvSpPr>
        <p:spPr/>
        <p:txBody>
          <a:bodyPr/>
          <a:lstStyle/>
          <a:p>
            <a:fld id="{07AF5266-DAD2-EC49-933D-10D5BD17CE2E}" type="slidenum">
              <a:t>4</a:t>
            </a:fld>
            <a:endParaRPr lang="en-FR"/>
          </a:p>
        </p:txBody>
      </p:sp>
    </p:spTree>
    <p:extLst>
      <p:ext uri="{BB962C8B-B14F-4D97-AF65-F5344CB8AC3E}">
        <p14:creationId xmlns:p14="http://schemas.microsoft.com/office/powerpoint/2010/main" val="941637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858D-DAAB-6746-8D9A-633B1C7CC041}"/>
              </a:ext>
            </a:extLst>
          </p:cNvPr>
          <p:cNvSpPr>
            <a:spLocks noGrp="1"/>
          </p:cNvSpPr>
          <p:nvPr>
            <p:ph type="title"/>
          </p:nvPr>
        </p:nvSpPr>
        <p:spPr/>
        <p:txBody>
          <a:bodyPr/>
          <a:lstStyle/>
          <a:p>
            <a:r>
              <a:rPr lang="en-FR"/>
              <a:t>EOSC est un portail web services</a:t>
            </a:r>
          </a:p>
        </p:txBody>
      </p:sp>
      <p:sp>
        <p:nvSpPr>
          <p:cNvPr id="3" name="Content Placeholder 2">
            <a:extLst>
              <a:ext uri="{FF2B5EF4-FFF2-40B4-BE49-F238E27FC236}">
                <a16:creationId xmlns:a16="http://schemas.microsoft.com/office/drawing/2014/main" id="{B08EE959-A292-B044-B8CF-D16BCBA0BAC8}"/>
              </a:ext>
            </a:extLst>
          </p:cNvPr>
          <p:cNvSpPr>
            <a:spLocks noGrp="1"/>
          </p:cNvSpPr>
          <p:nvPr>
            <p:ph idx="1"/>
          </p:nvPr>
        </p:nvSpPr>
        <p:spPr/>
        <p:txBody>
          <a:bodyPr/>
          <a:lstStyle/>
          <a:p>
            <a:r>
              <a:rPr lang="en-GB"/>
              <a:t>Les services (au sens large) sont aujourd’hui disponibles sur le site</a:t>
            </a:r>
            <a:br>
              <a:rPr lang="en-GB"/>
            </a:br>
            <a:br>
              <a:rPr lang="en-GB"/>
            </a:br>
            <a:r>
              <a:rPr lang="en-GB"/>
              <a:t>			</a:t>
            </a:r>
            <a:r>
              <a:rPr lang="en-GB" sz="4000">
                <a:hlinkClick r:id="rId2"/>
              </a:rPr>
              <a:t>https://eosc-portal.eu</a:t>
            </a:r>
            <a:r>
              <a:rPr lang="en-GB"/>
              <a:t>	</a:t>
            </a:r>
            <a:br>
              <a:rPr lang="en-GB"/>
            </a:br>
            <a:endParaRPr lang="en-GB"/>
          </a:p>
          <a:p>
            <a:r>
              <a:rPr lang="en-GB"/>
              <a:t>Ce portail à 2 fonctions:</a:t>
            </a:r>
          </a:p>
          <a:p>
            <a:pPr lvl="1"/>
            <a:r>
              <a:rPr lang="en-GB"/>
              <a:t>Celle de </a:t>
            </a:r>
            <a:r>
              <a:rPr lang="en-GB" b="1"/>
              <a:t>catalogue de services</a:t>
            </a:r>
            <a:r>
              <a:rPr lang="en-GB"/>
              <a:t> ouvert à toute la communauté scientifique. sous d’une </a:t>
            </a:r>
            <a:r>
              <a:rPr lang="en-GB" i="1"/>
              <a:t>Marketplace</a:t>
            </a:r>
            <a:r>
              <a:rPr lang="en-GB"/>
              <a:t> selon le type de cas d’utilisation ou de projet</a:t>
            </a:r>
          </a:p>
          <a:p>
            <a:pPr lvl="1"/>
            <a:r>
              <a:rPr lang="en-GB"/>
              <a:t>Celle de </a:t>
            </a:r>
            <a:r>
              <a:rPr lang="en-GB" b="1"/>
              <a:t>prestation de service </a:t>
            </a:r>
            <a:r>
              <a:rPr lang="en-GB"/>
              <a:t>pour les providers européens qui souhaitent intégrer leurs services et ressources dans le portail de l'EOSC ouverts à cette communauté.</a:t>
            </a:r>
            <a:endParaRPr lang="en-FR"/>
          </a:p>
        </p:txBody>
      </p:sp>
      <p:sp>
        <p:nvSpPr>
          <p:cNvPr id="4" name="Date Placeholder 3">
            <a:extLst>
              <a:ext uri="{FF2B5EF4-FFF2-40B4-BE49-F238E27FC236}">
                <a16:creationId xmlns:a16="http://schemas.microsoft.com/office/drawing/2014/main" id="{6F3541A6-6BDB-614E-8BA0-503F66E10E7C}"/>
              </a:ext>
            </a:extLst>
          </p:cNvPr>
          <p:cNvSpPr>
            <a:spLocks noGrp="1"/>
          </p:cNvSpPr>
          <p:nvPr>
            <p:ph type="dt" sz="half" idx="10"/>
          </p:nvPr>
        </p:nvSpPr>
        <p:spPr>
          <a:xfrm>
            <a:off x="838200" y="6356350"/>
            <a:ext cx="2743200" cy="365125"/>
          </a:xfrm>
        </p:spPr>
        <p:txBody>
          <a:bodyPr/>
          <a:lstStyle/>
          <a:p>
            <a:r>
              <a:rPr lang="fr-FR"/>
              <a:t>11/02/2022</a:t>
            </a:r>
            <a:endParaRPr lang="en-FR"/>
          </a:p>
        </p:txBody>
      </p:sp>
      <p:sp>
        <p:nvSpPr>
          <p:cNvPr id="5" name="Slide Number Placeholder 4">
            <a:extLst>
              <a:ext uri="{FF2B5EF4-FFF2-40B4-BE49-F238E27FC236}">
                <a16:creationId xmlns:a16="http://schemas.microsoft.com/office/drawing/2014/main" id="{E7D145EB-C3DE-2848-96F8-970345379B46}"/>
              </a:ext>
            </a:extLst>
          </p:cNvPr>
          <p:cNvSpPr>
            <a:spLocks noGrp="1"/>
          </p:cNvSpPr>
          <p:nvPr>
            <p:ph type="sldNum" sz="quarter" idx="12"/>
          </p:nvPr>
        </p:nvSpPr>
        <p:spPr/>
        <p:txBody>
          <a:bodyPr/>
          <a:lstStyle/>
          <a:p>
            <a:fld id="{07AF5266-DAD2-EC49-933D-10D5BD17CE2E}" type="slidenum">
              <a:t>5</a:t>
            </a:fld>
            <a:endParaRPr lang="en-FR"/>
          </a:p>
        </p:txBody>
      </p:sp>
    </p:spTree>
    <p:extLst>
      <p:ext uri="{BB962C8B-B14F-4D97-AF65-F5344CB8AC3E}">
        <p14:creationId xmlns:p14="http://schemas.microsoft.com/office/powerpoint/2010/main" val="3515881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8865-9598-894B-9ADF-ABFDC6E7FE7F}"/>
              </a:ext>
            </a:extLst>
          </p:cNvPr>
          <p:cNvSpPr>
            <a:spLocks noGrp="1"/>
          </p:cNvSpPr>
          <p:nvPr>
            <p:ph type="title"/>
          </p:nvPr>
        </p:nvSpPr>
        <p:spPr/>
        <p:txBody>
          <a:bodyPr/>
          <a:lstStyle/>
          <a:p>
            <a:r>
              <a:rPr lang="en-FR"/>
              <a:t>EOSC est une communauté</a:t>
            </a:r>
          </a:p>
        </p:txBody>
      </p:sp>
      <p:sp>
        <p:nvSpPr>
          <p:cNvPr id="3" name="Content Placeholder 2">
            <a:extLst>
              <a:ext uri="{FF2B5EF4-FFF2-40B4-BE49-F238E27FC236}">
                <a16:creationId xmlns:a16="http://schemas.microsoft.com/office/drawing/2014/main" id="{B4EEEA5B-535B-A74E-99D2-4C01FDACC3C1}"/>
              </a:ext>
            </a:extLst>
          </p:cNvPr>
          <p:cNvSpPr>
            <a:spLocks noGrp="1"/>
          </p:cNvSpPr>
          <p:nvPr>
            <p:ph idx="1"/>
          </p:nvPr>
        </p:nvSpPr>
        <p:spPr/>
        <p:txBody>
          <a:bodyPr/>
          <a:lstStyle/>
          <a:p>
            <a:r>
              <a:rPr lang="en-GB"/>
              <a:t>Elle doit rassembler avant tout et surtout toute une communauté (chercheurs, ingénieurs et techniciens) de tout bord couvrant tous les domaines scientifiques et issue tous les pays de l'UE. </a:t>
            </a:r>
          </a:p>
          <a:p>
            <a:r>
              <a:rPr lang="en-GB"/>
              <a:t>Il ne s'agit pas seulement de partager des données et d’offrir des services et des ressources, mais aussi des compétences et de connaissances pour travailler ensemble dans les meilleures conditions avec des solutions optimales et adaptées.</a:t>
            </a:r>
          </a:p>
        </p:txBody>
      </p:sp>
      <p:sp>
        <p:nvSpPr>
          <p:cNvPr id="4" name="Date Placeholder 3">
            <a:extLst>
              <a:ext uri="{FF2B5EF4-FFF2-40B4-BE49-F238E27FC236}">
                <a16:creationId xmlns:a16="http://schemas.microsoft.com/office/drawing/2014/main" id="{52F401C5-903C-FE40-9AAA-70DA58AC83F4}"/>
              </a:ext>
            </a:extLst>
          </p:cNvPr>
          <p:cNvSpPr>
            <a:spLocks noGrp="1"/>
          </p:cNvSpPr>
          <p:nvPr>
            <p:ph type="dt" sz="half" idx="10"/>
          </p:nvPr>
        </p:nvSpPr>
        <p:spPr>
          <a:xfrm>
            <a:off x="838200" y="6356350"/>
            <a:ext cx="2743200" cy="365125"/>
          </a:xfrm>
        </p:spPr>
        <p:txBody>
          <a:bodyPr/>
          <a:lstStyle/>
          <a:p>
            <a:r>
              <a:rPr lang="fr-FR"/>
              <a:t>11/02/2022</a:t>
            </a:r>
            <a:endParaRPr lang="en-FR"/>
          </a:p>
        </p:txBody>
      </p:sp>
      <p:sp>
        <p:nvSpPr>
          <p:cNvPr id="5" name="Slide Number Placeholder 4">
            <a:extLst>
              <a:ext uri="{FF2B5EF4-FFF2-40B4-BE49-F238E27FC236}">
                <a16:creationId xmlns:a16="http://schemas.microsoft.com/office/drawing/2014/main" id="{F237680A-4D27-734C-AAE6-8EB66794F782}"/>
              </a:ext>
            </a:extLst>
          </p:cNvPr>
          <p:cNvSpPr>
            <a:spLocks noGrp="1"/>
          </p:cNvSpPr>
          <p:nvPr>
            <p:ph type="sldNum" sz="quarter" idx="12"/>
          </p:nvPr>
        </p:nvSpPr>
        <p:spPr/>
        <p:txBody>
          <a:bodyPr/>
          <a:lstStyle/>
          <a:p>
            <a:fld id="{07AF5266-DAD2-EC49-933D-10D5BD17CE2E}" type="slidenum">
              <a:t>6</a:t>
            </a:fld>
            <a:endParaRPr lang="en-FR"/>
          </a:p>
        </p:txBody>
      </p:sp>
    </p:spTree>
    <p:extLst>
      <p:ext uri="{BB962C8B-B14F-4D97-AF65-F5344CB8AC3E}">
        <p14:creationId xmlns:p14="http://schemas.microsoft.com/office/powerpoint/2010/main" val="2615380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4FC2-6865-764C-9963-5AFF4DAC6877}"/>
              </a:ext>
            </a:extLst>
          </p:cNvPr>
          <p:cNvSpPr>
            <a:spLocks noGrp="1"/>
          </p:cNvSpPr>
          <p:nvPr>
            <p:ph type="title"/>
          </p:nvPr>
        </p:nvSpPr>
        <p:spPr/>
        <p:txBody>
          <a:bodyPr/>
          <a:lstStyle/>
          <a:p>
            <a:r>
              <a:rPr lang="en-FR"/>
              <a:t>EOSC est un partenariat</a:t>
            </a:r>
          </a:p>
        </p:txBody>
      </p:sp>
      <p:sp>
        <p:nvSpPr>
          <p:cNvPr id="3" name="Content Placeholder 2">
            <a:extLst>
              <a:ext uri="{FF2B5EF4-FFF2-40B4-BE49-F238E27FC236}">
                <a16:creationId xmlns:a16="http://schemas.microsoft.com/office/drawing/2014/main" id="{6219F5A7-4DD5-EF4A-BFBF-DA71740E426A}"/>
              </a:ext>
            </a:extLst>
          </p:cNvPr>
          <p:cNvSpPr>
            <a:spLocks noGrp="1"/>
          </p:cNvSpPr>
          <p:nvPr>
            <p:ph idx="1"/>
          </p:nvPr>
        </p:nvSpPr>
        <p:spPr/>
        <p:txBody>
          <a:bodyPr>
            <a:normAutofit fontScale="92500" lnSpcReduction="10000"/>
          </a:bodyPr>
          <a:lstStyle/>
          <a:p>
            <a:r>
              <a:rPr lang="en-GB"/>
              <a:t>Un des 12 partenariats coprogrammés dans le cadre du Horizon Europe. En tant que tel, il est régi par trois partenaires : </a:t>
            </a:r>
          </a:p>
          <a:p>
            <a:pPr lvl="1"/>
            <a:r>
              <a:rPr lang="en-GB"/>
              <a:t>la Commission européenne, les États membres / pays associés de l'UE (représentés au sein de </a:t>
            </a:r>
            <a:r>
              <a:rPr lang="en-GB">
                <a:hlinkClick r:id="rId2"/>
              </a:rPr>
              <a:t>l’EOSC Steering Board</a:t>
            </a:r>
            <a:r>
              <a:rPr lang="en-GB"/>
              <a:t>), et les utilisateurs et fournisseurs, représentés au sein de </a:t>
            </a:r>
            <a:r>
              <a:rPr lang="en-GB">
                <a:hlinkClick r:id="rId3"/>
              </a:rPr>
              <a:t>l’EOSC Association</a:t>
            </a:r>
            <a:endParaRPr lang="en-GB"/>
          </a:p>
          <a:p>
            <a:r>
              <a:rPr lang="en-GB"/>
              <a:t>Si vous travaillez dans le domaine de la recherche publique, votre université ou votre organisme de recherche est peut-être déjà membre de l'Association EOSC (</a:t>
            </a:r>
            <a:r>
              <a:rPr lang="en-GB">
                <a:hlinkClick r:id="rId4"/>
              </a:rPr>
              <a:t>https://eosc.eu/members</a:t>
            </a:r>
            <a:r>
              <a:rPr lang="en-GB"/>
              <a:t>)</a:t>
            </a:r>
          </a:p>
          <a:p>
            <a:r>
              <a:rPr lang="en-GB"/>
              <a:t>Mais, dans tous les cas, il n'est pas nécessaire d'être membre de l'Association pour bénéficier des services de l’EOSC (</a:t>
            </a:r>
            <a:r>
              <a:rPr lang="en-GB">
                <a:highlight>
                  <a:srgbClr val="FFFF00"/>
                </a:highlight>
              </a:rPr>
              <a:t>ils sont et seront gratuits au point d'utilisation</a:t>
            </a:r>
            <a:r>
              <a:rPr lang="en-GB"/>
              <a:t>), ni si vous souhaitez demander un soutien financier dans le cadre du programme Horizon Europe.</a:t>
            </a:r>
            <a:endParaRPr lang="en-FR"/>
          </a:p>
        </p:txBody>
      </p:sp>
      <p:sp>
        <p:nvSpPr>
          <p:cNvPr id="4" name="Date Placeholder 3">
            <a:extLst>
              <a:ext uri="{FF2B5EF4-FFF2-40B4-BE49-F238E27FC236}">
                <a16:creationId xmlns:a16="http://schemas.microsoft.com/office/drawing/2014/main" id="{46D8B082-4E5E-2342-A60A-025FDD91CA5B}"/>
              </a:ext>
            </a:extLst>
          </p:cNvPr>
          <p:cNvSpPr>
            <a:spLocks noGrp="1"/>
          </p:cNvSpPr>
          <p:nvPr>
            <p:ph type="dt" sz="half" idx="10"/>
          </p:nvPr>
        </p:nvSpPr>
        <p:spPr>
          <a:xfrm>
            <a:off x="838200" y="6356350"/>
            <a:ext cx="2743200" cy="365125"/>
          </a:xfrm>
        </p:spPr>
        <p:txBody>
          <a:bodyPr/>
          <a:lstStyle/>
          <a:p>
            <a:r>
              <a:rPr lang="fr-FR"/>
              <a:t>11/02/2022</a:t>
            </a:r>
            <a:endParaRPr lang="en-FR"/>
          </a:p>
        </p:txBody>
      </p:sp>
      <p:sp>
        <p:nvSpPr>
          <p:cNvPr id="5" name="Slide Number Placeholder 4">
            <a:extLst>
              <a:ext uri="{FF2B5EF4-FFF2-40B4-BE49-F238E27FC236}">
                <a16:creationId xmlns:a16="http://schemas.microsoft.com/office/drawing/2014/main" id="{685B89A1-EF2B-7A43-B0DB-C0E1F010001D}"/>
              </a:ext>
            </a:extLst>
          </p:cNvPr>
          <p:cNvSpPr>
            <a:spLocks noGrp="1"/>
          </p:cNvSpPr>
          <p:nvPr>
            <p:ph type="sldNum" sz="quarter" idx="12"/>
          </p:nvPr>
        </p:nvSpPr>
        <p:spPr/>
        <p:txBody>
          <a:bodyPr/>
          <a:lstStyle/>
          <a:p>
            <a:fld id="{07AF5266-DAD2-EC49-933D-10D5BD17CE2E}" type="slidenum">
              <a:t>7</a:t>
            </a:fld>
            <a:endParaRPr lang="en-FR"/>
          </a:p>
        </p:txBody>
      </p:sp>
    </p:spTree>
    <p:extLst>
      <p:ext uri="{BB962C8B-B14F-4D97-AF65-F5344CB8AC3E}">
        <p14:creationId xmlns:p14="http://schemas.microsoft.com/office/powerpoint/2010/main" val="42388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93020-9D5E-F24B-BFF7-E6CBF72BA08B}"/>
              </a:ext>
            </a:extLst>
          </p:cNvPr>
          <p:cNvSpPr>
            <a:spLocks noGrp="1"/>
          </p:cNvSpPr>
          <p:nvPr>
            <p:ph type="title"/>
          </p:nvPr>
        </p:nvSpPr>
        <p:spPr/>
        <p:txBody>
          <a:bodyPr>
            <a:normAutofit/>
          </a:bodyPr>
          <a:lstStyle/>
          <a:p>
            <a:r>
              <a:rPr lang="en-GB"/>
              <a:t>EOSC est un programme d’</a:t>
            </a:r>
            <a:r>
              <a:rPr lang="en-GB" i="1"/>
              <a:t>Horizon Europe</a:t>
            </a:r>
            <a:endParaRPr lang="en-FR" i="1"/>
          </a:p>
        </p:txBody>
      </p:sp>
      <p:sp>
        <p:nvSpPr>
          <p:cNvPr id="3" name="Content Placeholder 2">
            <a:extLst>
              <a:ext uri="{FF2B5EF4-FFF2-40B4-BE49-F238E27FC236}">
                <a16:creationId xmlns:a16="http://schemas.microsoft.com/office/drawing/2014/main" id="{D909BF26-722D-2D4F-8CE0-995B49F70A31}"/>
              </a:ext>
            </a:extLst>
          </p:cNvPr>
          <p:cNvSpPr>
            <a:spLocks noGrp="1"/>
          </p:cNvSpPr>
          <p:nvPr>
            <p:ph idx="1"/>
          </p:nvPr>
        </p:nvSpPr>
        <p:spPr/>
        <p:txBody>
          <a:bodyPr/>
          <a:lstStyle/>
          <a:p>
            <a:r>
              <a:rPr lang="en-GB"/>
              <a:t>Au sein d'</a:t>
            </a:r>
            <a:r>
              <a:rPr lang="en-GB" i="1"/>
              <a:t>Horizon Europe</a:t>
            </a:r>
            <a:r>
              <a:rPr lang="en-GB"/>
              <a:t>, l'EOSC fait partie du programme d'infrastructure de recherche du premier pilier. </a:t>
            </a:r>
          </a:p>
          <a:p>
            <a:r>
              <a:rPr lang="en-GB"/>
              <a:t>Pour 2021 / 2022, 12 appels sont prévus pour un volume total de 126,5 millions d'euros.</a:t>
            </a:r>
          </a:p>
          <a:p>
            <a:pPr lvl="1"/>
            <a:r>
              <a:rPr lang="en-GB"/>
              <a:t> Si vous travaillez dans la recherche publique européenne, vous pouvez </a:t>
            </a:r>
            <a:r>
              <a:rPr lang="en-GB">
                <a:hlinkClick r:id="rId2"/>
              </a:rPr>
              <a:t>participer à la réponse à ces appels et obtenir un financement</a:t>
            </a:r>
            <a:r>
              <a:rPr lang="en-GB"/>
              <a:t>.</a:t>
            </a:r>
          </a:p>
        </p:txBody>
      </p:sp>
      <p:sp>
        <p:nvSpPr>
          <p:cNvPr id="4" name="Date Placeholder 3">
            <a:extLst>
              <a:ext uri="{FF2B5EF4-FFF2-40B4-BE49-F238E27FC236}">
                <a16:creationId xmlns:a16="http://schemas.microsoft.com/office/drawing/2014/main" id="{9C3CD99B-CCE9-C24C-92BB-D4CA4F89D393}"/>
              </a:ext>
            </a:extLst>
          </p:cNvPr>
          <p:cNvSpPr>
            <a:spLocks noGrp="1"/>
          </p:cNvSpPr>
          <p:nvPr>
            <p:ph type="dt" sz="half" idx="10"/>
          </p:nvPr>
        </p:nvSpPr>
        <p:spPr>
          <a:xfrm>
            <a:off x="838200" y="6356350"/>
            <a:ext cx="2743200" cy="365125"/>
          </a:xfrm>
        </p:spPr>
        <p:txBody>
          <a:bodyPr/>
          <a:lstStyle/>
          <a:p>
            <a:r>
              <a:rPr lang="fr-FR"/>
              <a:t>11/02/2022</a:t>
            </a:r>
            <a:endParaRPr lang="en-FR"/>
          </a:p>
        </p:txBody>
      </p:sp>
      <p:sp>
        <p:nvSpPr>
          <p:cNvPr id="5" name="Slide Number Placeholder 4">
            <a:extLst>
              <a:ext uri="{FF2B5EF4-FFF2-40B4-BE49-F238E27FC236}">
                <a16:creationId xmlns:a16="http://schemas.microsoft.com/office/drawing/2014/main" id="{BEC94CD7-EE4C-054C-AD0E-814F99F0E1E4}"/>
              </a:ext>
            </a:extLst>
          </p:cNvPr>
          <p:cNvSpPr>
            <a:spLocks noGrp="1"/>
          </p:cNvSpPr>
          <p:nvPr>
            <p:ph type="sldNum" sz="quarter" idx="12"/>
          </p:nvPr>
        </p:nvSpPr>
        <p:spPr/>
        <p:txBody>
          <a:bodyPr/>
          <a:lstStyle/>
          <a:p>
            <a:fld id="{07AF5266-DAD2-EC49-933D-10D5BD17CE2E}" type="slidenum">
              <a:t>8</a:t>
            </a:fld>
            <a:endParaRPr lang="en-FR"/>
          </a:p>
        </p:txBody>
      </p:sp>
    </p:spTree>
    <p:extLst>
      <p:ext uri="{BB962C8B-B14F-4D97-AF65-F5344CB8AC3E}">
        <p14:creationId xmlns:p14="http://schemas.microsoft.com/office/powerpoint/2010/main" val="466215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ACF9-4D8A-7E4B-A1A2-E9694BBAD632}"/>
              </a:ext>
            </a:extLst>
          </p:cNvPr>
          <p:cNvSpPr>
            <a:spLocks noGrp="1"/>
          </p:cNvSpPr>
          <p:nvPr>
            <p:ph type="title"/>
          </p:nvPr>
        </p:nvSpPr>
        <p:spPr/>
        <p:txBody>
          <a:bodyPr/>
          <a:lstStyle/>
          <a:p>
            <a:r>
              <a:rPr lang="en-FR"/>
              <a:t>EOSC : comment en bénéficier ?</a:t>
            </a:r>
          </a:p>
        </p:txBody>
      </p:sp>
      <p:sp>
        <p:nvSpPr>
          <p:cNvPr id="3" name="Content Placeholder 2">
            <a:extLst>
              <a:ext uri="{FF2B5EF4-FFF2-40B4-BE49-F238E27FC236}">
                <a16:creationId xmlns:a16="http://schemas.microsoft.com/office/drawing/2014/main" id="{49A98146-CA70-7D4C-A104-0433AA68F1B0}"/>
              </a:ext>
            </a:extLst>
          </p:cNvPr>
          <p:cNvSpPr>
            <a:spLocks noGrp="1"/>
          </p:cNvSpPr>
          <p:nvPr>
            <p:ph idx="1"/>
          </p:nvPr>
        </p:nvSpPr>
        <p:spPr/>
        <p:txBody>
          <a:bodyPr/>
          <a:lstStyle/>
          <a:p>
            <a:r>
              <a:rPr lang="en-GB"/>
              <a:t>Tous les services sont disponibles sous forme d’une Marketplace</a:t>
            </a:r>
            <a:br>
              <a:rPr lang="en-GB"/>
            </a:br>
            <a:br>
              <a:rPr lang="en-GB"/>
            </a:br>
            <a:r>
              <a:rPr lang="en-GB"/>
              <a:t>	</a:t>
            </a:r>
            <a:r>
              <a:rPr lang="en-GB" sz="3600">
                <a:hlinkClick r:id="rId2"/>
              </a:rPr>
              <a:t>https://marketplace.eosc-portal.eu</a:t>
            </a:r>
            <a:r>
              <a:rPr lang="en-GB" sz="3600"/>
              <a:t> </a:t>
            </a:r>
            <a:br>
              <a:rPr lang="en-GB"/>
            </a:br>
            <a:endParaRPr lang="en-GB"/>
          </a:p>
          <a:p>
            <a:r>
              <a:rPr lang="en-GB"/>
              <a:t>Vous ne trouvez pas ce que vous cherchez ? Décrivez votre cas d'utilisation et obtenez le soutien des experts de chez EOSC</a:t>
            </a:r>
            <a:br>
              <a:rPr lang="en-GB"/>
            </a:br>
            <a:br>
              <a:rPr lang="en-GB"/>
            </a:br>
            <a:r>
              <a:rPr lang="en-GB"/>
              <a:t>	</a:t>
            </a:r>
            <a:r>
              <a:rPr lang="en-GB" sz="3600">
                <a:hlinkClick r:id="rId3"/>
              </a:rPr>
              <a:t>https://marketplace.eosc-portal.eu/projects</a:t>
            </a:r>
            <a:r>
              <a:rPr lang="en-GB" sz="2400"/>
              <a:t> </a:t>
            </a:r>
            <a:endParaRPr lang="en-GB"/>
          </a:p>
          <a:p>
            <a:endParaRPr lang="en-FR"/>
          </a:p>
        </p:txBody>
      </p:sp>
      <p:sp>
        <p:nvSpPr>
          <p:cNvPr id="4" name="Date Placeholder 3">
            <a:extLst>
              <a:ext uri="{FF2B5EF4-FFF2-40B4-BE49-F238E27FC236}">
                <a16:creationId xmlns:a16="http://schemas.microsoft.com/office/drawing/2014/main" id="{177F2B07-4FCD-4E41-BA4F-909A1922BE5A}"/>
              </a:ext>
            </a:extLst>
          </p:cNvPr>
          <p:cNvSpPr>
            <a:spLocks noGrp="1"/>
          </p:cNvSpPr>
          <p:nvPr>
            <p:ph type="dt" sz="half" idx="10"/>
          </p:nvPr>
        </p:nvSpPr>
        <p:spPr>
          <a:xfrm>
            <a:off x="838200" y="6356350"/>
            <a:ext cx="2743200" cy="365125"/>
          </a:xfrm>
        </p:spPr>
        <p:txBody>
          <a:bodyPr/>
          <a:lstStyle/>
          <a:p>
            <a:r>
              <a:rPr lang="fr-FR"/>
              <a:t>11/02/2022</a:t>
            </a:r>
            <a:endParaRPr lang="en-FR"/>
          </a:p>
        </p:txBody>
      </p:sp>
      <p:sp>
        <p:nvSpPr>
          <p:cNvPr id="5" name="Slide Number Placeholder 4">
            <a:extLst>
              <a:ext uri="{FF2B5EF4-FFF2-40B4-BE49-F238E27FC236}">
                <a16:creationId xmlns:a16="http://schemas.microsoft.com/office/drawing/2014/main" id="{CB2B7049-36B2-5742-8E08-BE789D8B908E}"/>
              </a:ext>
            </a:extLst>
          </p:cNvPr>
          <p:cNvSpPr>
            <a:spLocks noGrp="1"/>
          </p:cNvSpPr>
          <p:nvPr>
            <p:ph type="sldNum" sz="quarter" idx="12"/>
          </p:nvPr>
        </p:nvSpPr>
        <p:spPr/>
        <p:txBody>
          <a:bodyPr/>
          <a:lstStyle/>
          <a:p>
            <a:fld id="{07AF5266-DAD2-EC49-933D-10D5BD17CE2E}" type="slidenum">
              <a:t>9</a:t>
            </a:fld>
            <a:endParaRPr lang="en-FR"/>
          </a:p>
        </p:txBody>
      </p:sp>
    </p:spTree>
    <p:extLst>
      <p:ext uri="{BB962C8B-B14F-4D97-AF65-F5344CB8AC3E}">
        <p14:creationId xmlns:p14="http://schemas.microsoft.com/office/powerpoint/2010/main" val="2945081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1627</TotalTime>
  <Words>1031</Words>
  <Application>Microsoft Macintosh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Sources</vt:lpstr>
      <vt:lpstr>EOSC est une vision (européenne)</vt:lpstr>
      <vt:lpstr>Les enjeux</vt:lpstr>
      <vt:lpstr>EOSC est un portail web services</vt:lpstr>
      <vt:lpstr>EOSC est une communauté</vt:lpstr>
      <vt:lpstr>EOSC est un partenariat</vt:lpstr>
      <vt:lpstr>EOSC est un programme d’Horizon Europe</vt:lpstr>
      <vt:lpstr>EOSC : comment en bénéficier ?</vt:lpstr>
      <vt:lpstr>EOSC : comment fournir des services ?</vt:lpstr>
      <vt:lpstr>En résumé </vt:lpstr>
      <vt:lpstr>Des liens utiles pour se tenir au courant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Randriatoamanana</dc:creator>
  <cp:lastModifiedBy>Richard Randriatoamanana</cp:lastModifiedBy>
  <cp:revision>46</cp:revision>
  <dcterms:created xsi:type="dcterms:W3CDTF">2021-06-01T11:38:36Z</dcterms:created>
  <dcterms:modified xsi:type="dcterms:W3CDTF">2022-02-10T13:05:12Z</dcterms:modified>
</cp:coreProperties>
</file>