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4" r:id="rId9"/>
    <p:sldId id="265" r:id="rId10"/>
    <p:sldId id="262" r:id="rId11"/>
    <p:sldId id="263" r:id="rId12"/>
    <p:sldId id="269" r:id="rId13"/>
    <p:sldId id="260" r:id="rId14"/>
    <p:sldId id="261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98" d="100"/>
          <a:sy n="98" d="100"/>
        </p:scale>
        <p:origin x="1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BD434-1269-4698-89B0-8B462FC42B8F}" type="datetimeFigureOut">
              <a:rPr lang="fr-FR" smtClean="0"/>
              <a:t>28/05/2021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934C2-34CF-4478-8589-B2EE791BCE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7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DD9E-1A7C-4EFC-A79B-5EE91211E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563DF-91F0-43BB-A3B7-141C5B924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C965-1F5B-4669-85EA-915E12C5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ECA0-48E2-40FA-8904-CE9ED0E5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9FF7C-936F-46F9-A499-C5EBD16C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8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E729-6D37-4ACB-8354-5C91C83A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A7C20-F158-4972-A4CB-DC6C8DC9F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E4972-B715-4DE9-BE12-225E617B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B5FF-D8F2-4E13-9A49-7742E473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8BA8-87D0-4CD5-8D3B-F4DD3F4E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E7327-4F1F-4CEA-9C19-995868FB1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E75BC-A536-45DD-B3FD-CAE9E21DD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9110-B7A3-409E-9137-F18FA20E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445DF-B8C6-4848-A249-DE4DAD8B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341DC-79A7-4D4A-AA22-6E956699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95F0-B49A-4842-9661-7B48CE33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F602-5337-4714-B2A1-841EB773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A3185-86DD-40E0-808F-26D6A8BB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F666-6E67-4AFD-8B96-158552CE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16F9C-7BE1-42B2-8A41-A0902AEC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7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933-7431-471E-835D-8FF41429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248D4-ABFE-4AE1-9BAB-CE180D01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F492-F55E-49F9-9DA1-9D78D108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9F63-5931-455C-BF54-EFD070E0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073C-4B57-4458-984D-1EBB2665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36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C6B8-B2D7-488B-B2F0-05069136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E5F7-BBBC-42D9-AA61-C92CD577D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17A2F-75B1-450E-8D95-F70320FE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413A-E66E-40D6-BB9E-F6A1F6ED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617B6-198C-4BB3-82DC-30A09731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9060C-620A-4C77-8DAA-E2912BE2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02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3E9E-6CF8-48D1-AAEC-C7E1DED5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35BD-04E0-4098-B4F6-86D1C87C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398D2-D184-4411-9BCE-848A1E0C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AAE36-E7D1-4314-B15D-003780116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9EF8A-AB36-4C53-A75E-0715146A8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C141-54A1-4969-9CAF-2AD40A1A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10722-96FB-4A95-BA37-30EE2736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626BF-A673-49FE-8224-46197BD9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75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EF83-9224-48C9-8E33-C6B6F02F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15645-8684-485B-96DB-629BFB9A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F99B4-A68F-4B9B-954A-F159F786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BCAF1-1815-4E39-9485-036B2AA2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45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DAC0E-22A0-40C8-B43A-CADC5AEE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C93F6-DDBE-4FD8-A6E5-52AC2E70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8D429-C545-48CA-8D74-BEA19000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5C0D-DC3C-41A7-88C2-22B8CB07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D4A-F5DC-495A-B53F-7E4D5CF7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CFA6-17BC-4D14-AFDE-C4517CF15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8C637-C6A3-434A-A003-0B55A874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7A885-913F-4374-B878-782E60EC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4313D-7CC5-42D5-9C2D-C00C6652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5DCB-263C-4044-B33C-0A63E451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F2740-C808-49E0-8FFC-F81F4C863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7483-B019-41E5-903E-00D7FBAC2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0EE48-2AEB-4054-A993-F17FB515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3162F-FF3A-4862-BF62-DD3B899E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2505-F301-4D04-B9B7-36F9D643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7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5042E-C1C6-4757-A1A9-90DBEDFB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8304E-B2DD-43AA-B20F-600C5BB41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CBEC-F7C1-4019-AA23-519C8CD81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7C3A6-91E2-4EE4-957B-934A64F85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1B2A-0475-4141-A9CF-465BDB3DE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F7FC-1AC1-4F2F-9645-CEC936BB07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97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E64D7-85D5-400E-B84D-7CDC54447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chemeClr val="accent3"/>
                </a:solidFill>
              </a:rPr>
              <a:t>SOUTENANCE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41B66-B8BE-409D-94E4-9E292FC33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 b="1" dirty="0">
                <a:solidFill>
                  <a:srgbClr val="080808"/>
                </a:solidFill>
              </a:rPr>
              <a:t>INTERFACES UTILISATEURS GRAPHIQUES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CB7D-E2B7-45B3-B0A0-511CE36B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6EFF9-405D-4ACF-94CB-A2D9E11E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1</a:t>
            </a:fld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B9287-BFBF-46B9-BA10-868C19C2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</p:spTree>
    <p:extLst>
      <p:ext uri="{BB962C8B-B14F-4D97-AF65-F5344CB8AC3E}">
        <p14:creationId xmlns:p14="http://schemas.microsoft.com/office/powerpoint/2010/main" val="131614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C5D4-B616-41AE-B54D-2ACF1BDB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/>
              <a:t>Performances (2048)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5EB0DCF-8C35-414B-AC23-DF8DDD20C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r="1718"/>
          <a:stretch/>
        </p:blipFill>
        <p:spPr>
          <a:xfrm>
            <a:off x="6935743" y="2321719"/>
            <a:ext cx="5220238" cy="3038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412CA-991B-4100-ABD8-AED44841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E9D34-3641-4E9F-BE0B-125C6F91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B17A-64D6-4900-9330-640E4E2D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10</a:t>
            </a:fld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92EBDC-BEE0-4C74-B045-EE14CD288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5" y="30548"/>
            <a:ext cx="3171825" cy="1400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E62E66-DC48-41E0-934F-A8784100E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5" y="2414265"/>
            <a:ext cx="6612699" cy="28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DED3-1362-40B4-9007-25B74BDA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Rapport </a:t>
            </a:r>
            <a:r>
              <a:rPr lang="fr-FR" b="1" dirty="0" err="1"/>
              <a:t>Valgrind</a:t>
            </a:r>
            <a:r>
              <a:rPr lang="fr-FR" b="1" dirty="0"/>
              <a:t> (2048)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1A09-168B-49DA-829D-D58B2EC9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6867-646C-44EE-A8BB-6F2C7A35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2BC1-F396-4B5F-A7F2-197BE5C9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11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44AC6-81AD-4982-9A58-00943FE8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161"/>
            <a:ext cx="12192000" cy="1207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20201-DF66-4370-8CA6-B19FA94C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1" y="3576034"/>
            <a:ext cx="7392203" cy="20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8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DED3-1362-40B4-9007-25B74BDA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Rapport </a:t>
            </a:r>
            <a:r>
              <a:rPr lang="fr-FR" b="1" dirty="0" err="1"/>
              <a:t>Valgrind</a:t>
            </a:r>
            <a:r>
              <a:rPr lang="fr-FR" b="1" dirty="0"/>
              <a:t> (2048)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1A09-168B-49DA-829D-D58B2EC9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6867-646C-44EE-A8BB-6F2C7A35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2BC1-F396-4B5F-A7F2-197BE5C9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12</a:t>
            </a:fld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2735F-1A32-4821-84F7-9A8AE1FB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388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E3408-885B-4BBA-AAEF-446A32A9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7728"/>
            <a:ext cx="12192000" cy="26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5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AFA4-EBA8-4240-8661-0831DD6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15C5-7E7E-46DE-AFF9-2928F5991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110"/>
            <a:ext cx="10515600" cy="4841853"/>
          </a:xfrm>
        </p:spPr>
        <p:txBody>
          <a:bodyPr>
            <a:noAutofit/>
          </a:bodyPr>
          <a:lstStyle/>
          <a:p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1 fichier / </a:t>
            </a:r>
            <a:r>
              <a:rPr lang="fr-FR" sz="2000" dirty="0" err="1">
                <a:solidFill>
                  <a:schemeClr val="accent3">
                    <a:lumMod val="50000"/>
                  </a:schemeClr>
                </a:solidFill>
              </a:rPr>
              <a:t>feature</a:t>
            </a:r>
            <a:endParaRPr lang="fr-FR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Ave Sylvain</a:t>
            </a:r>
          </a:p>
          <a:p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Optimisation directe des primitives graphiques et du picking</a:t>
            </a:r>
          </a:p>
          <a:p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Désallocation à la fin</a:t>
            </a:r>
          </a:p>
          <a:p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Code individuel</a:t>
            </a:r>
          </a:p>
          <a:p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Checking/</a:t>
            </a:r>
            <a:r>
              <a:rPr lang="fr-FR" sz="2000" dirty="0" err="1">
                <a:solidFill>
                  <a:schemeClr val="accent3">
                    <a:lumMod val="50000"/>
                  </a:schemeClr>
                </a:solidFill>
              </a:rPr>
              <a:t>Debug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 collectif</a:t>
            </a:r>
          </a:p>
          <a:p>
            <a:pPr marL="0" indent="0">
              <a:buNone/>
            </a:pPr>
            <a:endParaRPr lang="fr-FR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fr-FR" sz="2000" baseline="30000" dirty="0">
                <a:solidFill>
                  <a:schemeClr val="accent3">
                    <a:lumMod val="50000"/>
                  </a:schemeClr>
                </a:solidFill>
              </a:rPr>
              <a:t>ère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 semaine:</a:t>
            </a:r>
          </a:p>
          <a:p>
            <a:pPr lvl="1"/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Primitives Graphiques, </a:t>
            </a:r>
            <a:r>
              <a:rPr lang="fr-FR" sz="2000" dirty="0" err="1">
                <a:solidFill>
                  <a:schemeClr val="accent3">
                    <a:lumMod val="50000"/>
                  </a:schemeClr>
                </a:solidFill>
              </a:rPr>
              <a:t>Clipping</a:t>
            </a:r>
            <a:endParaRPr lang="fr-FR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fr-FR" sz="2000" baseline="30000" dirty="0">
                <a:solidFill>
                  <a:schemeClr val="accent3">
                    <a:lumMod val="50000"/>
                  </a:schemeClr>
                </a:solidFill>
              </a:rPr>
              <a:t>ème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 semaine</a:t>
            </a:r>
          </a:p>
          <a:p>
            <a:pPr lvl="1"/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Fin des primitives graphiques, Widgets, Placer</a:t>
            </a:r>
          </a:p>
          <a:p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fr-FR" sz="2000" baseline="30000" dirty="0">
                <a:solidFill>
                  <a:schemeClr val="accent3">
                    <a:lumMod val="50000"/>
                  </a:schemeClr>
                </a:solidFill>
              </a:rPr>
              <a:t>ème</a:t>
            </a:r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 semaine</a:t>
            </a:r>
          </a:p>
          <a:p>
            <a:pPr lvl="1"/>
            <a:r>
              <a:rPr lang="fr-FR" sz="2000" dirty="0">
                <a:solidFill>
                  <a:schemeClr val="accent3">
                    <a:lumMod val="50000"/>
                  </a:schemeClr>
                </a:solidFill>
              </a:rPr>
              <a:t>Fin des widgets, Fin du placer, Events, FREE</a:t>
            </a:r>
          </a:p>
          <a:p>
            <a:pPr marL="0" indent="0">
              <a:buNone/>
            </a:pPr>
            <a:endParaRPr lang="fr-FR" sz="6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fr-FR" sz="6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5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500" dirty="0">
                <a:solidFill>
                  <a:schemeClr val="accent3">
                    <a:lumMod val="50000"/>
                  </a:schemeClr>
                </a:solidFill>
              </a:rPr>
              <a:t>					</a:t>
            </a:r>
          </a:p>
          <a:p>
            <a:pPr marL="457200" lvl="1" indent="0">
              <a:buNone/>
            </a:pPr>
            <a:endParaRPr lang="fr-FR" sz="5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fr-FR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72A25-6D2A-4DBC-B64A-CB820CEF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F5666-BC2A-4889-9C9B-48B47825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252D-CD90-4927-845E-6A6AD41B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9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1446-8775-44BC-BB08-320CC257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Bilan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3E78-7498-41B2-9C1E-B47AFA906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986"/>
            <a:ext cx="10515600" cy="4858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Difficultés</a:t>
            </a:r>
          </a:p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Difficulté de finir en temps et en heure</a:t>
            </a:r>
          </a:p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Manque de tests unitaires /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Debug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Certaines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features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 peu utilisées</a:t>
            </a:r>
          </a:p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Commentaires et Nom de variables</a:t>
            </a:r>
          </a:p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Factorisation de code</a:t>
            </a:r>
          </a:p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Comprendre après le rendu (Events)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Facilités</a:t>
            </a:r>
          </a:p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Optimisation du bas niveau</a:t>
            </a:r>
          </a:p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Fuites mémoire</a:t>
            </a:r>
          </a:p>
          <a:p>
            <a:r>
              <a:rPr lang="fr-FR">
                <a:solidFill>
                  <a:schemeClr val="accent3">
                    <a:lumMod val="50000"/>
                  </a:schemeClr>
                </a:solidFill>
              </a:rPr>
              <a:t>Compréhension du C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fr-FR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A9B7-2CFB-4F42-BAC2-7B67B5D8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8810-EC2C-4411-8168-199AE9F9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3D7C-ED18-4999-91E4-90DE7AF4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09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A49E-332C-42AC-ABCD-722424FF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949F-6B27-4568-9E0B-0C2C96C2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Lines</a:t>
            </a:r>
          </a:p>
          <a:p>
            <a:r>
              <a:rPr lang="fr-FR" dirty="0"/>
              <a:t>Hello World</a:t>
            </a:r>
          </a:p>
          <a:p>
            <a:r>
              <a:rPr lang="fr-FR" dirty="0"/>
              <a:t>Puzzle</a:t>
            </a:r>
          </a:p>
          <a:p>
            <a:r>
              <a:rPr lang="fr-FR" dirty="0"/>
              <a:t>(2048)</a:t>
            </a:r>
          </a:p>
          <a:p>
            <a:r>
              <a:rPr lang="fr-FR" dirty="0"/>
              <a:t>(</a:t>
            </a:r>
            <a:r>
              <a:rPr lang="fr-FR" dirty="0" err="1"/>
              <a:t>Minesweeper</a:t>
            </a:r>
            <a:r>
              <a:rPr lang="fr-FR" dirty="0"/>
              <a:t>)</a:t>
            </a:r>
          </a:p>
          <a:p>
            <a:r>
              <a:rPr lang="fr-FR" dirty="0"/>
              <a:t>Clavier</a:t>
            </a:r>
          </a:p>
          <a:p>
            <a:r>
              <a:rPr lang="fr-FR" dirty="0"/>
              <a:t>Embarqué (2048 et Thermostat)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B4C-B703-4029-AFD1-6C40E7E8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E8B51-E756-4F8B-8338-2BDB32BE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3EB9A-76D5-4E44-B31C-F6E9882D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27E6-2EBC-4D05-86EA-2D2D5914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1A2E-6AEC-4E92-BD1C-01E6622A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A6A4E-5B4E-45E9-8093-8E0B726A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16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9C981-2A76-4754-8565-CA0E3E856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622" y="211438"/>
            <a:ext cx="5632308" cy="78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4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D062-93FD-4F1D-B523-CD9C2C06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Etat du projet – </a:t>
            </a:r>
            <a:r>
              <a:rPr lang="fr-FR" b="1" dirty="0" err="1"/>
              <a:t>Features</a:t>
            </a:r>
            <a:r>
              <a:rPr lang="fr-FR" b="1" dirty="0"/>
              <a:t> réalisées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DD13-451D-46AC-8F0F-0DDFD44A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Polygons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Polyligns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, Arcs, Reliefs,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Clipping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>
              <a:spcAft>
                <a:spcPts val="1000"/>
              </a:spcAft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Widgets (frame,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button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top_level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>
              <a:spcAft>
                <a:spcPts val="1000"/>
              </a:spcAft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Placer</a:t>
            </a:r>
          </a:p>
          <a:p>
            <a:pPr>
              <a:spcAft>
                <a:spcPts val="1000"/>
              </a:spcAft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Picking</a:t>
            </a:r>
          </a:p>
          <a:p>
            <a:pPr>
              <a:spcAft>
                <a:spcPts val="1000"/>
              </a:spcAft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3B226-8BDE-49E3-B0F1-1553DD41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325CC-83C4-4ACA-82BE-7A458A71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2</a:t>
            </a:fld>
            <a:endParaRPr lang="fr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43B5E7-B4DC-45BC-9446-AF2511DC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</p:spTree>
    <p:extLst>
      <p:ext uri="{BB962C8B-B14F-4D97-AF65-F5344CB8AC3E}">
        <p14:creationId xmlns:p14="http://schemas.microsoft.com/office/powerpoint/2010/main" val="179732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BDB4-1C9A-4EE4-863A-5146ACCE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Etat du projet – </a:t>
            </a:r>
            <a:r>
              <a:rPr lang="fr-FR" b="1" dirty="0" err="1"/>
              <a:t>Features</a:t>
            </a:r>
            <a:r>
              <a:rPr lang="fr-FR" b="1" dirty="0"/>
              <a:t> incomplètes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6619-8C44-4E39-8C02-F6297280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Affichage d’image dans les frames</a:t>
            </a:r>
          </a:p>
          <a:p>
            <a:pPr>
              <a:spcAft>
                <a:spcPts val="1000"/>
              </a:spcAft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Texte dans les widgets</a:t>
            </a:r>
          </a:p>
          <a:p>
            <a:pPr>
              <a:spcAft>
                <a:spcPts val="1000"/>
              </a:spcAft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Mise à jour du placer à la fin de configure</a:t>
            </a:r>
          </a:p>
          <a:p>
            <a:pPr>
              <a:spcAft>
                <a:spcPts val="1000"/>
              </a:spcAft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Mise en avant des top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levels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 au click</a:t>
            </a:r>
          </a:p>
          <a:p>
            <a:pPr>
              <a:spcAft>
                <a:spcPts val="1000"/>
              </a:spcAft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Mise à jour d’une portion de l’écran</a:t>
            </a:r>
          </a:p>
          <a:p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C534-9058-46D0-98EE-4561A17B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4A51-21D8-4FB6-8690-8E6787B6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6D9A-485C-4D3F-A572-D6E11786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3</a:t>
            </a:fld>
            <a:endParaRPr lang="fr-FR"/>
          </a:p>
        </p:txBody>
      </p:sp>
      <p:pic>
        <p:nvPicPr>
          <p:cNvPr id="4098" name="Picture 2" descr="check • CYCL'OSTEO">
            <a:extLst>
              <a:ext uri="{FF2B5EF4-FFF2-40B4-BE49-F238E27FC236}">
                <a16:creationId xmlns:a16="http://schemas.microsoft.com/office/drawing/2014/main" id="{4D757EEC-C416-47DE-B456-AFB08A1B4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17" y="1870075"/>
            <a:ext cx="396025" cy="3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• CYCL'OSTEO">
            <a:extLst>
              <a:ext uri="{FF2B5EF4-FFF2-40B4-BE49-F238E27FC236}">
                <a16:creationId xmlns:a16="http://schemas.microsoft.com/office/drawing/2014/main" id="{FE105CD7-674C-49A6-AD8A-43B36285C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2511872"/>
            <a:ext cx="396025" cy="3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eck • CYCL'OSTEO">
            <a:extLst>
              <a:ext uri="{FF2B5EF4-FFF2-40B4-BE49-F238E27FC236}">
                <a16:creationId xmlns:a16="http://schemas.microsoft.com/office/drawing/2014/main" id="{B3EF86FD-9C08-4853-B47A-C58E788D0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316" y="3121473"/>
            <a:ext cx="396025" cy="3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heck • CYCL'OSTEO">
            <a:extLst>
              <a:ext uri="{FF2B5EF4-FFF2-40B4-BE49-F238E27FC236}">
                <a16:creationId xmlns:a16="http://schemas.microsoft.com/office/drawing/2014/main" id="{B2C9C9BE-8BE6-4C48-AE7C-35DBDA661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513" y="3803281"/>
            <a:ext cx="396025" cy="3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moticon Death Sadness Facebook Crying Emoji - Sad Crying Emoji , Free  Transparent Clipart - ClipartKey">
            <a:extLst>
              <a:ext uri="{FF2B5EF4-FFF2-40B4-BE49-F238E27FC236}">
                <a16:creationId xmlns:a16="http://schemas.microsoft.com/office/drawing/2014/main" id="{ACC6403D-42BA-44FC-A8A8-548ACF306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307" y="4348134"/>
            <a:ext cx="509699" cy="53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6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EB9A-B383-42CE-AC90-2656A099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Etat du projet - </a:t>
            </a:r>
            <a:r>
              <a:rPr lang="fr-FR" b="1" dirty="0" err="1"/>
              <a:t>Features</a:t>
            </a:r>
            <a:r>
              <a:rPr lang="fr-FR" b="1" dirty="0"/>
              <a:t> intéressantes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175F-C40A-4C46-BF27-D0CE1DA4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Compatibles Windows et Linux et RISCV/M1 </a:t>
            </a:r>
          </a:p>
          <a:p>
            <a:pPr marL="0" indent="0">
              <a:buNone/>
            </a:pP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C469-718E-40A7-8C27-3BB19B56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1DC8-42E4-4B38-9515-FED282DE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D49FA-2453-44D8-BC97-72957C0E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4</a:t>
            </a:fld>
            <a:endParaRPr lang="fr-FR"/>
          </a:p>
        </p:txBody>
      </p:sp>
      <p:pic>
        <p:nvPicPr>
          <p:cNvPr id="8" name="Picture 8" descr="Innocent Emoji High Res Stock Images | Shutterstock">
            <a:extLst>
              <a:ext uri="{FF2B5EF4-FFF2-40B4-BE49-F238E27FC236}">
                <a16:creationId xmlns:a16="http://schemas.microsoft.com/office/drawing/2014/main" id="{9DF9664A-439D-43D1-A224-34D639FE2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5"/>
          <a:stretch/>
        </p:blipFill>
        <p:spPr bwMode="auto">
          <a:xfrm>
            <a:off x="7714445" y="1646238"/>
            <a:ext cx="738389" cy="72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CFEA8BF-156F-4520-AD7D-2D3C44F6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32" y="2501336"/>
            <a:ext cx="8208485" cy="283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0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9CE6-E962-4F58-B6DA-9335693E7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24" y="1383450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Instructions vectorielles pour x86 pour dessiner un point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6169-B9C5-4626-89AE-B8853C4E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94BF-9B9C-43ED-965B-DFE1A353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FE6A-8E5E-477C-B23E-4A055F11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5</a:t>
            </a:fld>
            <a:endParaRPr lang="fr-F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CE86C9-20F4-4DD3-BD91-2BC7A31B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/>
          <a:lstStyle/>
          <a:p>
            <a:r>
              <a:rPr lang="fr-FR" b="1" dirty="0"/>
              <a:t>Etat du projet - </a:t>
            </a:r>
            <a:r>
              <a:rPr lang="fr-FR" b="1" dirty="0" err="1"/>
              <a:t>Features</a:t>
            </a:r>
            <a:r>
              <a:rPr lang="fr-FR" b="1" dirty="0"/>
              <a:t> intéressantes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3E2175-5CEE-4E75-955C-B4FEEE381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94" y="1825987"/>
            <a:ext cx="5545847" cy="4267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A5F79D-419E-4EBC-9162-5D45F9DC1764}"/>
              </a:ext>
            </a:extLst>
          </p:cNvPr>
          <p:cNvSpPr txBox="1"/>
          <p:nvPr/>
        </p:nvSpPr>
        <p:spPr>
          <a:xfrm>
            <a:off x="557514" y="3559119"/>
            <a:ext cx="1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AVEC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278030-8C29-49EE-9FB1-71E34B81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98" y="1825987"/>
            <a:ext cx="4474590" cy="425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8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9CE6-E962-4F58-B6DA-9335693E7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24" y="1383450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Instructions vectorielles pour x86 pour dessiner un point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6169-B9C5-4626-89AE-B8853C4E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94BF-9B9C-43ED-965B-DFE1A353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FE6A-8E5E-477C-B23E-4A055F11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6</a:t>
            </a:fld>
            <a:endParaRPr lang="fr-F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CE86C9-20F4-4DD3-BD91-2BC7A31B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/>
          <a:lstStyle/>
          <a:p>
            <a:r>
              <a:rPr lang="fr-FR" b="1" dirty="0"/>
              <a:t>Etat du projet - </a:t>
            </a:r>
            <a:r>
              <a:rPr lang="fr-FR" b="1" dirty="0" err="1"/>
              <a:t>Features</a:t>
            </a:r>
            <a:r>
              <a:rPr lang="fr-FR" b="1" dirty="0"/>
              <a:t> intéressantes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36FAC2-5640-400D-99F6-7EACF762D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42" y="390341"/>
            <a:ext cx="2022990" cy="5839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07F4F3-226E-4A8E-98D3-80BFA42FB069}"/>
              </a:ext>
            </a:extLst>
          </p:cNvPr>
          <p:cNvSpPr txBox="1"/>
          <p:nvPr/>
        </p:nvSpPr>
        <p:spPr>
          <a:xfrm>
            <a:off x="557514" y="3559119"/>
            <a:ext cx="1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SANS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C60F8F-54C4-4565-BD32-E4AB705F5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50" y="1934021"/>
            <a:ext cx="7526025" cy="380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1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9CE6-E962-4F58-B6DA-9335693E7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24" y="1383450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Instructions vectorielles pour x86 pour dessiner un point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6169-B9C5-4626-89AE-B8853C4E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94BF-9B9C-43ED-965B-DFE1A353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FE6A-8E5E-477C-B23E-4A055F11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7</a:t>
            </a:fld>
            <a:endParaRPr lang="fr-F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CE86C9-20F4-4DD3-BD91-2BC7A31B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/>
          <a:lstStyle/>
          <a:p>
            <a:r>
              <a:rPr lang="fr-FR" b="1" dirty="0"/>
              <a:t>Etat du projet - </a:t>
            </a:r>
            <a:r>
              <a:rPr lang="fr-FR" b="1" dirty="0" err="1"/>
              <a:t>Features</a:t>
            </a:r>
            <a:r>
              <a:rPr lang="fr-FR" b="1" dirty="0"/>
              <a:t> intéressantes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D9E08F-2A76-44FD-9B27-380095819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76" y="1880316"/>
            <a:ext cx="10410825" cy="2057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01EC78-931B-4DE8-9F7E-B84DF5429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76" y="4153102"/>
            <a:ext cx="10353675" cy="190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3A2842-D533-490F-BD07-8AFC67FA3A3B}"/>
              </a:ext>
            </a:extLst>
          </p:cNvPr>
          <p:cNvSpPr txBox="1"/>
          <p:nvPr/>
        </p:nvSpPr>
        <p:spPr>
          <a:xfrm>
            <a:off x="275319" y="2909016"/>
            <a:ext cx="1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AVEC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E2DC43-5DB0-4924-986D-B9DD146C4C59}"/>
              </a:ext>
            </a:extLst>
          </p:cNvPr>
          <p:cNvSpPr txBox="1"/>
          <p:nvPr/>
        </p:nvSpPr>
        <p:spPr>
          <a:xfrm>
            <a:off x="275319" y="4877057"/>
            <a:ext cx="17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SANS</a:t>
            </a:r>
          </a:p>
        </p:txBody>
      </p:sp>
    </p:spTree>
    <p:extLst>
      <p:ext uri="{BB962C8B-B14F-4D97-AF65-F5344CB8AC3E}">
        <p14:creationId xmlns:p14="http://schemas.microsoft.com/office/powerpoint/2010/main" val="34753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15A5-9DB6-4D40-9680-F549850F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Clipping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 Analytique lignes</a:t>
            </a:r>
          </a:p>
          <a:p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Clipping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 Analytique polygones (Sutherland – </a:t>
            </a:r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Hodgman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fr-FR" dirty="0" err="1">
                <a:solidFill>
                  <a:schemeClr val="accent3">
                    <a:lumMod val="50000"/>
                  </a:schemeClr>
                </a:solidFill>
              </a:rPr>
              <a:t>Bresenham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 Arc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F328-F888-454D-AB1B-1924962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A03BD-C66B-410D-A7FF-7D7ED7D3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3BB1-B831-4475-A0C9-83E47891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8</a:t>
            </a:fld>
            <a:endParaRPr lang="fr-F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D67049-ED31-4B07-96BA-8A294458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/>
              <a:t>Etat du projet - </a:t>
            </a:r>
            <a:r>
              <a:rPr lang="fr-FR" b="1" dirty="0" err="1"/>
              <a:t>Features</a:t>
            </a:r>
            <a:r>
              <a:rPr lang="fr-FR" b="1" dirty="0"/>
              <a:t> intéressantes</a:t>
            </a:r>
          </a:p>
        </p:txBody>
      </p:sp>
      <p:pic>
        <p:nvPicPr>
          <p:cNvPr id="3074" name="Picture 2" descr="PDF) The analysis and statistics of line distribution | Jack Bresenham -  Academia.edu">
            <a:extLst>
              <a:ext uri="{FF2B5EF4-FFF2-40B4-BE49-F238E27FC236}">
                <a16:creationId xmlns:a16="http://schemas.microsoft.com/office/drawing/2014/main" id="{A0FD67AA-855F-4B28-BD56-86C4333F0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40" y="327069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4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0DC4-8251-4980-9D0D-7E1DAF56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Table de hachage pour le picking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72DA-EC07-40A4-AC55-D5344034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28/05/2021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27855-5FB8-4E7D-B770-1DF65E96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NOIRY Sylvain - RANDRIAMORA Yevann - WANG Caroline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32C48-8203-4806-9269-F786EA10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F7FC-1AC1-4F2F-9645-CEC936BB0710}" type="slidenum">
              <a:rPr lang="fr-FR" smtClean="0"/>
              <a:t>9</a:t>
            </a:fld>
            <a:endParaRPr lang="fr-F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3534C5-7783-424B-B4C5-3A4C4090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/>
              <a:t>Etat du projet - </a:t>
            </a:r>
            <a:r>
              <a:rPr lang="fr-FR" b="1" dirty="0" err="1"/>
              <a:t>Features</a:t>
            </a:r>
            <a:r>
              <a:rPr lang="fr-FR" b="1" dirty="0"/>
              <a:t> intéressantes</a:t>
            </a:r>
          </a:p>
        </p:txBody>
      </p:sp>
      <p:pic>
        <p:nvPicPr>
          <p:cNvPr id="8" name="Picture 2" descr="Basics of Hash Tables Tutorials &amp; Notes | Data Structures | HackerEarth">
            <a:extLst>
              <a:ext uri="{FF2B5EF4-FFF2-40B4-BE49-F238E27FC236}">
                <a16:creationId xmlns:a16="http://schemas.microsoft.com/office/drawing/2014/main" id="{D259CD1A-EB92-4E10-9903-1BBBD69BF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16" y="1646238"/>
            <a:ext cx="4201732" cy="391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76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460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INTERFACES UTILISATEURS GRAPHIQUES</vt:lpstr>
      <vt:lpstr>Etat du projet – Features réalisées</vt:lpstr>
      <vt:lpstr>Etat du projet – Features incomplètes</vt:lpstr>
      <vt:lpstr>Etat du projet - Features intéressantes</vt:lpstr>
      <vt:lpstr>Etat du projet - Features intéressantes</vt:lpstr>
      <vt:lpstr>Etat du projet - Features intéressantes</vt:lpstr>
      <vt:lpstr>Etat du projet - Features intéressantes</vt:lpstr>
      <vt:lpstr>Etat du projet - Features intéressantes</vt:lpstr>
      <vt:lpstr>Etat du projet - Features intéressantes</vt:lpstr>
      <vt:lpstr>Performances (2048)</vt:lpstr>
      <vt:lpstr>Rapport Valgrind (2048)</vt:lpstr>
      <vt:lpstr>Rapport Valgrind (2048)</vt:lpstr>
      <vt:lpstr>Organisation</vt:lpstr>
      <vt:lpstr>Bilan</vt:lpstr>
      <vt:lpstr>Démonstrations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UTILISATEURS GRAPHIQUES</dc:title>
  <dc:creator>Yevann RANDRIAMORA</dc:creator>
  <cp:lastModifiedBy>Yevann RANDRIAMORA</cp:lastModifiedBy>
  <cp:revision>33</cp:revision>
  <dcterms:created xsi:type="dcterms:W3CDTF">2021-05-27T14:19:39Z</dcterms:created>
  <dcterms:modified xsi:type="dcterms:W3CDTF">2021-05-28T08:18:32Z</dcterms:modified>
</cp:coreProperties>
</file>