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2E69"/>
    <a:srgbClr val="DE82AC"/>
    <a:srgbClr val="003366"/>
    <a:srgbClr val="FF9999"/>
    <a:srgbClr val="F3A671"/>
    <a:srgbClr val="3D0C40"/>
    <a:srgbClr val="18DED9"/>
    <a:srgbClr val="1F0322"/>
    <a:srgbClr val="14B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F5BF-4B46-4217-A151-376BA1C30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C821E-2015-4AE7-816F-EC99D7F37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8BF90-DE2B-4D74-BEE9-B82E6BCD3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519C-D46E-4DE3-91DE-5B29053905F0}" type="datetimeFigureOut">
              <a:rPr lang="en-US" smtClean="0"/>
              <a:t>2020-01-18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2E780-08B7-4E8F-A1DF-849DF381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80F0B-20C5-4246-BE9F-690F8D66E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1DC0-9B49-4E99-95A6-C186ADC7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1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30D9-F560-46EF-B2B1-C91B1D0B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8E13A-59DD-48A5-95C3-6F5A54B97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0977E-73B0-42B8-851C-ABBE8EEF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519C-D46E-4DE3-91DE-5B29053905F0}" type="datetimeFigureOut">
              <a:rPr lang="en-US" smtClean="0"/>
              <a:t>2020-01-18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8086F-E745-404B-B692-B5923D09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5AF2B-2663-40EC-8DFB-02C3616E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1DC0-9B49-4E99-95A6-C186ADC7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8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0F62C-AF95-48F5-8C8D-7B043A39A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98B40-324E-466E-A84E-E6D2DBCCD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87A4A-F084-445B-B6FF-62BDC787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519C-D46E-4DE3-91DE-5B29053905F0}" type="datetimeFigureOut">
              <a:rPr lang="en-US" smtClean="0"/>
              <a:t>2020-01-18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2FC29-C946-4E19-ACBB-A91A5064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E63DD-3E88-4423-A6DA-F60BEE67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1DC0-9B49-4E99-95A6-C186ADC7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6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6FEB-E2D4-435A-82B6-E3741E36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00ADF-811A-4406-ADE1-9A2594FA3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FF8A0-BF89-4C7E-9D4C-DE152B1A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519C-D46E-4DE3-91DE-5B29053905F0}" type="datetimeFigureOut">
              <a:rPr lang="en-US" smtClean="0"/>
              <a:t>2020-01-18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A82E5-911D-487C-88A3-73F0ECB4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43EB7-6079-4A6D-A02F-00A55C98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1DC0-9B49-4E99-95A6-C186ADC7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198C-1CDF-429B-854D-DDCD635F7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3380D-F3B4-4DED-95CB-6972F96EE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6212A-07A9-47EE-A9E9-A62BFCAE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519C-D46E-4DE3-91DE-5B29053905F0}" type="datetimeFigureOut">
              <a:rPr lang="en-US" smtClean="0"/>
              <a:t>2020-01-18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7A3BC-1943-4A73-87CC-65F5E567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DF7A3-E3CA-42AD-9EDD-ED339C9E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1DC0-9B49-4E99-95A6-C186ADC7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0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65914-45B2-43CE-A9B8-F429B714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F96DD-16AC-467F-B81E-74FCCD5A0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435C1-496E-43CE-A1FB-93FD42344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5A92D-DDEB-497D-812B-0D835871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519C-D46E-4DE3-91DE-5B29053905F0}" type="datetimeFigureOut">
              <a:rPr lang="en-US" smtClean="0"/>
              <a:t>2020-01-18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CC5EA-3835-4401-9762-CEA987FF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8C56A-9F11-4AF8-9096-89DE23E0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1DC0-9B49-4E99-95A6-C186ADC7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3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C54B0-31DA-4997-8880-E9E8D89B3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DD44B-2E90-4331-B8F2-5F8EE5170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4509E-3D08-4DA9-9450-7AF5FB998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64520-7213-48A7-824E-AE72B5B07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0960E-615E-45B9-94EF-A87211972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80CD3-44ED-4319-8D71-EAC8ADB8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519C-D46E-4DE3-91DE-5B29053905F0}" type="datetimeFigureOut">
              <a:rPr lang="en-US" smtClean="0"/>
              <a:t>2020-01-18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0054C-B27E-4706-BC3B-5B9688B07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D44F08-5A52-4226-8013-2C5E0B5D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1DC0-9B49-4E99-95A6-C186ADC7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1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52CC-3042-430A-8BA0-FD659E88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D55C0-ED97-4344-9F3E-D4F35F815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519C-D46E-4DE3-91DE-5B29053905F0}" type="datetimeFigureOut">
              <a:rPr lang="en-US" smtClean="0"/>
              <a:t>2020-01-18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9360A-E080-4F9D-9841-9F75D4BD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E2AF6-5685-4D8E-A0C1-A4A717A1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1DC0-9B49-4E99-95A6-C186ADC7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2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2768A-DF81-4093-8E53-B979508BC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519C-D46E-4DE3-91DE-5B29053905F0}" type="datetimeFigureOut">
              <a:rPr lang="en-US" smtClean="0"/>
              <a:t>2020-01-18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37C64-9F77-46C0-BAEE-1DC870E47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A694F-DD7A-4BC1-8F69-1B8728A7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1DC0-9B49-4E99-95A6-C186ADC7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4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934F-DF52-45D9-BD2A-CFE4BEF7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6B100-1EE8-4A6B-851D-8571E912E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03979-6110-4574-988F-55C297C18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DA8F1-ED03-443B-9F55-4FEC1EE9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519C-D46E-4DE3-91DE-5B29053905F0}" type="datetimeFigureOut">
              <a:rPr lang="en-US" smtClean="0"/>
              <a:t>2020-01-18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EDBED-7B3C-496E-8980-B7CAB6BD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0A5F1-03D0-4E96-955E-0F51495F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1DC0-9B49-4E99-95A6-C186ADC7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0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766C-C6F6-4BB1-A548-9E8132683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6D2214-B522-4578-953B-D599EF85B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89E63-471F-492D-B776-CD6E89470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9E150-ECBA-453B-9861-F8A19CBB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519C-D46E-4DE3-91DE-5B29053905F0}" type="datetimeFigureOut">
              <a:rPr lang="en-US" smtClean="0"/>
              <a:t>2020-01-18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8B573-B037-419B-ABF0-B56529829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1630B-E23C-4D4F-9CF2-D2CA33AF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1DC0-9B49-4E99-95A6-C186ADC7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7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CB1D1-1809-4F84-B4A7-6947E416C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6EA9F-6044-497D-8088-A525C6405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D4E96-E65E-4D03-89F8-BAF6EB73B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1519C-D46E-4DE3-91DE-5B29053905F0}" type="datetimeFigureOut">
              <a:rPr lang="en-US" smtClean="0"/>
              <a:t>2020-01-18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F57D9-421B-4874-9982-ECDA7422B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E8801-3511-47A8-8A75-E1D7C4C46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71DC0-9B49-4E99-95A6-C186ADC7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1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C0587FE-6000-45BB-AC40-B23CE30FCFD8}"/>
              </a:ext>
            </a:extLst>
          </p:cNvPr>
          <p:cNvSpPr/>
          <p:nvPr/>
        </p:nvSpPr>
        <p:spPr>
          <a:xfrm>
            <a:off x="3559542" y="1018885"/>
            <a:ext cx="2892842" cy="2862470"/>
          </a:xfrm>
          <a:prstGeom prst="ellipse">
            <a:avLst/>
          </a:prstGeom>
          <a:gradFill flip="none" rotWithShape="1">
            <a:gsLst>
              <a:gs pos="0">
                <a:srgbClr val="3D0C40"/>
              </a:gs>
              <a:gs pos="51000">
                <a:srgbClr val="18DED9">
                  <a:shade val="67500"/>
                  <a:satMod val="115000"/>
                </a:srgbClr>
              </a:gs>
              <a:gs pos="100000">
                <a:srgbClr val="18DED9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Bus">
            <a:extLst>
              <a:ext uri="{FF2B5EF4-FFF2-40B4-BE49-F238E27FC236}">
                <a16:creationId xmlns:a16="http://schemas.microsoft.com/office/drawing/2014/main" id="{D7FF22D3-5EF4-46EB-B975-CC688CBD9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8978" y="751593"/>
            <a:ext cx="2399562" cy="2399562"/>
          </a:xfrm>
          <a:prstGeom prst="rect">
            <a:avLst/>
          </a:prstGeom>
        </p:spPr>
      </p:pic>
      <p:pic>
        <p:nvPicPr>
          <p:cNvPr id="7" name="Graphic 6" descr="Marker">
            <a:extLst>
              <a:ext uri="{FF2B5EF4-FFF2-40B4-BE49-F238E27FC236}">
                <a16:creationId xmlns:a16="http://schemas.microsoft.com/office/drawing/2014/main" id="{34319948-7159-4C43-BD84-50F1AFDFE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10889" y="-59391"/>
            <a:ext cx="3160233" cy="316023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FBCABC-3789-49B7-9BDD-58D484357BD0}"/>
              </a:ext>
            </a:extLst>
          </p:cNvPr>
          <p:cNvGrpSpPr/>
          <p:nvPr/>
        </p:nvGrpSpPr>
        <p:grpSpPr>
          <a:xfrm>
            <a:off x="3700005" y="1520726"/>
            <a:ext cx="2611915" cy="2611915"/>
            <a:chOff x="2431776" y="2476104"/>
            <a:chExt cx="2255531" cy="225553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E7E15FB-54EB-4C8D-8384-ADA80AF430A5}"/>
                </a:ext>
              </a:extLst>
            </p:cNvPr>
            <p:cNvSpPr/>
            <p:nvPr/>
          </p:nvSpPr>
          <p:spPr>
            <a:xfrm>
              <a:off x="2792842" y="2974978"/>
              <a:ext cx="1513812" cy="1513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Stopwatch">
              <a:extLst>
                <a:ext uri="{FF2B5EF4-FFF2-40B4-BE49-F238E27FC236}">
                  <a16:creationId xmlns:a16="http://schemas.microsoft.com/office/drawing/2014/main" id="{B2B00213-F9EA-4FC4-9032-D3451B26E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31776" y="2476104"/>
              <a:ext cx="2255531" cy="2255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773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66BA59D-B14B-41B8-984D-17092FE06196}"/>
              </a:ext>
            </a:extLst>
          </p:cNvPr>
          <p:cNvSpPr/>
          <p:nvPr/>
        </p:nvSpPr>
        <p:spPr>
          <a:xfrm>
            <a:off x="3886890" y="1253180"/>
            <a:ext cx="3859846" cy="3819321"/>
          </a:xfrm>
          <a:prstGeom prst="ellipse">
            <a:avLst/>
          </a:prstGeom>
          <a:gradFill flip="none" rotWithShape="1">
            <a:gsLst>
              <a:gs pos="0">
                <a:srgbClr val="3D0C40"/>
              </a:gs>
              <a:gs pos="51000">
                <a:srgbClr val="18DED9">
                  <a:shade val="67500"/>
                  <a:satMod val="115000"/>
                </a:srgbClr>
              </a:gs>
              <a:gs pos="100000">
                <a:srgbClr val="18DED9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Marker">
            <a:extLst>
              <a:ext uri="{FF2B5EF4-FFF2-40B4-BE49-F238E27FC236}">
                <a16:creationId xmlns:a16="http://schemas.microsoft.com/office/drawing/2014/main" id="{47E381C3-130F-4EB3-9821-2DB219EBD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8559" y="-349788"/>
            <a:ext cx="4924539" cy="49245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B21156-4038-428A-8CAF-077BAFDFD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80" b="89844" l="9961" r="89844">
                        <a14:foregroundMark x1="32617" y1="16992" x2="43164" y2="12891"/>
                        <a14:foregroundMark x1="43164" y1="12891" x2="53906" y2="12891"/>
                        <a14:foregroundMark x1="53906" y1="12891" x2="60938" y2="15234"/>
                        <a14:foregroundMark x1="34375" y1="9570" x2="44727" y2="9375"/>
                        <a14:foregroundMark x1="44727" y1="9375" x2="64258" y2="9570"/>
                        <a14:backgroundMark x1="33398" y1="8789" x2="34766" y2="87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190" y="649065"/>
            <a:ext cx="3485013" cy="348501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81A621C7-D527-441B-8B01-BBD8411CF5FB}"/>
              </a:ext>
            </a:extLst>
          </p:cNvPr>
          <p:cNvSpPr/>
          <p:nvPr/>
        </p:nvSpPr>
        <p:spPr>
          <a:xfrm>
            <a:off x="4599466" y="3205344"/>
            <a:ext cx="2390477" cy="2390477"/>
          </a:xfrm>
          <a:prstGeom prst="ellipse">
            <a:avLst/>
          </a:prstGeom>
          <a:gradFill flip="none" rotWithShape="1">
            <a:gsLst>
              <a:gs pos="100000">
                <a:srgbClr val="3D0C40"/>
              </a:gs>
              <a:gs pos="41000">
                <a:srgbClr val="B22E6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Stopwatch">
            <a:extLst>
              <a:ext uri="{FF2B5EF4-FFF2-40B4-BE49-F238E27FC236}">
                <a16:creationId xmlns:a16="http://schemas.microsoft.com/office/drawing/2014/main" id="{BD51BE11-C689-494B-8D50-E2853498D3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80195" y="2504025"/>
            <a:ext cx="3485012" cy="348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28034D-D660-45DC-90EF-DDDF2E949776}"/>
              </a:ext>
            </a:extLst>
          </p:cNvPr>
          <p:cNvGrpSpPr/>
          <p:nvPr/>
        </p:nvGrpSpPr>
        <p:grpSpPr>
          <a:xfrm>
            <a:off x="2348559" y="-349788"/>
            <a:ext cx="6158644" cy="6338825"/>
            <a:chOff x="2348559" y="-349788"/>
            <a:chExt cx="6158644" cy="633882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9AD1377-BA6E-42F7-A2C0-7E45F57E9BFD}"/>
                </a:ext>
              </a:extLst>
            </p:cNvPr>
            <p:cNvSpPr/>
            <p:nvPr/>
          </p:nvSpPr>
          <p:spPr>
            <a:xfrm>
              <a:off x="3886890" y="1253180"/>
              <a:ext cx="3859846" cy="3819321"/>
            </a:xfrm>
            <a:prstGeom prst="ellipse">
              <a:avLst/>
            </a:prstGeom>
            <a:gradFill flip="none" rotWithShape="1">
              <a:gsLst>
                <a:gs pos="0">
                  <a:srgbClr val="3D0C40"/>
                </a:gs>
                <a:gs pos="51000">
                  <a:srgbClr val="18DED9">
                    <a:shade val="67500"/>
                    <a:satMod val="115000"/>
                  </a:srgbClr>
                </a:gs>
                <a:gs pos="100000">
                  <a:srgbClr val="18DED9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 descr="Marker">
              <a:extLst>
                <a:ext uri="{FF2B5EF4-FFF2-40B4-BE49-F238E27FC236}">
                  <a16:creationId xmlns:a16="http://schemas.microsoft.com/office/drawing/2014/main" id="{6FC0C034-E961-4FEE-A0A1-D2AE77FCD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48559" y="-349788"/>
              <a:ext cx="4924539" cy="492453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493BCEC-07F7-4283-B49C-920AE59DF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180" b="89844" l="9961" r="89844">
                          <a14:foregroundMark x1="32617" y1="16992" x2="43164" y2="12891"/>
                          <a14:foregroundMark x1="43164" y1="12891" x2="53906" y2="12891"/>
                          <a14:foregroundMark x1="53906" y1="12891" x2="60938" y2="15234"/>
                          <a14:foregroundMark x1="34375" y1="9570" x2="44727" y2="9375"/>
                          <a14:foregroundMark x1="44727" y1="9375" x2="64258" y2="9570"/>
                          <a14:backgroundMark x1="33398" y1="8789" x2="34766" y2="87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2190" y="649065"/>
              <a:ext cx="3485013" cy="348501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82D91D2-89B8-42E1-87F5-0323E8AD3B41}"/>
                </a:ext>
              </a:extLst>
            </p:cNvPr>
            <p:cNvSpPr/>
            <p:nvPr/>
          </p:nvSpPr>
          <p:spPr>
            <a:xfrm>
              <a:off x="4599466" y="3205344"/>
              <a:ext cx="2390477" cy="2390477"/>
            </a:xfrm>
            <a:prstGeom prst="ellipse">
              <a:avLst/>
            </a:prstGeom>
            <a:gradFill flip="none" rotWithShape="1">
              <a:gsLst>
                <a:gs pos="100000">
                  <a:srgbClr val="3D0C40"/>
                </a:gs>
                <a:gs pos="41000">
                  <a:srgbClr val="B22E6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Stopwatch">
              <a:extLst>
                <a:ext uri="{FF2B5EF4-FFF2-40B4-BE49-F238E27FC236}">
                  <a16:creationId xmlns:a16="http://schemas.microsoft.com/office/drawing/2014/main" id="{47AFFFF3-22CE-4CBF-8382-67305E356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80195" y="2504025"/>
              <a:ext cx="3485012" cy="3485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257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89E5-6F0C-4D60-8AD8-CFBB2AA9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ED648-9F74-47E9-A96C-7D24647DC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01B6A2-B765-47AD-9C34-F90CE7B51E60}"/>
              </a:ext>
            </a:extLst>
          </p:cNvPr>
          <p:cNvGrpSpPr/>
          <p:nvPr/>
        </p:nvGrpSpPr>
        <p:grpSpPr>
          <a:xfrm>
            <a:off x="1909031" y="-453286"/>
            <a:ext cx="6939548" cy="6747348"/>
            <a:chOff x="2710889" y="-59391"/>
            <a:chExt cx="4311443" cy="419203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1AFF916-A9FE-40FA-8742-D8AD859F0526}"/>
                </a:ext>
              </a:extLst>
            </p:cNvPr>
            <p:cNvSpPr/>
            <p:nvPr/>
          </p:nvSpPr>
          <p:spPr>
            <a:xfrm>
              <a:off x="3559542" y="1018885"/>
              <a:ext cx="2892842" cy="2862470"/>
            </a:xfrm>
            <a:prstGeom prst="ellipse">
              <a:avLst/>
            </a:prstGeom>
            <a:gradFill flip="none" rotWithShape="1">
              <a:gsLst>
                <a:gs pos="0">
                  <a:srgbClr val="3D0C40"/>
                </a:gs>
                <a:gs pos="51000">
                  <a:srgbClr val="18DED9">
                    <a:shade val="67500"/>
                    <a:satMod val="115000"/>
                  </a:srgbClr>
                </a:gs>
                <a:gs pos="100000">
                  <a:srgbClr val="18DED9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Marker">
              <a:extLst>
                <a:ext uri="{FF2B5EF4-FFF2-40B4-BE49-F238E27FC236}">
                  <a16:creationId xmlns:a16="http://schemas.microsoft.com/office/drawing/2014/main" id="{AFD2AA3F-1819-478A-86E3-870F9FD2E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10889" y="-59391"/>
              <a:ext cx="3160233" cy="316023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2BC7C7A-DDBF-41F5-BA21-5F0F0E8E2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180" b="89844" l="9961" r="89844">
                          <a14:foregroundMark x1="32617" y1="16992" x2="43164" y2="12891"/>
                          <a14:foregroundMark x1="43164" y1="12891" x2="53906" y2="12891"/>
                          <a14:foregroundMark x1="53906" y1="12891" x2="60938" y2="15234"/>
                          <a14:foregroundMark x1="34375" y1="9570" x2="44727" y2="9375"/>
                          <a14:foregroundMark x1="44727" y1="9375" x2="64258" y2="9570"/>
                          <a14:backgroundMark x1="33398" y1="8789" x2="34766" y2="87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416" y="555240"/>
              <a:ext cx="2611916" cy="2611916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A3420A4-8F1A-4857-819B-97C10077BA56}"/>
                </a:ext>
              </a:extLst>
            </p:cNvPr>
            <p:cNvGrpSpPr/>
            <p:nvPr/>
          </p:nvGrpSpPr>
          <p:grpSpPr>
            <a:xfrm>
              <a:off x="3700005" y="1520726"/>
              <a:ext cx="2611915" cy="2611915"/>
              <a:chOff x="2431776" y="2476104"/>
              <a:chExt cx="2255531" cy="2255531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DC96F2E-26CB-4EA3-843B-FA72E72321BA}"/>
                  </a:ext>
                </a:extLst>
              </p:cNvPr>
              <p:cNvSpPr/>
              <p:nvPr/>
            </p:nvSpPr>
            <p:spPr>
              <a:xfrm>
                <a:off x="2792842" y="2974978"/>
                <a:ext cx="1513812" cy="1513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Graphic 15" descr="Stopwatch">
                <a:extLst>
                  <a:ext uri="{FF2B5EF4-FFF2-40B4-BE49-F238E27FC236}">
                    <a16:creationId xmlns:a16="http://schemas.microsoft.com/office/drawing/2014/main" id="{BA32CDE4-C9BC-477A-BE94-FE50079E11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431776" y="2476104"/>
                <a:ext cx="2255531" cy="225553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9956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0E0DCDF-079E-4926-83B5-853992914DB2}"/>
              </a:ext>
            </a:extLst>
          </p:cNvPr>
          <p:cNvGrpSpPr/>
          <p:nvPr/>
        </p:nvGrpSpPr>
        <p:grpSpPr>
          <a:xfrm>
            <a:off x="2169360" y="0"/>
            <a:ext cx="6707354" cy="6588506"/>
            <a:chOff x="7149323" y="768002"/>
            <a:chExt cx="4267651" cy="419203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B97E96F-21AA-45E8-AB5E-653B2F74A584}"/>
                </a:ext>
              </a:extLst>
            </p:cNvPr>
            <p:cNvSpPr/>
            <p:nvPr/>
          </p:nvSpPr>
          <p:spPr>
            <a:xfrm>
              <a:off x="7997976" y="1846278"/>
              <a:ext cx="2892842" cy="2862470"/>
            </a:xfrm>
            <a:prstGeom prst="ellipse">
              <a:avLst/>
            </a:prstGeom>
            <a:gradFill flip="none" rotWithShape="1">
              <a:gsLst>
                <a:gs pos="0">
                  <a:srgbClr val="3D0C40"/>
                </a:gs>
                <a:gs pos="51000">
                  <a:srgbClr val="18DED9">
                    <a:shade val="67500"/>
                    <a:satMod val="115000"/>
                  </a:srgbClr>
                </a:gs>
                <a:gs pos="100000">
                  <a:srgbClr val="18DED9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Bus">
              <a:extLst>
                <a:ext uri="{FF2B5EF4-FFF2-40B4-BE49-F238E27FC236}">
                  <a16:creationId xmlns:a16="http://schemas.microsoft.com/office/drawing/2014/main" id="{CABC46DF-1557-4220-A725-E3F53DC34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17412" y="1578986"/>
              <a:ext cx="2399562" cy="2399562"/>
            </a:xfrm>
            <a:prstGeom prst="rect">
              <a:avLst/>
            </a:prstGeom>
          </p:spPr>
        </p:pic>
        <p:pic>
          <p:nvPicPr>
            <p:cNvPr id="7" name="Graphic 6" descr="Marker">
              <a:extLst>
                <a:ext uri="{FF2B5EF4-FFF2-40B4-BE49-F238E27FC236}">
                  <a16:creationId xmlns:a16="http://schemas.microsoft.com/office/drawing/2014/main" id="{12660B0B-8749-447A-BE68-B164BDECB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9323" y="768002"/>
              <a:ext cx="3160233" cy="3160233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D7079F7-11DF-421B-A316-12B8E6D7AE55}"/>
                </a:ext>
              </a:extLst>
            </p:cNvPr>
            <p:cNvGrpSpPr/>
            <p:nvPr/>
          </p:nvGrpSpPr>
          <p:grpSpPr>
            <a:xfrm>
              <a:off x="8138439" y="2348119"/>
              <a:ext cx="2611915" cy="2611915"/>
              <a:chOff x="2431776" y="2476104"/>
              <a:chExt cx="2255531" cy="2255531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B293191-E1BF-4E39-8A65-7D7E384E3826}"/>
                  </a:ext>
                </a:extLst>
              </p:cNvPr>
              <p:cNvSpPr/>
              <p:nvPr/>
            </p:nvSpPr>
            <p:spPr>
              <a:xfrm>
                <a:off x="2792842" y="2974978"/>
                <a:ext cx="1513812" cy="1513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Graphic 9" descr="Stopwatch">
                <a:extLst>
                  <a:ext uri="{FF2B5EF4-FFF2-40B4-BE49-F238E27FC236}">
                    <a16:creationId xmlns:a16="http://schemas.microsoft.com/office/drawing/2014/main" id="{EDF35860-A9B9-443E-A792-A486ADAD23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431776" y="2476104"/>
                <a:ext cx="2255531" cy="225553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06317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Thierry Dubois</dc:creator>
  <cp:lastModifiedBy>Thierry Dubois</cp:lastModifiedBy>
  <cp:revision>8</cp:revision>
  <dcterms:created xsi:type="dcterms:W3CDTF">2020-01-18T22:39:25Z</dcterms:created>
  <dcterms:modified xsi:type="dcterms:W3CDTF">2020-01-18T23:49:34Z</dcterms:modified>
</cp:coreProperties>
</file>