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6" r:id="rId4"/>
    <p:sldId id="287" r:id="rId5"/>
    <p:sldId id="288" r:id="rId6"/>
    <p:sldId id="275" r:id="rId7"/>
    <p:sldId id="276" r:id="rId8"/>
    <p:sldId id="259" r:id="rId9"/>
    <p:sldId id="263" r:id="rId10"/>
    <p:sldId id="257" r:id="rId11"/>
    <p:sldId id="280" r:id="rId12"/>
    <p:sldId id="260" r:id="rId13"/>
    <p:sldId id="281" r:id="rId14"/>
    <p:sldId id="264" r:id="rId15"/>
    <p:sldId id="267" r:id="rId16"/>
    <p:sldId id="266" r:id="rId17"/>
    <p:sldId id="269" r:id="rId18"/>
    <p:sldId id="277" r:id="rId19"/>
    <p:sldId id="282" r:id="rId20"/>
    <p:sldId id="270" r:id="rId21"/>
    <p:sldId id="268" r:id="rId22"/>
    <p:sldId id="283" r:id="rId23"/>
    <p:sldId id="271" r:id="rId24"/>
    <p:sldId id="273" r:id="rId25"/>
    <p:sldId id="285" r:id="rId26"/>
    <p:sldId id="274" r:id="rId27"/>
    <p:sldId id="272" r:id="rId28"/>
    <p:sldId id="265" r:id="rId29"/>
    <p:sldId id="27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64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1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2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0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6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04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5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8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640D95-D170-48AE-BE6D-01912BBB12B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8B2DBA-D37E-4017-979E-E5C6C47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F7B6D-EB4E-41D5-B25A-C3C4C72A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matlab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00A81-F29D-471C-B4E4-17FB5C9C6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58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2930CE-9AC0-4EFA-871F-74E584F3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827" y="1225245"/>
            <a:ext cx="7706899" cy="39403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91E5E0-34AB-4D07-B072-4A043F744D7B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定義方程式</a:t>
            </a:r>
          </a:p>
        </p:txBody>
      </p:sp>
    </p:spTree>
    <p:extLst>
      <p:ext uri="{BB962C8B-B14F-4D97-AF65-F5344CB8AC3E}">
        <p14:creationId xmlns:p14="http://schemas.microsoft.com/office/powerpoint/2010/main" val="123039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91E5E0-34AB-4D07-B072-4A043F744D7B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D980AE-9B21-4E21-867F-1A5789B87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/>
          <a:stretch/>
        </p:blipFill>
        <p:spPr>
          <a:xfrm>
            <a:off x="895865" y="1277284"/>
            <a:ext cx="9777058" cy="22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96327EC-7BD3-4B5B-9001-40561CDA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093" y="1492081"/>
            <a:ext cx="7622464" cy="336745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D3C91-6632-4271-A6E1-6467821A93AA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取得特定時間的輸出</a:t>
            </a:r>
          </a:p>
        </p:txBody>
      </p:sp>
    </p:spTree>
    <p:extLst>
      <p:ext uri="{BB962C8B-B14F-4D97-AF65-F5344CB8AC3E}">
        <p14:creationId xmlns:p14="http://schemas.microsoft.com/office/powerpoint/2010/main" val="277845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A371C2-F6B6-461C-A11C-3F53DC32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353" y="1861618"/>
            <a:ext cx="3722683" cy="33185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9934EF-6F94-47EB-B658-1808EACEC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092" y="2574146"/>
            <a:ext cx="4631061" cy="786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9488D6-9919-41BC-AC7C-2C4A03BC3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93" y="1228554"/>
            <a:ext cx="4733720" cy="12661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D3C91-6632-4271-A6E1-6467821A93AA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補充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–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畫圖</a:t>
            </a:r>
          </a:p>
        </p:txBody>
      </p:sp>
    </p:spTree>
    <p:extLst>
      <p:ext uri="{BB962C8B-B14F-4D97-AF65-F5344CB8AC3E}">
        <p14:creationId xmlns:p14="http://schemas.microsoft.com/office/powerpoint/2010/main" val="367580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1F5B1C-9B04-417D-ABE1-3FD825B4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093" y="1478677"/>
            <a:ext cx="5077534" cy="47822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E47A16-CC53-452F-A30F-B7AFC3B414CB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**完整程式碼</a:t>
            </a:r>
          </a:p>
        </p:txBody>
      </p:sp>
    </p:spTree>
    <p:extLst>
      <p:ext uri="{BB962C8B-B14F-4D97-AF65-F5344CB8AC3E}">
        <p14:creationId xmlns:p14="http://schemas.microsoft.com/office/powerpoint/2010/main" val="36847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E3C9B6-A398-4A43-8FDE-6325A242DBBC}"/>
                  </a:ext>
                </a:extLst>
              </p:cNvPr>
              <p:cNvSpPr/>
              <p:nvPr/>
            </p:nvSpPr>
            <p:spPr>
              <a:xfrm>
                <a:off x="3801763" y="1285103"/>
                <a:ext cx="2564027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E3C9B6-A398-4A43-8FDE-6325A242D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3" y="1285103"/>
                <a:ext cx="2564027" cy="1322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2862DC0-6A6A-4865-BD55-CF6DE836AC04}"/>
              </a:ext>
            </a:extLst>
          </p:cNvPr>
          <p:cNvCxnSpPr>
            <a:cxnSpLocks/>
          </p:cNvCxnSpPr>
          <p:nvPr/>
        </p:nvCxnSpPr>
        <p:spPr>
          <a:xfrm>
            <a:off x="1624914" y="1946189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063B7EA-9326-4C16-9999-2A6890BCC74E}"/>
              </a:ext>
            </a:extLst>
          </p:cNvPr>
          <p:cNvCxnSpPr>
            <a:cxnSpLocks/>
          </p:cNvCxnSpPr>
          <p:nvPr/>
        </p:nvCxnSpPr>
        <p:spPr>
          <a:xfrm>
            <a:off x="6713838" y="1946189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BE3E9E-0824-4341-9089-F7352A9819E6}"/>
              </a:ext>
            </a:extLst>
          </p:cNvPr>
          <p:cNvSpPr txBox="1"/>
          <p:nvPr/>
        </p:nvSpPr>
        <p:spPr>
          <a:xfrm>
            <a:off x="951470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476468-55AF-4F8F-88FC-717CF70D06AA}"/>
              </a:ext>
            </a:extLst>
          </p:cNvPr>
          <p:cNvSpPr txBox="1"/>
          <p:nvPr/>
        </p:nvSpPr>
        <p:spPr>
          <a:xfrm>
            <a:off x="8672386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EF23F02-E9B0-43C2-B477-FC4D8434C5E8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01730B-3397-49C1-A2A5-1B95F6634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105" y="3551744"/>
            <a:ext cx="2513735" cy="743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510766E-A2BA-4CCD-830F-A41D755D9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792" y="3022343"/>
            <a:ext cx="3632887" cy="3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8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化簡系統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3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E3C9B6-A398-4A43-8FDE-6325A242DBBC}"/>
                  </a:ext>
                </a:extLst>
              </p:cNvPr>
              <p:cNvSpPr/>
              <p:nvPr/>
            </p:nvSpPr>
            <p:spPr>
              <a:xfrm>
                <a:off x="3542273" y="1285103"/>
                <a:ext cx="1876165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E3C9B6-A398-4A43-8FDE-6325A242D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73" y="1285103"/>
                <a:ext cx="1876165" cy="1322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2862DC0-6A6A-4865-BD55-CF6DE836AC04}"/>
              </a:ext>
            </a:extLst>
          </p:cNvPr>
          <p:cNvCxnSpPr>
            <a:cxnSpLocks/>
          </p:cNvCxnSpPr>
          <p:nvPr/>
        </p:nvCxnSpPr>
        <p:spPr>
          <a:xfrm>
            <a:off x="2458995" y="1946189"/>
            <a:ext cx="735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063B7EA-9326-4C16-9999-2A6890BCC74E}"/>
              </a:ext>
            </a:extLst>
          </p:cNvPr>
          <p:cNvCxnSpPr>
            <a:cxnSpLocks/>
          </p:cNvCxnSpPr>
          <p:nvPr/>
        </p:nvCxnSpPr>
        <p:spPr>
          <a:xfrm>
            <a:off x="8171937" y="1946189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BE3E9E-0824-4341-9089-F7352A9819E6}"/>
              </a:ext>
            </a:extLst>
          </p:cNvPr>
          <p:cNvSpPr txBox="1"/>
          <p:nvPr/>
        </p:nvSpPr>
        <p:spPr>
          <a:xfrm>
            <a:off x="691980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476468-55AF-4F8F-88FC-717CF70D06AA}"/>
              </a:ext>
            </a:extLst>
          </p:cNvPr>
          <p:cNvSpPr txBox="1"/>
          <p:nvPr/>
        </p:nvSpPr>
        <p:spPr>
          <a:xfrm>
            <a:off x="10130485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EF23F02-E9B0-43C2-B477-FC4D8434C5E8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F1D1AA-959A-46FF-A5AB-D51B9BD9AB29}"/>
                  </a:ext>
                </a:extLst>
              </p:cNvPr>
              <p:cNvSpPr/>
              <p:nvPr/>
            </p:nvSpPr>
            <p:spPr>
              <a:xfrm>
                <a:off x="6096000" y="1285103"/>
                <a:ext cx="1876165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F1D1AA-959A-46FF-A5AB-D51B9BD9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85103"/>
                <a:ext cx="1876165" cy="132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1D5FFF1-DF25-418C-BB76-ED371798072F}"/>
              </a:ext>
            </a:extLst>
          </p:cNvPr>
          <p:cNvCxnSpPr>
            <a:cxnSpLocks/>
          </p:cNvCxnSpPr>
          <p:nvPr/>
        </p:nvCxnSpPr>
        <p:spPr>
          <a:xfrm>
            <a:off x="5465808" y="1946188"/>
            <a:ext cx="576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AF30E7-8F12-4640-9819-B6BA8E47E8FF}"/>
                  </a:ext>
                </a:extLst>
              </p:cNvPr>
              <p:cNvSpPr/>
              <p:nvPr/>
            </p:nvSpPr>
            <p:spPr>
              <a:xfrm>
                <a:off x="3589643" y="3346622"/>
                <a:ext cx="1876165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AF30E7-8F12-4640-9819-B6BA8E47E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3" y="3346622"/>
                <a:ext cx="1876165" cy="1322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000FF4A1-C1FA-4835-9C1F-63A6E1C54CE4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5465809" y="1946187"/>
            <a:ext cx="3620529" cy="2061521"/>
          </a:xfrm>
          <a:prstGeom prst="bentConnector3">
            <a:avLst>
              <a:gd name="adj1" fmla="val -3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7E511F8-5D9B-4F24-9E31-A3237EB9FC3E}"/>
              </a:ext>
            </a:extLst>
          </p:cNvPr>
          <p:cNvCxnSpPr>
            <a:stCxn id="14" idx="1"/>
          </p:cNvCxnSpPr>
          <p:nvPr/>
        </p:nvCxnSpPr>
        <p:spPr>
          <a:xfrm rot="10800000">
            <a:off x="2174789" y="2292179"/>
            <a:ext cx="1414854" cy="17155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94E332CD-1B44-4A0E-9368-8A040E164A21}"/>
              </a:ext>
            </a:extLst>
          </p:cNvPr>
          <p:cNvSpPr/>
          <p:nvPr/>
        </p:nvSpPr>
        <p:spPr>
          <a:xfrm>
            <a:off x="2040924" y="1837155"/>
            <a:ext cx="267727" cy="26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787AE9-4FFA-41F8-B3D5-EBEA17AFC397}"/>
              </a:ext>
            </a:extLst>
          </p:cNvPr>
          <p:cNvCxnSpPr>
            <a:cxnSpLocks/>
          </p:cNvCxnSpPr>
          <p:nvPr/>
        </p:nvCxnSpPr>
        <p:spPr>
          <a:xfrm>
            <a:off x="1359242" y="1956483"/>
            <a:ext cx="53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D93FC0-D132-4EF1-814F-88BCEE29DD11}"/>
              </a:ext>
            </a:extLst>
          </p:cNvPr>
          <p:cNvSpPr txBox="1"/>
          <p:nvPr/>
        </p:nvSpPr>
        <p:spPr>
          <a:xfrm>
            <a:off x="1587844" y="2251900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-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1746F57-034C-447A-B89B-ABD07C24B4CA}"/>
              </a:ext>
            </a:extLst>
          </p:cNvPr>
          <p:cNvSpPr txBox="1"/>
          <p:nvPr/>
        </p:nvSpPr>
        <p:spPr>
          <a:xfrm>
            <a:off x="1516791" y="1484523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+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25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6A676E6-BE8F-4AEF-BC34-58923970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31" y="2100831"/>
            <a:ext cx="4706007" cy="24768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2D0AE3-F49B-449B-A240-288227FC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25" y="2100831"/>
            <a:ext cx="4610743" cy="29055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9FE1C-C212-48F9-9A91-6E61402A2836}"/>
              </a:ext>
            </a:extLst>
          </p:cNvPr>
          <p:cNvSpPr txBox="1"/>
          <p:nvPr/>
        </p:nvSpPr>
        <p:spPr>
          <a:xfrm>
            <a:off x="841915" y="1309816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控制器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EE2056-1965-4918-9812-5E7E718125A0}"/>
              </a:ext>
            </a:extLst>
          </p:cNvPr>
          <p:cNvSpPr txBox="1"/>
          <p:nvPr/>
        </p:nvSpPr>
        <p:spPr>
          <a:xfrm>
            <a:off x="5709338" y="1309816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受控系統</a:t>
            </a:r>
          </a:p>
        </p:txBody>
      </p:sp>
    </p:spTree>
    <p:extLst>
      <p:ext uri="{BB962C8B-B14F-4D97-AF65-F5344CB8AC3E}">
        <p14:creationId xmlns:p14="http://schemas.microsoft.com/office/powerpoint/2010/main" val="387971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077C41-3395-435F-A3BF-6882FDA3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33303"/>
            <a:ext cx="3319849" cy="2527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D58B285-0A56-4E20-9764-26F61A81A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/>
          <a:stretch/>
        </p:blipFill>
        <p:spPr>
          <a:xfrm>
            <a:off x="907667" y="2167916"/>
            <a:ext cx="5289246" cy="288647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59E8781-29AF-4BFB-8421-7A9BCB74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5854" y="2056933"/>
            <a:ext cx="1292404" cy="352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AC46BD9-D72A-4CC8-BFB3-924A854E0271}"/>
              </a:ext>
            </a:extLst>
          </p:cNvPr>
          <p:cNvSpPr txBox="1"/>
          <p:nvPr/>
        </p:nvSpPr>
        <p:spPr>
          <a:xfrm>
            <a:off x="841915" y="1309816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系統轉移函數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2CBA12-88EE-44A6-B34D-74B7CC2992E0}"/>
              </a:ext>
            </a:extLst>
          </p:cNvPr>
          <p:cNvSpPr txBox="1"/>
          <p:nvPr/>
        </p:nvSpPr>
        <p:spPr>
          <a:xfrm>
            <a:off x="6153261" y="1309816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步階輸入的響應</a:t>
            </a:r>
          </a:p>
        </p:txBody>
      </p:sp>
    </p:spTree>
    <p:extLst>
      <p:ext uri="{BB962C8B-B14F-4D97-AF65-F5344CB8AC3E}">
        <p14:creationId xmlns:p14="http://schemas.microsoft.com/office/powerpoint/2010/main" val="10849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基本運算子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23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7A70FC-D43D-49C3-923B-EC09B41A70D2}"/>
              </a:ext>
            </a:extLst>
          </p:cNvPr>
          <p:cNvSpPr txBox="1"/>
          <p:nvPr/>
        </p:nvSpPr>
        <p:spPr>
          <a:xfrm>
            <a:off x="1432905" y="641265"/>
            <a:ext cx="712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調整</a:t>
            </a:r>
            <a:r>
              <a:rPr lang="en-US" altLang="zh-TW" dirty="0" err="1"/>
              <a:t>Kp</a:t>
            </a:r>
            <a:r>
              <a:rPr lang="zh-TW" altLang="en-US" dirty="0"/>
              <a:t> 並計算穩態響應</a:t>
            </a:r>
            <a:r>
              <a:rPr lang="en-US" altLang="zh-TW" dirty="0"/>
              <a:t>(steady-state)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8E17C6-ECBE-4E95-96D2-54A39DCC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34" y="2068045"/>
            <a:ext cx="4008205" cy="30105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1A5D15-8F80-4206-8622-96F3A8A9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5" y="1457794"/>
            <a:ext cx="3441835" cy="44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調整輸入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64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7EDD80D-90C2-49A7-A972-6D23BB9C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05" y="1580596"/>
            <a:ext cx="3929927" cy="22041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087231-9165-47E9-B6EE-19FED013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4" y="3967041"/>
            <a:ext cx="3929927" cy="23673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ECA622-9B4E-47DF-AFAD-F4EA72C8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069"/>
            <a:ext cx="4178328" cy="231523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F2820C-2BD8-418F-9F6C-4775E14CCC3C}"/>
              </a:ext>
            </a:extLst>
          </p:cNvPr>
          <p:cNvSpPr txBox="1"/>
          <p:nvPr/>
        </p:nvSpPr>
        <p:spPr>
          <a:xfrm>
            <a:off x="1432905" y="641265"/>
            <a:ext cx="712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定義系統</a:t>
            </a:r>
          </a:p>
        </p:txBody>
      </p:sp>
    </p:spTree>
    <p:extLst>
      <p:ext uri="{BB962C8B-B14F-4D97-AF65-F5344CB8AC3E}">
        <p14:creationId xmlns:p14="http://schemas.microsoft.com/office/powerpoint/2010/main" val="171218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E65307-8353-456B-9B94-7CA96675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7" y="3039892"/>
            <a:ext cx="3476833" cy="2768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6A0110-E4C8-4105-9FF9-BB98CF9A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97" y="1506793"/>
            <a:ext cx="3467584" cy="11907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6627F9-912C-45D9-8F68-6B8AF6ADA155}"/>
              </a:ext>
            </a:extLst>
          </p:cNvPr>
          <p:cNvSpPr txBox="1"/>
          <p:nvPr/>
        </p:nvSpPr>
        <p:spPr>
          <a:xfrm>
            <a:off x="1342997" y="641265"/>
            <a:ext cx="26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Ramp input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7C0A33-113E-403D-8154-75355A0D6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10" y="3039892"/>
            <a:ext cx="3621935" cy="27680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14891D-FFD1-4A28-A872-20487DEC8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10" y="1506793"/>
            <a:ext cx="3621936" cy="119436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408A9-1AAF-4A02-947B-108611935374}"/>
              </a:ext>
            </a:extLst>
          </p:cNvPr>
          <p:cNvSpPr txBox="1"/>
          <p:nvPr/>
        </p:nvSpPr>
        <p:spPr>
          <a:xfrm>
            <a:off x="6141310" y="641265"/>
            <a:ext cx="26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sin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92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極零點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0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1C8CC28-A45B-481F-B6F3-94B57473431D}"/>
              </a:ext>
            </a:extLst>
          </p:cNvPr>
          <p:cNvCxnSpPr>
            <a:cxnSpLocks/>
          </p:cNvCxnSpPr>
          <p:nvPr/>
        </p:nvCxnSpPr>
        <p:spPr>
          <a:xfrm>
            <a:off x="2458995" y="1946189"/>
            <a:ext cx="1563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A2D6BAB-1F85-4A53-AD4E-EE70EEFD6722}"/>
              </a:ext>
            </a:extLst>
          </p:cNvPr>
          <p:cNvCxnSpPr>
            <a:cxnSpLocks/>
          </p:cNvCxnSpPr>
          <p:nvPr/>
        </p:nvCxnSpPr>
        <p:spPr>
          <a:xfrm>
            <a:off x="7296665" y="1946189"/>
            <a:ext cx="2704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7EF7B7-D73F-41E2-B073-10D49B412F21}"/>
              </a:ext>
            </a:extLst>
          </p:cNvPr>
          <p:cNvSpPr txBox="1"/>
          <p:nvPr/>
        </p:nvSpPr>
        <p:spPr>
          <a:xfrm>
            <a:off x="691980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F67C97-1257-4DFF-A811-F7C5560EE52C}"/>
              </a:ext>
            </a:extLst>
          </p:cNvPr>
          <p:cNvSpPr txBox="1"/>
          <p:nvPr/>
        </p:nvSpPr>
        <p:spPr>
          <a:xfrm>
            <a:off x="10130485" y="1715356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7A8841-CDFF-4273-B4C2-F6AD9B8C955C}"/>
                  </a:ext>
                </a:extLst>
              </p:cNvPr>
              <p:cNvSpPr/>
              <p:nvPr/>
            </p:nvSpPr>
            <p:spPr>
              <a:xfrm>
                <a:off x="4332073" y="1285103"/>
                <a:ext cx="2795717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7A8841-CDFF-4273-B4C2-F6AD9B8C9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73" y="1285103"/>
                <a:ext cx="2795717" cy="1322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7AF2F7-A172-4701-8C43-B8A85A7C8375}"/>
                  </a:ext>
                </a:extLst>
              </p:cNvPr>
              <p:cNvSpPr/>
              <p:nvPr/>
            </p:nvSpPr>
            <p:spPr>
              <a:xfrm>
                <a:off x="3589643" y="3346622"/>
                <a:ext cx="1876165" cy="1322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7AF2F7-A172-4701-8C43-B8A85A7C8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3" y="3346622"/>
                <a:ext cx="1876165" cy="132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AE2403E1-241F-4E8D-B699-0FAD8A1EAB66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5465809" y="1946187"/>
            <a:ext cx="3620529" cy="2061521"/>
          </a:xfrm>
          <a:prstGeom prst="bentConnector3">
            <a:avLst>
              <a:gd name="adj1" fmla="val -3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BA2E9FE-64CC-4D3C-9D1A-BDFA8047D839}"/>
              </a:ext>
            </a:extLst>
          </p:cNvPr>
          <p:cNvCxnSpPr>
            <a:stCxn id="9" idx="1"/>
          </p:cNvCxnSpPr>
          <p:nvPr/>
        </p:nvCxnSpPr>
        <p:spPr>
          <a:xfrm rot="10800000">
            <a:off x="2174789" y="2292179"/>
            <a:ext cx="1414854" cy="17155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94DB9805-AA6A-4218-AF63-0CA06EE960AA}"/>
              </a:ext>
            </a:extLst>
          </p:cNvPr>
          <p:cNvSpPr/>
          <p:nvPr/>
        </p:nvSpPr>
        <p:spPr>
          <a:xfrm>
            <a:off x="2040924" y="1837155"/>
            <a:ext cx="267727" cy="26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511308-8372-46CB-8409-3C038CA27ACE}"/>
              </a:ext>
            </a:extLst>
          </p:cNvPr>
          <p:cNvCxnSpPr>
            <a:cxnSpLocks/>
          </p:cNvCxnSpPr>
          <p:nvPr/>
        </p:nvCxnSpPr>
        <p:spPr>
          <a:xfrm>
            <a:off x="1359242" y="1956483"/>
            <a:ext cx="53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7E8FA7-BB54-42EA-B039-950B78D618DD}"/>
              </a:ext>
            </a:extLst>
          </p:cNvPr>
          <p:cNvSpPr txBox="1"/>
          <p:nvPr/>
        </p:nvSpPr>
        <p:spPr>
          <a:xfrm>
            <a:off x="1587844" y="2251900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-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1556CD-6AFA-4C0E-9F5A-2F3DEB2A4195}"/>
              </a:ext>
            </a:extLst>
          </p:cNvPr>
          <p:cNvSpPr txBox="1"/>
          <p:nvPr/>
        </p:nvSpPr>
        <p:spPr>
          <a:xfrm>
            <a:off x="1516791" y="1484523"/>
            <a:ext cx="54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+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084A23-35CB-4E64-B98A-86AB1F15BE8A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</a:t>
            </a:r>
          </a:p>
        </p:txBody>
      </p:sp>
    </p:spTree>
    <p:extLst>
      <p:ext uri="{BB962C8B-B14F-4D97-AF65-F5344CB8AC3E}">
        <p14:creationId xmlns:p14="http://schemas.microsoft.com/office/powerpoint/2010/main" val="170003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D7B92FA-C52F-47DE-8682-92062357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9" y="2449400"/>
            <a:ext cx="3540647" cy="27634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58330F-FE1B-4BA1-8556-88FF3E94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" y="1704303"/>
            <a:ext cx="1895740" cy="4096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2855F2-E6A8-42D8-936C-7DE3292C014F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繪製極零點圖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E56604-0A46-494B-B7BD-4E4116BC6C31}"/>
              </a:ext>
            </a:extLst>
          </p:cNvPr>
          <p:cNvSpPr txBox="1"/>
          <p:nvPr/>
        </p:nvSpPr>
        <p:spPr>
          <a:xfrm>
            <a:off x="6554855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計算零點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E0CC2C-664D-4301-8CCF-A856C85E82E8}"/>
              </a:ext>
            </a:extLst>
          </p:cNvPr>
          <p:cNvSpPr txBox="1"/>
          <p:nvPr/>
        </p:nvSpPr>
        <p:spPr>
          <a:xfrm>
            <a:off x="6554855" y="3667897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計算極點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66AC4A-2042-4203-8A35-BC906594E1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2" r="-1"/>
          <a:stretch/>
        </p:blipFill>
        <p:spPr>
          <a:xfrm>
            <a:off x="6554855" y="4445016"/>
            <a:ext cx="3791480" cy="19147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796965B-2087-4191-9754-94C3E9913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855" y="1294670"/>
            <a:ext cx="379147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4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課堂作業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99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2D026C-5DF3-483A-B9C1-15FEF95FF39F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練習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–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660DB6-944A-4578-B5C7-6869FB3FFAB0}"/>
              </a:ext>
            </a:extLst>
          </p:cNvPr>
          <p:cNvSpPr txBox="1"/>
          <p:nvPr/>
        </p:nvSpPr>
        <p:spPr>
          <a:xfrm>
            <a:off x="1143955" y="3793606"/>
            <a:ext cx="581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化簡系統並求步階輸出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FDA841-B60C-4F24-803B-66F36FE2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98" y="1209365"/>
            <a:ext cx="522042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2D026C-5DF3-483A-B9C1-15FEF95FF39F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練習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–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89F3CE-7782-4392-BA2D-C67C79A4A680}"/>
              </a:ext>
            </a:extLst>
          </p:cNvPr>
          <p:cNvSpPr txBox="1"/>
          <p:nvPr/>
        </p:nvSpPr>
        <p:spPr>
          <a:xfrm>
            <a:off x="1143955" y="3793606"/>
            <a:ext cx="72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計算該系統步階輸入時的穩態誤差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4DCC4F-3C02-4082-868F-4B53C8CD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98" y="1209365"/>
            <a:ext cx="522042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98132A3-73D8-4686-BDEF-112B124E717F}"/>
              </a:ext>
            </a:extLst>
          </p:cNvPr>
          <p:cNvSpPr txBox="1"/>
          <p:nvPr/>
        </p:nvSpPr>
        <p:spPr>
          <a:xfrm>
            <a:off x="878985" y="797011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For 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迴圈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A836E3-F923-4E1D-907B-7063F6C6E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7"/>
          <a:stretch/>
        </p:blipFill>
        <p:spPr>
          <a:xfrm>
            <a:off x="733842" y="1538417"/>
            <a:ext cx="3248478" cy="18905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06FB05E-0D4A-4F37-8C0B-4CC51174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1033"/>
            <a:ext cx="2210108" cy="15051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D22D35-1887-42B6-87E0-08B44035D7C3}"/>
              </a:ext>
            </a:extLst>
          </p:cNvPr>
          <p:cNvSpPr txBox="1"/>
          <p:nvPr/>
        </p:nvSpPr>
        <p:spPr>
          <a:xfrm>
            <a:off x="6096000" y="792775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條件判斷</a:t>
            </a:r>
          </a:p>
        </p:txBody>
      </p:sp>
    </p:spTree>
    <p:extLst>
      <p:ext uri="{BB962C8B-B14F-4D97-AF65-F5344CB8AC3E}">
        <p14:creationId xmlns:p14="http://schemas.microsoft.com/office/powerpoint/2010/main" val="1178110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81C8A9A-2732-4B9E-9B86-A76FDDA58D67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練習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–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66CA58-867C-4300-88FC-0AFB1FD28A06}"/>
              </a:ext>
            </a:extLst>
          </p:cNvPr>
          <p:cNvSpPr txBox="1"/>
          <p:nvPr/>
        </p:nvSpPr>
        <p:spPr>
          <a:xfrm>
            <a:off x="1143955" y="3793606"/>
            <a:ext cx="72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計算該系統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sin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輸入時的響應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10FFC9-7BCD-43F5-97EB-67ADBC5B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98" y="1209365"/>
            <a:ext cx="5220429" cy="22196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B0FC22-DE32-4F2A-8587-77C685B4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55" y="4434272"/>
            <a:ext cx="2845450" cy="8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81C8A9A-2732-4B9E-9B86-A76FDDA58D67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練習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–</a:t>
            </a: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DBFC3C-EF0D-4903-AD11-083F3BA4FA8E}"/>
              </a:ext>
            </a:extLst>
          </p:cNvPr>
          <p:cNvSpPr txBox="1"/>
          <p:nvPr/>
        </p:nvSpPr>
        <p:spPr>
          <a:xfrm>
            <a:off x="1143955" y="3793606"/>
            <a:ext cx="72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求該系統的極零點圖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22833F-2FAD-466C-A02C-949740FD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98" y="1209365"/>
            <a:ext cx="522042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3101617-3E30-492A-A0EB-6C1EC24F23DA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矩陣宣告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F529BC-9970-4D2A-B42E-5C995EFF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3" y="2025362"/>
            <a:ext cx="3658111" cy="22958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3FE966-5965-4002-A639-07C4367B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58" y="1975936"/>
            <a:ext cx="318179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DB06670-F34B-4C50-974C-E7A4F26B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2" y="2602102"/>
            <a:ext cx="3086531" cy="22482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B4E8C5-FAF3-4027-8580-FD2575AF7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r="-1"/>
          <a:stretch/>
        </p:blipFill>
        <p:spPr>
          <a:xfrm>
            <a:off x="4028146" y="2611628"/>
            <a:ext cx="3053213" cy="22291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29F0D19-BC18-44D7-9C56-3CFB8DADE59A}"/>
              </a:ext>
            </a:extLst>
          </p:cNvPr>
          <p:cNvSpPr txBox="1"/>
          <p:nvPr/>
        </p:nvSpPr>
        <p:spPr>
          <a:xfrm>
            <a:off x="773952" y="1834978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矩陣轉置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5AC86C-2DD6-4071-ADEB-E27D40E12805}"/>
              </a:ext>
            </a:extLst>
          </p:cNvPr>
          <p:cNvSpPr txBox="1"/>
          <p:nvPr/>
        </p:nvSpPr>
        <p:spPr>
          <a:xfrm>
            <a:off x="4028146" y="1834978"/>
            <a:ext cx="284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內積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1376E0-23CB-44A8-AF0F-5C1560462EDF}"/>
              </a:ext>
            </a:extLst>
          </p:cNvPr>
          <p:cNvSpPr txBox="1"/>
          <p:nvPr/>
        </p:nvSpPr>
        <p:spPr>
          <a:xfrm>
            <a:off x="7661033" y="1834978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元素相乘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F668D30-1A4B-489B-A8C4-81C05662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33" y="2602102"/>
            <a:ext cx="271500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多項式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0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CCF3608-4920-4537-B9F9-8E80C46FAEC6}"/>
                  </a:ext>
                </a:extLst>
              </p:cNvPr>
              <p:cNvSpPr txBox="1"/>
              <p:nvPr/>
            </p:nvSpPr>
            <p:spPr>
              <a:xfrm>
                <a:off x="848093" y="1433385"/>
                <a:ext cx="1874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CCF3608-4920-4537-B9F9-8E80C46F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3" y="1433385"/>
                <a:ext cx="1874744" cy="276999"/>
              </a:xfrm>
              <a:prstGeom prst="rect">
                <a:avLst/>
              </a:prstGeom>
              <a:blipFill>
                <a:blip r:embed="rId2"/>
                <a:stretch>
                  <a:fillRect l="-2273" t="-4348" r="-325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66A1520-4923-4C40-942D-EF17C4880508}"/>
                  </a:ext>
                </a:extLst>
              </p:cNvPr>
              <p:cNvSpPr txBox="1"/>
              <p:nvPr/>
            </p:nvSpPr>
            <p:spPr>
              <a:xfrm>
                <a:off x="848093" y="1863812"/>
                <a:ext cx="1261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dirty="0"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66A1520-4923-4C40-942D-EF17C4880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3" y="1863812"/>
                <a:ext cx="1261371" cy="276999"/>
              </a:xfrm>
              <a:prstGeom prst="rect">
                <a:avLst/>
              </a:prstGeom>
              <a:blipFill>
                <a:blip r:embed="rId3"/>
                <a:stretch>
                  <a:fillRect l="-3865" t="-4444" r="-144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CC1E28A-65B7-4119-930A-2F88D6DD9263}"/>
              </a:ext>
            </a:extLst>
          </p:cNvPr>
          <p:cNvSpPr txBox="1"/>
          <p:nvPr/>
        </p:nvSpPr>
        <p:spPr>
          <a:xfrm>
            <a:off x="848093" y="574589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表示法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EF4C7B-D3BB-4AA5-A743-E824C2B0142B}"/>
              </a:ext>
            </a:extLst>
          </p:cNvPr>
          <p:cNvSpPr txBox="1"/>
          <p:nvPr/>
        </p:nvSpPr>
        <p:spPr>
          <a:xfrm>
            <a:off x="906393" y="3511737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相乘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81EB27-CF7E-4A23-871D-3AD1CF603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7" y="4220550"/>
            <a:ext cx="2333951" cy="390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1AD172-EDF5-4067-9231-9AA9307F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630" y="1365970"/>
            <a:ext cx="2076740" cy="78115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88E371-543D-4303-8D72-07C832E0E2CD}"/>
              </a:ext>
            </a:extLst>
          </p:cNvPr>
          <p:cNvSpPr txBox="1"/>
          <p:nvPr/>
        </p:nvSpPr>
        <p:spPr>
          <a:xfrm>
            <a:off x="3382994" y="1571884"/>
            <a:ext cx="17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可以表示為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E856EE-7D6F-4E0F-BBB9-E7E909D54ACC}"/>
              </a:ext>
            </a:extLst>
          </p:cNvPr>
          <p:cNvSpPr txBox="1"/>
          <p:nvPr/>
        </p:nvSpPr>
        <p:spPr>
          <a:xfrm>
            <a:off x="5726214" y="3511737"/>
            <a:ext cx="363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根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F3B5C8A-5C9A-47EE-827C-51F0499BB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971" y="4192234"/>
            <a:ext cx="238158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3278C8-8F82-4234-AC31-5253765C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Mass-spring-damping system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3CB5CAE-5B68-4B4E-B889-70AD93E1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B1BD02-D9D1-486F-A0AF-AF2E580BC432}"/>
                  </a:ext>
                </a:extLst>
              </p:cNvPr>
              <p:cNvSpPr txBox="1"/>
              <p:nvPr/>
            </p:nvSpPr>
            <p:spPr>
              <a:xfrm>
                <a:off x="1655805" y="2012890"/>
                <a:ext cx="35544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=0.5,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B1BD02-D9D1-486F-A0AF-AF2E580B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05" y="2012890"/>
                <a:ext cx="355449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03BB140-31E5-4816-85D2-03A72A52266A}"/>
                  </a:ext>
                </a:extLst>
              </p:cNvPr>
              <p:cNvSpPr txBox="1"/>
              <p:nvPr/>
            </p:nvSpPr>
            <p:spPr>
              <a:xfrm>
                <a:off x="1655805" y="2656240"/>
                <a:ext cx="38841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unit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step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force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03BB140-31E5-4816-85D2-03A72A52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05" y="2656240"/>
                <a:ext cx="38841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5D67515-2FEE-4DBE-B707-523CD6AE78DC}"/>
                  </a:ext>
                </a:extLst>
              </p:cNvPr>
              <p:cNvSpPr txBox="1"/>
              <p:nvPr/>
            </p:nvSpPr>
            <p:spPr>
              <a:xfrm>
                <a:off x="1655805" y="3299590"/>
                <a:ext cx="9168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5D67515-2FEE-4DBE-B707-523CD6AE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05" y="3299590"/>
                <a:ext cx="9168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BCDB4E0-8C1C-4249-AAAD-E14D6978DEF6}"/>
                  </a:ext>
                </a:extLst>
              </p:cNvPr>
              <p:cNvSpPr txBox="1"/>
              <p:nvPr/>
            </p:nvSpPr>
            <p:spPr>
              <a:xfrm>
                <a:off x="1655805" y="1369540"/>
                <a:ext cx="2956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BCDB4E0-8C1C-4249-AAAD-E14D6978D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05" y="1369540"/>
                <a:ext cx="29565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541FE24-28AB-4880-BB72-A0CFDAA08019}"/>
                  </a:ext>
                </a:extLst>
              </p:cNvPr>
              <p:cNvSpPr txBox="1"/>
              <p:nvPr/>
            </p:nvSpPr>
            <p:spPr>
              <a:xfrm>
                <a:off x="1659428" y="3942940"/>
                <a:ext cx="59155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rest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541FE24-28AB-4880-BB72-A0CFDAA0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28" y="3942940"/>
                <a:ext cx="591553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9066D06-8627-487F-AE26-118874E2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31" y="1010264"/>
            <a:ext cx="2962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19715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400</TotalTime>
  <Words>209</Words>
  <Application>Microsoft Office PowerPoint</Application>
  <PresentationFormat>寬螢幕</PresentationFormat>
  <Paragraphs>68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jf open 粉圓 1.1</vt:lpstr>
      <vt:lpstr>Arial</vt:lpstr>
      <vt:lpstr>Cambria Math</vt:lpstr>
      <vt:lpstr>Century Schoolbook</vt:lpstr>
      <vt:lpstr>Wingdings 2</vt:lpstr>
      <vt:lpstr>視圖</vt:lpstr>
      <vt:lpstr>matlab 教學</vt:lpstr>
      <vt:lpstr>基本運算子</vt:lpstr>
      <vt:lpstr>PowerPoint 簡報</vt:lpstr>
      <vt:lpstr>PowerPoint 簡報</vt:lpstr>
      <vt:lpstr>PowerPoint 簡報</vt:lpstr>
      <vt:lpstr>多項式</vt:lpstr>
      <vt:lpstr>PowerPoint 簡報</vt:lpstr>
      <vt:lpstr>Mass-spring-damping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化簡系統</vt:lpstr>
      <vt:lpstr>PowerPoint 簡報</vt:lpstr>
      <vt:lpstr>PowerPoint 簡報</vt:lpstr>
      <vt:lpstr>PowerPoint 簡報</vt:lpstr>
      <vt:lpstr>PowerPoint 簡報</vt:lpstr>
      <vt:lpstr>調整輸入</vt:lpstr>
      <vt:lpstr>PowerPoint 簡報</vt:lpstr>
      <vt:lpstr>PowerPoint 簡報</vt:lpstr>
      <vt:lpstr>極零點</vt:lpstr>
      <vt:lpstr>PowerPoint 簡報</vt:lpstr>
      <vt:lpstr>PowerPoint 簡報</vt:lpstr>
      <vt:lpstr>課堂作業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教學</dc:title>
  <dc:creator>俊叡 黃</dc:creator>
  <cp:lastModifiedBy>俊叡 黃</cp:lastModifiedBy>
  <cp:revision>15</cp:revision>
  <dcterms:created xsi:type="dcterms:W3CDTF">2021-09-17T14:15:20Z</dcterms:created>
  <dcterms:modified xsi:type="dcterms:W3CDTF">2021-09-23T12:25:30Z</dcterms:modified>
</cp:coreProperties>
</file>