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B886D-E9D4-80D3-18C7-4842AA88A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DE1A08-20E2-828F-7C67-8987EC514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86031C-9B25-EB54-F967-E847FE1A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9FC-D016-4FAF-88FB-02587806AD45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4F567E-D1C9-D1E7-13CB-439C3E5A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8A8315-0DD3-F1BB-FCA4-500C271E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DE00-F493-4F64-9329-46B64FC91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90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3D109-591C-831F-300F-705F2839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8DC1AB-3803-C75A-315E-B0A19232F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8E1DB1-234B-CB1E-FF01-2928941A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9FC-D016-4FAF-88FB-02587806AD45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33F6E3-4ABE-1C11-F7F2-DAE4072D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42B66E-6CA5-A2F1-D345-CE3B5C4A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DE00-F493-4F64-9329-46B64FC91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49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4BF631-D8E0-29AF-6C6C-BDA22BC9B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2EA5B2A-C295-B228-3067-9F49D6673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9A2F24-EB6D-7786-E6F5-E7A7EB3B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9FC-D016-4FAF-88FB-02587806AD45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8B1097-2E2C-8377-B351-36DE7153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C2592D-A218-0D51-8148-37DB1079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DE00-F493-4F64-9329-46B64FC91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51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E06AC8-46D1-EE63-8F4F-4551586C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8F1BBD-272A-3D22-CEB3-320930F8F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B78254-6812-B0BA-B3E1-4926D2CC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9FC-D016-4FAF-88FB-02587806AD45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DD9673-F298-1F3B-01CA-C9E7DBE6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D1D9D0-80A4-2343-A665-F2FAD201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DE00-F493-4F64-9329-46B64FC91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93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42241-DF1A-C878-05BC-743B9826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413869-4815-4670-B4E9-0A5CB128B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C8C658-9BB3-2869-16EC-57571981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9FC-D016-4FAF-88FB-02587806AD45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07EFA6-DF92-B987-66A9-77F2387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50EB4C-42BB-5384-AEDA-C5DE046B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DE00-F493-4F64-9329-46B64FC91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53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59C8B-A111-F3D6-EA48-D85B8170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508BEC-4FEB-9424-0A9E-1F36FCA9E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5A23F7-D7CD-374F-BF61-1CC71C905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1F1212-1FFC-7CEA-950C-3DE506D6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9FC-D016-4FAF-88FB-02587806AD45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B1217B-FFE7-9E90-A906-BF0A3D70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ED6DAE-0B18-B173-68A1-6CB045DA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DE00-F493-4F64-9329-46B64FC91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06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A27C7-EF3E-B43C-91C4-D55DA2C9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CD5075-C978-ABC0-9E8B-439C91853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D66F8E-0F02-FB7E-8DCE-0B416234B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C1CC52-5E42-AFC9-6046-12ACFA35E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DC5D6E-D2E4-436F-5C7D-388E703AF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DC4C74A-76EA-E654-A6CD-A6512BBA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9FC-D016-4FAF-88FB-02587806AD45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2122B80-830C-4C48-6C41-99B6CAB9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11F5C0-B0DE-49B1-522C-0C748DC3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DE00-F493-4F64-9329-46B64FC91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95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4D9A15-DB44-1DAF-F102-BF73B383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159199-809C-5265-A3A8-A17FD77E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9FC-D016-4FAF-88FB-02587806AD45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98BA8D-F3DF-00B4-6DEE-4EFCCDE5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061BAC-E1BA-A9F1-F3F0-23DCFEEE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DE00-F493-4F64-9329-46B64FC91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79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8B5AD45-8B70-8D51-E792-AF5AAB7E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9FC-D016-4FAF-88FB-02587806AD45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FD4C16-3FF5-0579-B3EF-C83E9C1E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E68FBD-21F4-E3CA-5204-A33EB2C8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DE00-F493-4F64-9329-46B64FC91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07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2F14D-6A05-5EBD-A9F4-276F0AFE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11B994-4613-8F73-E7A8-B784E8D6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314285-DB74-E368-66D2-DD1F1F767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BACAC5-E32A-701A-3B54-246C27A3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9FC-D016-4FAF-88FB-02587806AD45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B3A491-2AF1-E859-2096-E8550584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249A70-711C-0B2C-2E29-40EDB02C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DE00-F493-4F64-9329-46B64FC91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02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55013-A2D8-C777-B802-1AD1035D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CA4A8BF-1A4E-7E1C-6908-BAEB935B1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68DF35-3ABD-F7CF-520B-4238FAF3D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E8CD74-3A08-91FD-03E7-1475D0C3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9FC-D016-4FAF-88FB-02587806AD45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CF2F2B-30D8-F279-4F1F-5213D6DC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E7C1EF-4EDE-2E7B-F675-0239551B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DE00-F493-4F64-9329-46B64FC91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3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254663D-A923-81C9-678A-17C940D5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57A8C8-66AF-1699-4136-2A1E36C40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D5B960-3FAD-31DA-675F-EEF4061A2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D69FC-D016-4FAF-88FB-02587806AD45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58F217-6DFA-84CC-6BD6-4A1665077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C053BD-D8D2-73D4-E735-180E10B49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4DE00-F493-4F64-9329-46B64FC91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77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6EFE1-6677-4ED9-6426-F5D245EB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安裝流程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23CC8B-0C7E-5CF9-CA83-8D77814BD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940" y="830542"/>
            <a:ext cx="5499847" cy="3061656"/>
          </a:xfrm>
        </p:spPr>
        <p:txBody>
          <a:bodyPr>
            <a:normAutofit/>
          </a:bodyPr>
          <a:lstStyle/>
          <a:p>
            <a:r>
              <a:rPr lang="zh-TW" altLang="en-US" sz="1800"/>
              <a:t>透過這個軟體把資料弄進去</a:t>
            </a:r>
            <a:r>
              <a:rPr lang="en-US" altLang="zh-TW" sz="1800"/>
              <a:t>SSD/mircoSD?</a:t>
            </a:r>
          </a:p>
          <a:p>
            <a:r>
              <a:rPr lang="zh-TW" altLang="en-US" sz="1800"/>
              <a:t>安裝作業系統</a:t>
            </a:r>
            <a:endParaRPr lang="en-US" altLang="zh-TW" sz="1800"/>
          </a:p>
          <a:p>
            <a:r>
              <a:rPr lang="zh-TW" altLang="en-US" sz="1800"/>
              <a:t>利用這個 </a:t>
            </a:r>
            <a:r>
              <a:rPr lang="en-US" altLang="zh-TW" sz="1800"/>
              <a:t>etcher </a:t>
            </a:r>
            <a:r>
              <a:rPr lang="zh-TW" altLang="en-US" sz="1800"/>
              <a:t>把作業系統安裝到 </a:t>
            </a:r>
            <a:r>
              <a:rPr lang="en-US" altLang="zh-TW" sz="1800"/>
              <a:t>microsd</a:t>
            </a:r>
          </a:p>
          <a:p>
            <a:pPr lvl="1"/>
            <a:r>
              <a:rPr lang="zh-TW" altLang="en-US" sz="1400"/>
              <a:t>直接覆蓋，洗掉所有資料</a:t>
            </a:r>
            <a:endParaRPr lang="en-US" altLang="zh-TW" sz="1400"/>
          </a:p>
          <a:p>
            <a:pPr lvl="1"/>
            <a:r>
              <a:rPr lang="en-US" altLang="zh-TW" sz="1400"/>
              <a:t>flash</a:t>
            </a:r>
            <a:r>
              <a:rPr lang="zh-TW" altLang="en-US" sz="1400"/>
              <a:t> 進去</a:t>
            </a:r>
            <a:endParaRPr lang="en-US" altLang="zh-TW" sz="1400"/>
          </a:p>
          <a:p>
            <a:pPr lvl="1"/>
            <a:r>
              <a:rPr lang="zh-TW" altLang="en-US" sz="1400"/>
              <a:t>格式化</a:t>
            </a:r>
            <a:endParaRPr lang="en-US" altLang="zh-TW" sz="14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B657C1-45C8-D1C3-213F-ECC5537AA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61" y="1978650"/>
            <a:ext cx="3374880" cy="30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1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A1DFF-3A97-FF97-85FA-578AD5CD7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2B1B9F-B186-7CA8-D3C3-AF05483D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安裝流程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AAFF56-854C-7551-70AD-DC09EBFD4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940" y="830542"/>
            <a:ext cx="5499847" cy="3061656"/>
          </a:xfrm>
        </p:spPr>
        <p:txBody>
          <a:bodyPr>
            <a:normAutofit/>
          </a:bodyPr>
          <a:lstStyle/>
          <a:p>
            <a:r>
              <a:rPr lang="zh-TW" altLang="en-US" sz="1400"/>
              <a:t>安裝 </a:t>
            </a:r>
            <a:r>
              <a:rPr lang="en-US" altLang="zh-TW" sz="1400"/>
              <a:t>nvme ssd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98A7062-1762-DB27-8D37-F2E237606203}"/>
              </a:ext>
            </a:extLst>
          </p:cNvPr>
          <p:cNvGrpSpPr/>
          <p:nvPr/>
        </p:nvGrpSpPr>
        <p:grpSpPr>
          <a:xfrm>
            <a:off x="220861" y="1588943"/>
            <a:ext cx="2236694" cy="1760142"/>
            <a:chOff x="838200" y="2132055"/>
            <a:chExt cx="4148577" cy="352028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581D9E3-01BB-882B-77C8-BA1E6A633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132055"/>
              <a:ext cx="4148577" cy="3520285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3A7C9FC-F972-B2A2-8DDE-6491C731CCB4}"/>
                </a:ext>
              </a:extLst>
            </p:cNvPr>
            <p:cNvSpPr/>
            <p:nvPr/>
          </p:nvSpPr>
          <p:spPr>
            <a:xfrm>
              <a:off x="2912488" y="3747247"/>
              <a:ext cx="1274030" cy="4123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627F0A64-E561-21D1-17FB-4ED8C1F7D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717" y="1976499"/>
            <a:ext cx="2200413" cy="125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1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53A96-7037-A825-71A4-ECA0D76CD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F7A27-F57B-D6CB-9AA0-13A86514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5799"/>
          </a:xfrm>
        </p:spPr>
        <p:txBody>
          <a:bodyPr>
            <a:normAutofit/>
          </a:bodyPr>
          <a:lstStyle/>
          <a:p>
            <a:r>
              <a:rPr lang="zh-TW" altLang="en-US" sz="28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有甚麼要考慮</a:t>
            </a:r>
            <a:r>
              <a:rPr lang="en-US" altLang="zh-TW" sz="28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?</a:t>
            </a:r>
            <a:endParaRPr lang="zh-TW" altLang="en-US" sz="28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45497F-D5C7-C7C1-2944-96E0CBA804E5}"/>
              </a:ext>
            </a:extLst>
          </p:cNvPr>
          <p:cNvSpPr/>
          <p:nvPr/>
        </p:nvSpPr>
        <p:spPr>
          <a:xfrm>
            <a:off x="371475" y="833438"/>
            <a:ext cx="4143375" cy="5776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資安規定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SSD/microSD </a:t>
            </a: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規定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是否要安裝監控軟體，會影響效能嗎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裝網路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額外購買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microSD / SSD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DP </a:t>
            </a: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轉接頭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鏡頭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Raspberry Pi v2 Camera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如果要做語音辨識要加裝麥克風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WIFI</a:t>
            </a:r>
            <a:r>
              <a:rPr lang="zh-TW" altLang="en-US" sz="120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網卡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sz="1200">
              <a:solidFill>
                <a:prstClr val="black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zh-TW" altLang="en-US" sz="120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其他</a:t>
            </a:r>
            <a:endParaRPr lang="en-US" altLang="zh-TW" sz="1200">
              <a:solidFill>
                <a:prstClr val="black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要不要參加課程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DD8EB3-365C-0B84-FD37-78CD3B35D8F7}"/>
              </a:ext>
            </a:extLst>
          </p:cNvPr>
          <p:cNvSpPr/>
          <p:nvPr/>
        </p:nvSpPr>
        <p:spPr>
          <a:xfrm>
            <a:off x="5605464" y="900113"/>
            <a:ext cx="4143375" cy="252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20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安裝支援</a:t>
            </a:r>
            <a:endParaRPr lang="en-US" altLang="zh-TW" sz="1200">
              <a:solidFill>
                <a:prstClr val="black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在安裝套件及模型時會碰到資安卡控，需要</a:t>
            </a: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mis</a:t>
            </a: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在協助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82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1DA9F-EDEB-FC28-AE01-B7496FF9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745868-0F55-86ED-D2DB-E8893874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總結會議內容</a:t>
            </a:r>
            <a:r>
              <a:rPr lang="en-US" altLang="zh-TW"/>
              <a:t>(</a:t>
            </a:r>
            <a:r>
              <a:rPr lang="zh-TW" altLang="en-US"/>
              <a:t>輸入圖像跟文字</a:t>
            </a:r>
            <a:r>
              <a:rPr lang="en-US" altLang="zh-TW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94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119</Words>
  <Application>Microsoft Office PowerPoint</Application>
  <PresentationFormat>寬螢幕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安裝流程</vt:lpstr>
      <vt:lpstr>安裝流程</vt:lpstr>
      <vt:lpstr>有甚麼要考慮?</vt:lpstr>
      <vt:lpstr>應用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柏龍 陳</dc:creator>
  <cp:lastModifiedBy>柏龍 陳</cp:lastModifiedBy>
  <cp:revision>1</cp:revision>
  <dcterms:created xsi:type="dcterms:W3CDTF">2025-01-19T05:11:54Z</dcterms:created>
  <dcterms:modified xsi:type="dcterms:W3CDTF">2025-01-19T17:02:03Z</dcterms:modified>
</cp:coreProperties>
</file>