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1C6"/>
    <a:srgbClr val="EC3F8C"/>
    <a:srgbClr val="DDDDDD"/>
    <a:srgbClr val="25242C"/>
    <a:srgbClr val="323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44BA-A154-45F2-930F-B51A48FD3318}" type="datetimeFigureOut">
              <a:rPr lang="en-GB" smtClean="0"/>
              <a:t>10/04/2014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BAE-F390-4A72-83D1-722501BDB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17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44BA-A154-45F2-930F-B51A48FD3318}" type="datetimeFigureOut">
              <a:rPr lang="en-GB" smtClean="0"/>
              <a:t>10/04/2014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BAE-F390-4A72-83D1-722501BDB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85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44BA-A154-45F2-930F-B51A48FD3318}" type="datetimeFigureOut">
              <a:rPr lang="en-GB" smtClean="0"/>
              <a:t>10/04/2014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BAE-F390-4A72-83D1-722501BDB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63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44BA-A154-45F2-930F-B51A48FD3318}" type="datetimeFigureOut">
              <a:rPr lang="en-GB" smtClean="0"/>
              <a:t>10/04/2014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BAE-F390-4A72-83D1-722501BDB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8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44BA-A154-45F2-930F-B51A48FD3318}" type="datetimeFigureOut">
              <a:rPr lang="en-GB" smtClean="0"/>
              <a:t>10/04/2014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BAE-F390-4A72-83D1-722501BDB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11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44BA-A154-45F2-930F-B51A48FD3318}" type="datetimeFigureOut">
              <a:rPr lang="en-GB" smtClean="0"/>
              <a:t>10/04/2014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BAE-F390-4A72-83D1-722501BDB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12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44BA-A154-45F2-930F-B51A48FD3318}" type="datetimeFigureOut">
              <a:rPr lang="en-GB" smtClean="0"/>
              <a:t>10/04/2014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BAE-F390-4A72-83D1-722501BDB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40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44BA-A154-45F2-930F-B51A48FD3318}" type="datetimeFigureOut">
              <a:rPr lang="en-GB" smtClean="0"/>
              <a:t>10/04/2014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BAE-F390-4A72-83D1-722501BDB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95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44BA-A154-45F2-930F-B51A48FD3318}" type="datetimeFigureOut">
              <a:rPr lang="en-GB" smtClean="0"/>
              <a:t>10/04/2014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BAE-F390-4A72-83D1-722501BDB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02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44BA-A154-45F2-930F-B51A48FD3318}" type="datetimeFigureOut">
              <a:rPr lang="en-GB" smtClean="0"/>
              <a:t>10/04/2014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BAE-F390-4A72-83D1-722501BDB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49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44BA-A154-45F2-930F-B51A48FD3318}" type="datetimeFigureOut">
              <a:rPr lang="en-GB" smtClean="0"/>
              <a:t>10/04/2014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BAE-F390-4A72-83D1-722501BDB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7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444BA-A154-45F2-930F-B51A48FD3318}" type="datetimeFigureOut">
              <a:rPr lang="en-GB" smtClean="0"/>
              <a:t>10/04/2014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5BAE-F390-4A72-83D1-722501BDB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6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251520" y="260648"/>
            <a:ext cx="7848872" cy="4464496"/>
          </a:xfrm>
          <a:prstGeom prst="rect">
            <a:avLst/>
          </a:prstGeom>
          <a:solidFill>
            <a:srgbClr val="32313B"/>
          </a:solidFill>
          <a:ln>
            <a:solidFill>
              <a:srgbClr val="252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b="1" dirty="0" smtClean="0">
                <a:solidFill>
                  <a:srgbClr val="EC3F8C"/>
                </a:solidFill>
              </a:rPr>
              <a:t>Connection of MB85RS series FRAM to Arduino</a:t>
            </a:r>
            <a:endParaRPr lang="en-GB" sz="2400" b="1" dirty="0">
              <a:solidFill>
                <a:srgbClr val="EC3F8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48064" y="2287145"/>
            <a:ext cx="2088232" cy="1146800"/>
          </a:xfrm>
          <a:prstGeom prst="rect">
            <a:avLst/>
          </a:prstGeom>
          <a:solidFill>
            <a:srgbClr val="39B1C6"/>
          </a:solidFill>
          <a:ln>
            <a:solidFill>
              <a:srgbClr val="39B1C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DDDDDD"/>
                </a:solidFill>
              </a:rPr>
              <a:t>MB85RSxxxx</a:t>
            </a:r>
            <a:endParaRPr lang="en-GB" b="1" dirty="0">
              <a:solidFill>
                <a:srgbClr val="DDDDD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506" y="2292473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DDDDDD"/>
                </a:solidFill>
              </a:rPr>
              <a:t>SO</a:t>
            </a:r>
            <a:endParaRPr lang="en-GB" sz="1600" b="1" dirty="0">
              <a:solidFill>
                <a:srgbClr val="DDDDD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7586" y="2287145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DDDDDD"/>
                </a:solidFill>
              </a:rPr>
              <a:t>SI</a:t>
            </a:r>
            <a:endParaRPr lang="en-GB" sz="1600" b="1" dirty="0">
              <a:solidFill>
                <a:srgbClr val="DDDDD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4230" y="3061929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DDDDDD"/>
                </a:solidFill>
              </a:rPr>
              <a:t>SCK</a:t>
            </a:r>
            <a:endParaRPr lang="en-GB" sz="1600" b="1" dirty="0">
              <a:solidFill>
                <a:srgbClr val="DDDDD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1016" y="3069655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DDDDDD"/>
                </a:solidFill>
              </a:rPr>
              <a:t>CS</a:t>
            </a:r>
            <a:endParaRPr lang="en-GB" sz="1600" b="1" dirty="0">
              <a:solidFill>
                <a:srgbClr val="DDDDD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6216" y="2292473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DDDDDD"/>
                </a:solidFill>
              </a:rPr>
              <a:t>HOLD</a:t>
            </a:r>
            <a:endParaRPr lang="en-GB" sz="1600" b="1" dirty="0">
              <a:solidFill>
                <a:srgbClr val="DDDDDD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350440" y="3120177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92044" y="2348323"/>
            <a:ext cx="4592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71800" y="1351041"/>
            <a:ext cx="1224136" cy="3024336"/>
          </a:xfrm>
          <a:prstGeom prst="rect">
            <a:avLst/>
          </a:prstGeom>
          <a:solidFill>
            <a:srgbClr val="39B1C6"/>
          </a:solidFill>
          <a:ln>
            <a:solidFill>
              <a:srgbClr val="39B1C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DDDDDD"/>
                </a:solidFill>
              </a:rPr>
              <a:t>5V – 3.3V</a:t>
            </a:r>
            <a:br>
              <a:rPr lang="en-GB" b="1" dirty="0" smtClean="0">
                <a:solidFill>
                  <a:srgbClr val="DDDDDD"/>
                </a:solidFill>
              </a:rPr>
            </a:br>
            <a:r>
              <a:rPr lang="en-GB" b="1" dirty="0" smtClean="0">
                <a:solidFill>
                  <a:srgbClr val="DDDDDD"/>
                </a:solidFill>
              </a:rPr>
              <a:t>Level</a:t>
            </a:r>
            <a:br>
              <a:rPr lang="en-GB" b="1" dirty="0" smtClean="0">
                <a:solidFill>
                  <a:srgbClr val="DDDDDD"/>
                </a:solidFill>
              </a:rPr>
            </a:br>
            <a:r>
              <a:rPr lang="en-GB" b="1" dirty="0" smtClean="0">
                <a:solidFill>
                  <a:srgbClr val="DDDDDD"/>
                </a:solidFill>
              </a:rPr>
              <a:t>Converter</a:t>
            </a:r>
            <a:endParaRPr lang="en-GB" b="1" dirty="0">
              <a:solidFill>
                <a:srgbClr val="DDDDDD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3568" y="1351041"/>
            <a:ext cx="1296144" cy="3024336"/>
          </a:xfrm>
          <a:prstGeom prst="rect">
            <a:avLst/>
          </a:prstGeom>
          <a:solidFill>
            <a:srgbClr val="39B1C6"/>
          </a:solidFill>
          <a:ln>
            <a:solidFill>
              <a:srgbClr val="39B1C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DDDDDD"/>
                </a:solidFill>
              </a:rPr>
              <a:t>Arduino</a:t>
            </a:r>
            <a:endParaRPr lang="en-GB" b="1" dirty="0">
              <a:solidFill>
                <a:srgbClr val="DDDDDD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79712" y="1639073"/>
            <a:ext cx="792088" cy="0"/>
          </a:xfrm>
          <a:prstGeom prst="straightConnector1">
            <a:avLst/>
          </a:prstGeom>
          <a:ln>
            <a:solidFill>
              <a:srgbClr val="39B1C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979712" y="1932433"/>
            <a:ext cx="792088" cy="0"/>
          </a:xfrm>
          <a:prstGeom prst="straightConnector1">
            <a:avLst/>
          </a:prstGeom>
          <a:ln>
            <a:solidFill>
              <a:srgbClr val="39B1C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79712" y="3793985"/>
            <a:ext cx="792088" cy="0"/>
          </a:xfrm>
          <a:prstGeom prst="straightConnector1">
            <a:avLst/>
          </a:prstGeom>
          <a:ln>
            <a:solidFill>
              <a:srgbClr val="39B1C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79712" y="4087345"/>
            <a:ext cx="792088" cy="0"/>
          </a:xfrm>
          <a:prstGeom prst="straightConnector1">
            <a:avLst/>
          </a:prstGeom>
          <a:ln>
            <a:solidFill>
              <a:srgbClr val="39B1C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71800" y="1639073"/>
            <a:ext cx="1224136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71800" y="1932433"/>
            <a:ext cx="1224136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71800" y="3785665"/>
            <a:ext cx="1224136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71800" y="4087345"/>
            <a:ext cx="1224136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995936" y="1639073"/>
            <a:ext cx="2150126" cy="0"/>
          </a:xfrm>
          <a:prstGeom prst="line">
            <a:avLst/>
          </a:prstGeom>
          <a:ln>
            <a:solidFill>
              <a:srgbClr val="39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156176" y="1628800"/>
            <a:ext cx="0" cy="648072"/>
          </a:xfrm>
          <a:prstGeom prst="straightConnector1">
            <a:avLst/>
          </a:prstGeom>
          <a:ln>
            <a:solidFill>
              <a:srgbClr val="39B1C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995936" y="1927105"/>
            <a:ext cx="1444504" cy="360040"/>
            <a:chOff x="4427984" y="2060848"/>
            <a:chExt cx="1444504" cy="36004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27984" y="2060848"/>
              <a:ext cx="1444504" cy="0"/>
            </a:xfrm>
            <a:prstGeom prst="line">
              <a:avLst/>
            </a:prstGeom>
            <a:ln>
              <a:solidFill>
                <a:srgbClr val="39B1C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872488" y="2060848"/>
              <a:ext cx="0" cy="360040"/>
            </a:xfrm>
            <a:prstGeom prst="line">
              <a:avLst/>
            </a:prstGeom>
            <a:ln>
              <a:solidFill>
                <a:srgbClr val="39B1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 flipV="1">
            <a:off x="4016915" y="3793985"/>
            <a:ext cx="1444504" cy="0"/>
          </a:xfrm>
          <a:prstGeom prst="line">
            <a:avLst/>
          </a:prstGeom>
          <a:ln>
            <a:solidFill>
              <a:srgbClr val="39B1C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461419" y="3433945"/>
            <a:ext cx="0" cy="360040"/>
          </a:xfrm>
          <a:prstGeom prst="line">
            <a:avLst/>
          </a:prstGeom>
          <a:ln>
            <a:solidFill>
              <a:srgbClr val="39B1C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 flipV="1">
            <a:off x="3995936" y="3439273"/>
            <a:ext cx="2150126" cy="648072"/>
            <a:chOff x="4427984" y="1772816"/>
            <a:chExt cx="2150126" cy="648072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4427984" y="1772816"/>
              <a:ext cx="2150126" cy="0"/>
            </a:xfrm>
            <a:prstGeom prst="line">
              <a:avLst/>
            </a:prstGeom>
            <a:ln>
              <a:solidFill>
                <a:srgbClr val="39B1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578110" y="1772816"/>
              <a:ext cx="0" cy="648072"/>
            </a:xfrm>
            <a:prstGeom prst="straightConnector1">
              <a:avLst/>
            </a:prstGeom>
            <a:ln>
              <a:solidFill>
                <a:srgbClr val="39B1C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1476048" y="3918068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DDDDDD"/>
                </a:solidFill>
              </a:rPr>
              <a:t>SCK</a:t>
            </a:r>
            <a:endParaRPr lang="en-GB" sz="1600" b="1" dirty="0">
              <a:solidFill>
                <a:srgbClr val="DDDDDD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45801" y="3634795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DDDDDD"/>
                </a:solidFill>
              </a:rPr>
              <a:t>SS</a:t>
            </a:r>
            <a:endParaRPr lang="en-GB" sz="1600" b="1" dirty="0">
              <a:solidFill>
                <a:srgbClr val="DDDDDD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1648873" y="3685317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31640" y="1469796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DDDDDD"/>
                </a:solidFill>
              </a:rPr>
              <a:t>MOSI</a:t>
            </a:r>
            <a:endParaRPr lang="en-GB" sz="1600" b="1" dirty="0">
              <a:solidFill>
                <a:srgbClr val="DDDDDD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31640" y="1757828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DDDDDD"/>
                </a:solidFill>
              </a:rPr>
              <a:t>MISO</a:t>
            </a:r>
            <a:endParaRPr lang="en-GB" sz="1600" b="1" dirty="0">
              <a:solidFill>
                <a:srgbClr val="DDDDDD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55677" y="3082759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DDDDDD"/>
                </a:solidFill>
              </a:rPr>
              <a:t>WP</a:t>
            </a:r>
            <a:endParaRPr lang="en-GB" sz="1600" b="1" dirty="0">
              <a:solidFill>
                <a:srgbClr val="DDDDDD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6733731" y="3147473"/>
            <a:ext cx="2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821690" y="774977"/>
            <a:ext cx="0" cy="1512168"/>
          </a:xfrm>
          <a:prstGeom prst="line">
            <a:avLst/>
          </a:prstGeom>
          <a:ln>
            <a:solidFill>
              <a:srgbClr val="39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821690" y="1932433"/>
            <a:ext cx="774646" cy="0"/>
          </a:xfrm>
          <a:prstGeom prst="line">
            <a:avLst/>
          </a:prstGeom>
          <a:ln>
            <a:solidFill>
              <a:srgbClr val="39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596336" y="1932433"/>
            <a:ext cx="0" cy="1861552"/>
          </a:xfrm>
          <a:prstGeom prst="line">
            <a:avLst/>
          </a:prstGeom>
          <a:ln>
            <a:solidFill>
              <a:srgbClr val="39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821691" y="3804072"/>
            <a:ext cx="774645" cy="0"/>
          </a:xfrm>
          <a:prstGeom prst="line">
            <a:avLst/>
          </a:prstGeom>
          <a:ln>
            <a:solidFill>
              <a:srgbClr val="39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6831544" y="3437320"/>
            <a:ext cx="0" cy="365368"/>
          </a:xfrm>
          <a:prstGeom prst="line">
            <a:avLst/>
          </a:prstGeom>
          <a:ln>
            <a:solidFill>
              <a:srgbClr val="39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6749682" y="645949"/>
            <a:ext cx="144016" cy="144016"/>
          </a:xfrm>
          <a:prstGeom prst="ellipse">
            <a:avLst/>
          </a:prstGeom>
          <a:solidFill>
            <a:srgbClr val="39B1C6"/>
          </a:solidFill>
          <a:ln w="6350">
            <a:solidFill>
              <a:srgbClr val="39B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6852349" y="548680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DDDDDD"/>
                </a:solidFill>
              </a:rPr>
              <a:t>+3.3V</a:t>
            </a:r>
            <a:endParaRPr lang="en-GB" sz="1600" b="1" dirty="0">
              <a:solidFill>
                <a:srgbClr val="DDDDDD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88024" y="4365104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DDDDDD"/>
                </a:solidFill>
              </a:rPr>
              <a:t>Power supply connections not shown</a:t>
            </a:r>
            <a:endParaRPr lang="en-GB" sz="1600" i="1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9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</dc:creator>
  <cp:lastModifiedBy>Ray</cp:lastModifiedBy>
  <cp:revision>32</cp:revision>
  <dcterms:created xsi:type="dcterms:W3CDTF">2014-04-10T12:39:47Z</dcterms:created>
  <dcterms:modified xsi:type="dcterms:W3CDTF">2014-04-10T13:14:27Z</dcterms:modified>
</cp:coreProperties>
</file>