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6D5-D23B-4F66-9E7D-940399E1B452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1B37-9812-4703-B68E-4FFFB50EB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9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6D5-D23B-4F66-9E7D-940399E1B452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1B37-9812-4703-B68E-4FFFB50EB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2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6D5-D23B-4F66-9E7D-940399E1B452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1B37-9812-4703-B68E-4FFFB50EB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8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6D5-D23B-4F66-9E7D-940399E1B452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1B37-9812-4703-B68E-4FFFB50EB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2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6D5-D23B-4F66-9E7D-940399E1B452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1B37-9812-4703-B68E-4FFFB50EB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6D5-D23B-4F66-9E7D-940399E1B452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1B37-9812-4703-B68E-4FFFB50EB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2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6D5-D23B-4F66-9E7D-940399E1B452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1B37-9812-4703-B68E-4FFFB50EB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6D5-D23B-4F66-9E7D-940399E1B452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1B37-9812-4703-B68E-4FFFB50EB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0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6D5-D23B-4F66-9E7D-940399E1B452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1B37-9812-4703-B68E-4FFFB50EB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7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6D5-D23B-4F66-9E7D-940399E1B452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1B37-9812-4703-B68E-4FFFB50EB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0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6D5-D23B-4F66-9E7D-940399E1B452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11B37-9812-4703-B68E-4FFFB50EB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3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406D5-D23B-4F66-9E7D-940399E1B452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11B37-9812-4703-B68E-4FFFB50EB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8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2581" y="656823"/>
            <a:ext cx="901521" cy="502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84102" y="656823"/>
            <a:ext cx="901521" cy="502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5623" y="656823"/>
            <a:ext cx="901521" cy="502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87144" y="656823"/>
            <a:ext cx="901521" cy="502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8665" y="656823"/>
            <a:ext cx="901521" cy="502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90186" y="656823"/>
            <a:ext cx="901521" cy="502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1707" y="656823"/>
            <a:ext cx="901521" cy="502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93228" y="656823"/>
            <a:ext cx="901521" cy="502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94749" y="656823"/>
            <a:ext cx="901521" cy="502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796270" y="656823"/>
            <a:ext cx="901521" cy="502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697791" y="656823"/>
            <a:ext cx="901521" cy="502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599312" y="656823"/>
            <a:ext cx="901521" cy="502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2581" y="1159099"/>
            <a:ext cx="1803042" cy="502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85622" y="1159099"/>
            <a:ext cx="1803043" cy="502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88660" y="1159099"/>
            <a:ext cx="1803042" cy="502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1706" y="1159099"/>
            <a:ext cx="1803043" cy="502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94749" y="1159099"/>
            <a:ext cx="1803042" cy="502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97790" y="1159099"/>
            <a:ext cx="1803043" cy="502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2578" y="2163651"/>
            <a:ext cx="3606083" cy="502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88660" y="2163651"/>
            <a:ext cx="3606086" cy="502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94748" y="2163651"/>
            <a:ext cx="3606083" cy="502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2578" y="1661375"/>
            <a:ext cx="2704565" cy="502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87143" y="1661375"/>
            <a:ext cx="2704563" cy="502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91705" y="1661375"/>
            <a:ext cx="2704565" cy="502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796270" y="1661375"/>
            <a:ext cx="2704563" cy="502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2578" y="2665927"/>
            <a:ext cx="5409127" cy="502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91707" y="2665927"/>
            <a:ext cx="5409124" cy="5022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2577" y="3168203"/>
            <a:ext cx="10818254" cy="502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1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82578" y="3335628"/>
            <a:ext cx="3606083" cy="1622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Heading 1</a:t>
            </a: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metus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felis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88660" y="3335628"/>
            <a:ext cx="3606086" cy="1622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Heading 2</a:t>
            </a: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metus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felis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94748" y="3335628"/>
            <a:ext cx="3606083" cy="1622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Heading 3</a:t>
            </a: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metus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felis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94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82578" y="3335628"/>
            <a:ext cx="3606083" cy="1622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Heading 1</a:t>
            </a: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metus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felis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88660" y="3335628"/>
            <a:ext cx="3606086" cy="16227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Heading 2</a:t>
            </a: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metus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felis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2575" y="4958367"/>
            <a:ext cx="7212171" cy="1622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Heading 3</a:t>
            </a: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metus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felis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596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64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UOIT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Fortier</dc:creator>
  <cp:lastModifiedBy>Randy Fortier</cp:lastModifiedBy>
  <cp:revision>3</cp:revision>
  <dcterms:created xsi:type="dcterms:W3CDTF">2016-05-19T00:21:13Z</dcterms:created>
  <dcterms:modified xsi:type="dcterms:W3CDTF">2016-05-19T00:47:20Z</dcterms:modified>
</cp:coreProperties>
</file>