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8C41-8411-40A5-91C9-9ACFABEA62D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C243-5265-44EE-A1DC-1F7862712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4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8C41-8411-40A5-91C9-9ACFABEA62D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C243-5265-44EE-A1DC-1F7862712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9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8C41-8411-40A5-91C9-9ACFABEA62D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C243-5265-44EE-A1DC-1F7862712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8C41-8411-40A5-91C9-9ACFABEA62D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C243-5265-44EE-A1DC-1F7862712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6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8C41-8411-40A5-91C9-9ACFABEA62D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C243-5265-44EE-A1DC-1F7862712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2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8C41-8411-40A5-91C9-9ACFABEA62D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C243-5265-44EE-A1DC-1F7862712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2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8C41-8411-40A5-91C9-9ACFABEA62D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C243-5265-44EE-A1DC-1F7862712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7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8C41-8411-40A5-91C9-9ACFABEA62D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C243-5265-44EE-A1DC-1F7862712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0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8C41-8411-40A5-91C9-9ACFABEA62D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C243-5265-44EE-A1DC-1F7862712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1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8C41-8411-40A5-91C9-9ACFABEA62D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C243-5265-44EE-A1DC-1F7862712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8C41-8411-40A5-91C9-9ACFABEA62D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C243-5265-44EE-A1DC-1F7862712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0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C8C41-8411-40A5-91C9-9ACFABEA62D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6C243-5265-44EE-A1DC-1F7862712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8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100539147\AppData\Local\Microsoft\Windows\Temporary Internet Files\Content.IE5\JXWVQTG1\MP900405386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11" y="277491"/>
            <a:ext cx="2534863" cy="181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100539147\AppData\Local\Microsoft\Windows\Temporary Internet Files\Content.IE5\YSYGX0P1\MC90043524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478" y="336217"/>
            <a:ext cx="1365840" cy="270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80558" y="28523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0558" y="3481165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66762" y="28523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166762" y="3481165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374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100539147\AppData\Local\Microsoft\Windows\Temporary Internet Files\Content.IE5\JXWVQTG1\MP900405386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11" y="277491"/>
            <a:ext cx="2534863" cy="181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100539147\AppData\Local\Microsoft\Windows\Temporary Internet Files\Content.IE5\YSYGX0P1\MC90043524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478" y="336217"/>
            <a:ext cx="1365840" cy="270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161747" y="1068444"/>
            <a:ext cx="598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HELLO, list of supporter ciphers,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Curved Left Arrow 23"/>
          <p:cNvSpPr/>
          <p:nvPr/>
        </p:nvSpPr>
        <p:spPr>
          <a:xfrm>
            <a:off x="2716429" y="459285"/>
            <a:ext cx="423081" cy="5561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2742774" y="1384772"/>
            <a:ext cx="6684959" cy="106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161747" y="559483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 random number: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0558" y="28523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0558" y="3481165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166762" y="28523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166762" y="3481165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911" y="410998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66762" y="410998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66762" y="473880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Curved Right Arrow 1"/>
          <p:cNvSpPr/>
          <p:nvPr/>
        </p:nvSpPr>
        <p:spPr>
          <a:xfrm>
            <a:off x="9007522" y="1686614"/>
            <a:ext cx="420211" cy="55161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7122" y="1762071"/>
            <a:ext cx="483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 random number: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2716429" y="2545706"/>
            <a:ext cx="6711304" cy="1203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64019" y="2258078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HELLO, selected cipher,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7911" y="473880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2718701" y="3080246"/>
            <a:ext cx="6711304" cy="1203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166291" y="2792618"/>
            <a:ext cx="460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Certificate: contains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7911" y="53676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Curved Left Arrow 31"/>
          <p:cNvSpPr/>
          <p:nvPr/>
        </p:nvSpPr>
        <p:spPr>
          <a:xfrm>
            <a:off x="2732349" y="3354889"/>
            <a:ext cx="423081" cy="5561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77667" y="3455087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Validate and extract: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64019" y="4550907"/>
            <a:ext cx="43268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PMS, encrypted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2745046" y="4867235"/>
            <a:ext cx="6684959" cy="106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rved Left Arrow 34"/>
          <p:cNvSpPr/>
          <p:nvPr/>
        </p:nvSpPr>
        <p:spPr>
          <a:xfrm>
            <a:off x="2748269" y="3957671"/>
            <a:ext cx="423081" cy="5561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93587" y="4057869"/>
            <a:ext cx="667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generate Pre-Master Secret: PMS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99702" y="3813476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7911" y="599032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154048" y="536762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Curved Left Arrow 38"/>
          <p:cNvSpPr/>
          <p:nvPr/>
        </p:nvSpPr>
        <p:spPr>
          <a:xfrm>
            <a:off x="2748269" y="4994903"/>
            <a:ext cx="423081" cy="5561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93587" y="5095101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 Master Secret:  MS, discard PMS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Curved Right Arrow 41"/>
          <p:cNvSpPr/>
          <p:nvPr/>
        </p:nvSpPr>
        <p:spPr>
          <a:xfrm>
            <a:off x="9007521" y="5020259"/>
            <a:ext cx="420211" cy="55161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63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100539147\AppData\Local\Microsoft\Windows\Temporary Internet Files\Content.IE5\JXWVQTG1\MP900405386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11" y="277491"/>
            <a:ext cx="2534863" cy="181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100539147\AppData\Local\Microsoft\Windows\Temporary Internet Files\Content.IE5\YSYGX0P1\MC90043524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478" y="336217"/>
            <a:ext cx="1365840" cy="270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161747" y="1068444"/>
            <a:ext cx="598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HELLO, list of supporter ciphers,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Curved Left Arrow 23"/>
          <p:cNvSpPr/>
          <p:nvPr/>
        </p:nvSpPr>
        <p:spPr>
          <a:xfrm>
            <a:off x="2716429" y="459285"/>
            <a:ext cx="423081" cy="5561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2742774" y="1384772"/>
            <a:ext cx="6684959" cy="106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161747" y="559483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 random number: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0558" y="28523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0558" y="3481165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166762" y="28523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166762" y="3481165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911" y="410998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66762" y="410998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66762" y="473880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Curved Right Arrow 1"/>
          <p:cNvSpPr/>
          <p:nvPr/>
        </p:nvSpPr>
        <p:spPr>
          <a:xfrm>
            <a:off x="9007522" y="1686614"/>
            <a:ext cx="420211" cy="55161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7122" y="1762071"/>
            <a:ext cx="483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 random number: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2716429" y="2545706"/>
            <a:ext cx="6711304" cy="1203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64019" y="2258078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HELLO, selected cipher,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7911" y="473880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2718701" y="3080246"/>
            <a:ext cx="6711304" cy="1203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166291" y="2792618"/>
            <a:ext cx="460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Certificate: contains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7911" y="53676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Curved Left Arrow 31"/>
          <p:cNvSpPr/>
          <p:nvPr/>
        </p:nvSpPr>
        <p:spPr>
          <a:xfrm>
            <a:off x="2732349" y="3354889"/>
            <a:ext cx="423081" cy="5561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77667" y="3455087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Validate and extract: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64019" y="4550907"/>
            <a:ext cx="43268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PMS, encrypted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2745046" y="4867235"/>
            <a:ext cx="6684959" cy="106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rved Left Arrow 34"/>
          <p:cNvSpPr/>
          <p:nvPr/>
        </p:nvSpPr>
        <p:spPr>
          <a:xfrm>
            <a:off x="2748269" y="3957671"/>
            <a:ext cx="423081" cy="5561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93587" y="4057869"/>
            <a:ext cx="667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generate Pre-Master Secret: PMS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99702" y="3813476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7911" y="599032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154048" y="536762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Curved Left Arrow 38"/>
          <p:cNvSpPr/>
          <p:nvPr/>
        </p:nvSpPr>
        <p:spPr>
          <a:xfrm>
            <a:off x="2748269" y="4994903"/>
            <a:ext cx="423081" cy="5561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93587" y="5095101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 Master Secret:  MS, discard PMS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Curved Right Arrow 41"/>
          <p:cNvSpPr/>
          <p:nvPr/>
        </p:nvSpPr>
        <p:spPr>
          <a:xfrm>
            <a:off x="9007521" y="5020259"/>
            <a:ext cx="420211" cy="55161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66291" y="5549471"/>
            <a:ext cx="59747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 cipher spec, data encrypted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baseline="-25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2747318" y="5865799"/>
            <a:ext cx="6684959" cy="106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41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100539147\AppData\Local\Microsoft\Windows\Temporary Internet Files\Content.IE5\JXWVQTG1\MP900405386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11" y="277491"/>
            <a:ext cx="2534863" cy="181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100539147\AppData\Local\Microsoft\Windows\Temporary Internet Files\Content.IE5\YSYGX0P1\MC90043524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478" y="336217"/>
            <a:ext cx="1365840" cy="270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161747" y="1068444"/>
            <a:ext cx="598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HELLO, list of supporter ciphers,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Curved Left Arrow 23"/>
          <p:cNvSpPr/>
          <p:nvPr/>
        </p:nvSpPr>
        <p:spPr>
          <a:xfrm>
            <a:off x="2716429" y="459285"/>
            <a:ext cx="423081" cy="5561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2742774" y="1384772"/>
            <a:ext cx="6684959" cy="106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161747" y="559483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 random number: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0558" y="28523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0558" y="3481165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166762" y="28523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166762" y="3481165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911" y="410998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66762" y="410998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66762" y="473880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Curved Right Arrow 1"/>
          <p:cNvSpPr/>
          <p:nvPr/>
        </p:nvSpPr>
        <p:spPr>
          <a:xfrm>
            <a:off x="9007522" y="1686614"/>
            <a:ext cx="420211" cy="55161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7122" y="1762071"/>
            <a:ext cx="483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 random number: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2716429" y="2545706"/>
            <a:ext cx="6711304" cy="1203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64019" y="2258078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HELLO, selected cipher,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7911" y="473880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2718701" y="3080246"/>
            <a:ext cx="6711304" cy="1203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166291" y="2792618"/>
            <a:ext cx="460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Certificate: contains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7911" y="53676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Curved Left Arrow 31"/>
          <p:cNvSpPr/>
          <p:nvPr/>
        </p:nvSpPr>
        <p:spPr>
          <a:xfrm>
            <a:off x="2732349" y="3354889"/>
            <a:ext cx="423081" cy="5561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77667" y="3455087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Validate and extract: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64019" y="4550907"/>
            <a:ext cx="43268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PMS, encrypted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2745046" y="4867235"/>
            <a:ext cx="6684959" cy="106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rved Left Arrow 34"/>
          <p:cNvSpPr/>
          <p:nvPr/>
        </p:nvSpPr>
        <p:spPr>
          <a:xfrm>
            <a:off x="2748269" y="3957671"/>
            <a:ext cx="423081" cy="5561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93587" y="4057869"/>
            <a:ext cx="667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generate Pre-Master Secret: PMS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99702" y="3813476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7911" y="599032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154048" y="536762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Curved Left Arrow 38"/>
          <p:cNvSpPr/>
          <p:nvPr/>
        </p:nvSpPr>
        <p:spPr>
          <a:xfrm>
            <a:off x="2748269" y="4994903"/>
            <a:ext cx="423081" cy="5561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93587" y="5095101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 Master Secret:  MS, discard PMS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Curved Right Arrow 41"/>
          <p:cNvSpPr/>
          <p:nvPr/>
        </p:nvSpPr>
        <p:spPr>
          <a:xfrm>
            <a:off x="9007521" y="5020259"/>
            <a:ext cx="420211" cy="55161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66291" y="5549471"/>
            <a:ext cx="59747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 cipher spec, data encrypted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baseline="-25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2747318" y="5865799"/>
            <a:ext cx="6684959" cy="106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Arrow 44"/>
          <p:cNvSpPr/>
          <p:nvPr/>
        </p:nvSpPr>
        <p:spPr>
          <a:xfrm>
            <a:off x="2718701" y="6342066"/>
            <a:ext cx="6711304" cy="1203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171350" y="6065067"/>
            <a:ext cx="59747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 cipher spec, data encrypted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baseline="-25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14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100539147\AppData\Local\Microsoft\Windows\Temporary Internet Files\Content.IE5\JXWVQTG1\MP900405386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11" y="277491"/>
            <a:ext cx="2534863" cy="181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100539147\AppData\Local\Microsoft\Windows\Temporary Internet Files\Content.IE5\YSYGX0P1\MC90043524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478" y="336217"/>
            <a:ext cx="1365840" cy="270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urved Left Arrow 23"/>
          <p:cNvSpPr/>
          <p:nvPr/>
        </p:nvSpPr>
        <p:spPr>
          <a:xfrm>
            <a:off x="2716429" y="459285"/>
            <a:ext cx="423081" cy="5561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61747" y="552696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 random number: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0558" y="28523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911" y="410998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558" y="3481165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66762" y="28523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66762" y="3481165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86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100539147\AppData\Local\Microsoft\Windows\Temporary Internet Files\Content.IE5\JXWVQTG1\MP900405386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11" y="277491"/>
            <a:ext cx="2534863" cy="181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100539147\AppData\Local\Microsoft\Windows\Temporary Internet Files\Content.IE5\YSYGX0P1\MC90043524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478" y="336217"/>
            <a:ext cx="1365840" cy="270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161747" y="1068444"/>
            <a:ext cx="598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HELLO, list of supported ciphers,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Curved Left Arrow 23"/>
          <p:cNvSpPr/>
          <p:nvPr/>
        </p:nvSpPr>
        <p:spPr>
          <a:xfrm>
            <a:off x="2716429" y="459285"/>
            <a:ext cx="423081" cy="5561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2742774" y="1384772"/>
            <a:ext cx="6684959" cy="106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161747" y="552696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 random number: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0558" y="28523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911" y="410998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558" y="3481165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66762" y="28523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66762" y="3481165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8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100539147\AppData\Local\Microsoft\Windows\Temporary Internet Files\Content.IE5\JXWVQTG1\MP900405386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11" y="277491"/>
            <a:ext cx="2534863" cy="181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100539147\AppData\Local\Microsoft\Windows\Temporary Internet Files\Content.IE5\YSYGX0P1\MC90043524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478" y="336217"/>
            <a:ext cx="1365840" cy="270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161747" y="1068444"/>
            <a:ext cx="598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HELLO, list of supported ciphers,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Curved Left Arrow 23"/>
          <p:cNvSpPr/>
          <p:nvPr/>
        </p:nvSpPr>
        <p:spPr>
          <a:xfrm>
            <a:off x="2716429" y="459285"/>
            <a:ext cx="423081" cy="5561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2742774" y="1384772"/>
            <a:ext cx="6684959" cy="106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161747" y="559483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 random number: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0558" y="28523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911" y="410998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66762" y="410998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66762" y="473880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Curved Right Arrow 1"/>
          <p:cNvSpPr/>
          <p:nvPr/>
        </p:nvSpPr>
        <p:spPr>
          <a:xfrm>
            <a:off x="9007522" y="1686614"/>
            <a:ext cx="420211" cy="55161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7122" y="1762071"/>
            <a:ext cx="483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 random number: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0558" y="3481165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66762" y="28523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66762" y="3481165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49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100539147\AppData\Local\Microsoft\Windows\Temporary Internet Files\Content.IE5\JXWVQTG1\MP900405386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11" y="277491"/>
            <a:ext cx="2534863" cy="181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100539147\AppData\Local\Microsoft\Windows\Temporary Internet Files\Content.IE5\YSYGX0P1\MC90043524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478" y="336217"/>
            <a:ext cx="1365840" cy="270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161747" y="1068444"/>
            <a:ext cx="598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HELLO, list of supporter ciphers,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Curved Left Arrow 23"/>
          <p:cNvSpPr/>
          <p:nvPr/>
        </p:nvSpPr>
        <p:spPr>
          <a:xfrm>
            <a:off x="2716429" y="459285"/>
            <a:ext cx="423081" cy="5561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2742774" y="1384772"/>
            <a:ext cx="6684959" cy="106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161747" y="559483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 random number: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0558" y="28523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911" y="410998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66762" y="410998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66762" y="473880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Curved Right Arrow 1"/>
          <p:cNvSpPr/>
          <p:nvPr/>
        </p:nvSpPr>
        <p:spPr>
          <a:xfrm>
            <a:off x="9007522" y="1686614"/>
            <a:ext cx="420211" cy="55161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7122" y="1762071"/>
            <a:ext cx="483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 random number: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2716429" y="2545706"/>
            <a:ext cx="6711304" cy="1203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64019" y="2258078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HELLO, selected cipher,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7911" y="473880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0558" y="3481165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166762" y="28523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166762" y="3481165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3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100539147\AppData\Local\Microsoft\Windows\Temporary Internet Files\Content.IE5\JXWVQTG1\MP900405386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11" y="277491"/>
            <a:ext cx="2534863" cy="181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100539147\AppData\Local\Microsoft\Windows\Temporary Internet Files\Content.IE5\YSYGX0P1\MC90043524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478" y="336217"/>
            <a:ext cx="1365840" cy="270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161747" y="1068444"/>
            <a:ext cx="598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HELLO, list of supporter ciphers,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Curved Left Arrow 23"/>
          <p:cNvSpPr/>
          <p:nvPr/>
        </p:nvSpPr>
        <p:spPr>
          <a:xfrm>
            <a:off x="2716429" y="459285"/>
            <a:ext cx="423081" cy="5561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2742774" y="1384772"/>
            <a:ext cx="6684959" cy="106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161747" y="559483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 random number: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0558" y="28523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0558" y="3481165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166762" y="28523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166762" y="3481165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911" y="410998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66762" y="410998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66762" y="473880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Curved Right Arrow 1"/>
          <p:cNvSpPr/>
          <p:nvPr/>
        </p:nvSpPr>
        <p:spPr>
          <a:xfrm>
            <a:off x="9007522" y="1686614"/>
            <a:ext cx="420211" cy="55161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7122" y="1762071"/>
            <a:ext cx="483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 random number: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2716429" y="2545706"/>
            <a:ext cx="6711304" cy="1203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64019" y="2258078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HELLO, selected cipher,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7911" y="473880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2718701" y="3080246"/>
            <a:ext cx="6711304" cy="1203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166291" y="2792618"/>
            <a:ext cx="460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Certificate: contains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82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100539147\AppData\Local\Microsoft\Windows\Temporary Internet Files\Content.IE5\JXWVQTG1\MP900405386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11" y="277491"/>
            <a:ext cx="2534863" cy="181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100539147\AppData\Local\Microsoft\Windows\Temporary Internet Files\Content.IE5\YSYGX0P1\MC90043524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478" y="336217"/>
            <a:ext cx="1365840" cy="270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161747" y="1068444"/>
            <a:ext cx="598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HELLO, list of supporter ciphers,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Curved Left Arrow 23"/>
          <p:cNvSpPr/>
          <p:nvPr/>
        </p:nvSpPr>
        <p:spPr>
          <a:xfrm>
            <a:off x="2716429" y="459285"/>
            <a:ext cx="423081" cy="5561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2742774" y="1384772"/>
            <a:ext cx="6684959" cy="106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161747" y="559483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 random number: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0558" y="28523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0558" y="3481165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166762" y="28523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166762" y="3481165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911" y="410998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66762" y="410998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66762" y="473880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Curved Right Arrow 1"/>
          <p:cNvSpPr/>
          <p:nvPr/>
        </p:nvSpPr>
        <p:spPr>
          <a:xfrm>
            <a:off x="9007522" y="1686614"/>
            <a:ext cx="420211" cy="55161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7122" y="1762071"/>
            <a:ext cx="483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 random number: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2716429" y="2545706"/>
            <a:ext cx="6711304" cy="1203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64019" y="2258078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HELLO, selected cipher,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7911" y="473880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2718701" y="3080246"/>
            <a:ext cx="6711304" cy="1203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166291" y="2792618"/>
            <a:ext cx="460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Certificate: contains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7911" y="53676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Curved Left Arrow 31"/>
          <p:cNvSpPr/>
          <p:nvPr/>
        </p:nvSpPr>
        <p:spPr>
          <a:xfrm>
            <a:off x="2732349" y="3354889"/>
            <a:ext cx="423081" cy="5561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77667" y="3455087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Validate and extract: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56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100539147\AppData\Local\Microsoft\Windows\Temporary Internet Files\Content.IE5\JXWVQTG1\MP900405386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11" y="277491"/>
            <a:ext cx="2534863" cy="181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100539147\AppData\Local\Microsoft\Windows\Temporary Internet Files\Content.IE5\YSYGX0P1\MC90043524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478" y="336217"/>
            <a:ext cx="1365840" cy="270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161747" y="1068444"/>
            <a:ext cx="598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HELLO, list of supporter ciphers,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Curved Left Arrow 23"/>
          <p:cNvSpPr/>
          <p:nvPr/>
        </p:nvSpPr>
        <p:spPr>
          <a:xfrm>
            <a:off x="2716429" y="459285"/>
            <a:ext cx="423081" cy="5561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2742774" y="1384772"/>
            <a:ext cx="6684959" cy="106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161747" y="559483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 random number: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0558" y="28523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0558" y="3481165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166762" y="28523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166762" y="3481165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911" y="410998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66762" y="410998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66762" y="473880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Curved Right Arrow 1"/>
          <p:cNvSpPr/>
          <p:nvPr/>
        </p:nvSpPr>
        <p:spPr>
          <a:xfrm>
            <a:off x="9007522" y="1686614"/>
            <a:ext cx="420211" cy="55161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7122" y="1762071"/>
            <a:ext cx="483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 random number: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2716429" y="2545706"/>
            <a:ext cx="6711304" cy="1203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64019" y="2258078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HELLO, selected cipher,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7911" y="473880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2718701" y="3080246"/>
            <a:ext cx="6711304" cy="1203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166291" y="2792618"/>
            <a:ext cx="460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Certificate: contains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7911" y="53676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Curved Left Arrow 31"/>
          <p:cNvSpPr/>
          <p:nvPr/>
        </p:nvSpPr>
        <p:spPr>
          <a:xfrm>
            <a:off x="2732349" y="3354889"/>
            <a:ext cx="423081" cy="5561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77667" y="3455087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Validate and extract: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Curved Left Arrow 34"/>
          <p:cNvSpPr/>
          <p:nvPr/>
        </p:nvSpPr>
        <p:spPr>
          <a:xfrm>
            <a:off x="2748269" y="3957671"/>
            <a:ext cx="423081" cy="5561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93587" y="4057869"/>
            <a:ext cx="667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generate PRE-MASTER SECRET: PMS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99702" y="3813476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7911" y="599032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PMS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490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100539147\AppData\Local\Microsoft\Windows\Temporary Internet Files\Content.IE5\JXWVQTG1\MP900405386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11" y="277491"/>
            <a:ext cx="2534863" cy="181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100539147\AppData\Local\Microsoft\Windows\Temporary Internet Files\Content.IE5\YSYGX0P1\MC90043524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478" y="336217"/>
            <a:ext cx="1365840" cy="270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161747" y="1068444"/>
            <a:ext cx="598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HELLO, list of supporter ciphers,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Curved Left Arrow 23"/>
          <p:cNvSpPr/>
          <p:nvPr/>
        </p:nvSpPr>
        <p:spPr>
          <a:xfrm>
            <a:off x="2716429" y="459285"/>
            <a:ext cx="423081" cy="5561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2742774" y="1384772"/>
            <a:ext cx="6684959" cy="106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161747" y="559483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 random number: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0558" y="28523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0558" y="3481165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166762" y="28523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166762" y="3481165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911" y="410998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66762" y="410998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66762" y="473880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Curved Right Arrow 1"/>
          <p:cNvSpPr/>
          <p:nvPr/>
        </p:nvSpPr>
        <p:spPr>
          <a:xfrm>
            <a:off x="9007522" y="1686614"/>
            <a:ext cx="420211" cy="55161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7122" y="1762071"/>
            <a:ext cx="483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 random number: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2716429" y="2545706"/>
            <a:ext cx="6711304" cy="1203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64019" y="2258078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HELLO, selected cipher,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7911" y="473880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2718701" y="3080246"/>
            <a:ext cx="6711304" cy="1203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166291" y="2792618"/>
            <a:ext cx="460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Certificate: contains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7911" y="53676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Curved Left Arrow 31"/>
          <p:cNvSpPr/>
          <p:nvPr/>
        </p:nvSpPr>
        <p:spPr>
          <a:xfrm>
            <a:off x="2732349" y="3354889"/>
            <a:ext cx="423081" cy="5561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77667" y="3455087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Validate and extract: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64019" y="4550907"/>
            <a:ext cx="43268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PMS, encrypted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2745046" y="4867235"/>
            <a:ext cx="6684959" cy="106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rved Left Arrow 34"/>
          <p:cNvSpPr/>
          <p:nvPr/>
        </p:nvSpPr>
        <p:spPr>
          <a:xfrm>
            <a:off x="2748269" y="3957671"/>
            <a:ext cx="423081" cy="5561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93587" y="4057869"/>
            <a:ext cx="667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generate PRE-MASTER SECRET: PMS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99702" y="3813476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7911" y="599032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PMS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154048" y="536762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PMS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19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499</Words>
  <Application>Microsoft Office PowerPoint</Application>
  <PresentationFormat>Widescreen</PresentationFormat>
  <Paragraphs>171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UOIT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Fortier</dc:creator>
  <cp:lastModifiedBy>Randy Fortier</cp:lastModifiedBy>
  <cp:revision>4</cp:revision>
  <dcterms:created xsi:type="dcterms:W3CDTF">2016-05-12T20:23:40Z</dcterms:created>
  <dcterms:modified xsi:type="dcterms:W3CDTF">2016-05-13T15:32:12Z</dcterms:modified>
</cp:coreProperties>
</file>