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exend"/>
      <p:regular r:id="rId19"/>
      <p:bold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xend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f09b5692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9f09b5692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f09b56924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f09b56924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Steve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f09b56924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f09b5692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f09b56924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f09b56924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Pfutaba: One of our special features is sorting smoothies. Upon choosing a field chosen in the dropdown button, the database array is sorted according to this field and is then returned. The sort feature displays a sorted array in the All Smoothies page in the navbar.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f09b56924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f09b56924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Jakeypoo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f09b56924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f09b56924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Danny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f09b56924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f09b56924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f09b56924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f09b56924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ctrTitle"/>
          </p:nvPr>
        </p:nvSpPr>
        <p:spPr>
          <a:xfrm>
            <a:off x="159300" y="134975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Randy’s Smoothie Shack™</a:t>
            </a:r>
            <a:endParaRPr sz="3800">
              <a:highlight>
                <a:schemeClr val="lt1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228600" y="4134075"/>
            <a:ext cx="6218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Presented by: Preston Futaba, Steve Lee, Jacob Levinson, Randy Liu, Daniel Yang</a:t>
            </a:r>
            <a:endParaRPr sz="1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Love smoothies?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Have extra ingredients to use or a diet to follow?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MERN stack</a:t>
            </a:r>
            <a:endParaRPr sz="200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MongoDB</a:t>
            </a:r>
            <a:endParaRPr sz="200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Express JS</a:t>
            </a:r>
            <a:endParaRPr sz="200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React</a:t>
            </a:r>
            <a:endParaRPr sz="200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Node JS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525" y="1730229"/>
            <a:ext cx="2508900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met</a:t>
            </a:r>
            <a:r>
              <a:rPr lang="en"/>
              <a:t>: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0"/>
            <a:ext cx="4367100" cy="50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750">
              <a:solidFill>
                <a:schemeClr val="dk1"/>
              </a:solidFill>
            </a:endParaRPr>
          </a:p>
          <a:p>
            <a:pPr indent="-33281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41"/>
              <a:buChar char="●"/>
            </a:pPr>
            <a:r>
              <a:rPr lang="en" sz="1641">
                <a:solidFill>
                  <a:schemeClr val="dk1"/>
                </a:solidFill>
              </a:rPr>
              <a:t>D</a:t>
            </a:r>
            <a:r>
              <a:rPr lang="en" sz="1641">
                <a:solidFill>
                  <a:schemeClr val="dk1"/>
                </a:solidFill>
              </a:rPr>
              <a:t>isplay dynamic data to user</a:t>
            </a:r>
            <a:endParaRPr sz="1641">
              <a:solidFill>
                <a:schemeClr val="dk1"/>
              </a:solidFill>
            </a:endParaRPr>
          </a:p>
          <a:p>
            <a:pPr indent="-33281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1"/>
              <a:buChar char="○"/>
            </a:pPr>
            <a:r>
              <a:rPr lang="en" sz="1641">
                <a:solidFill>
                  <a:schemeClr val="dk1"/>
                </a:solidFill>
              </a:rPr>
              <a:t>All smoothies are stored in backend, and displayed based on user input on each page</a:t>
            </a:r>
            <a:endParaRPr sz="164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641">
              <a:solidFill>
                <a:schemeClr val="dk1"/>
              </a:solidFill>
            </a:endParaRPr>
          </a:p>
          <a:p>
            <a:pPr indent="-33281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41"/>
              <a:buChar char="●"/>
            </a:pPr>
            <a:r>
              <a:rPr lang="en" sz="1641">
                <a:solidFill>
                  <a:schemeClr val="dk1"/>
                </a:solidFill>
              </a:rPr>
              <a:t>Ability to upload data from client to backend</a:t>
            </a:r>
            <a:endParaRPr sz="1641">
              <a:solidFill>
                <a:schemeClr val="dk1"/>
              </a:solidFill>
            </a:endParaRPr>
          </a:p>
          <a:p>
            <a:pPr indent="-33281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1"/>
              <a:buChar char="○"/>
            </a:pPr>
            <a:r>
              <a:rPr lang="en" sz="1641">
                <a:solidFill>
                  <a:schemeClr val="dk1"/>
                </a:solidFill>
              </a:rPr>
              <a:t>Add Smoothies</a:t>
            </a:r>
            <a:endParaRPr sz="164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641">
              <a:solidFill>
                <a:schemeClr val="dk1"/>
              </a:solidFill>
            </a:endParaRPr>
          </a:p>
          <a:p>
            <a:pPr indent="-33281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41"/>
              <a:buChar char="●"/>
            </a:pPr>
            <a:r>
              <a:rPr lang="en" sz="1641">
                <a:solidFill>
                  <a:schemeClr val="dk1"/>
                </a:solidFill>
              </a:rPr>
              <a:t>App can search through server side data</a:t>
            </a:r>
            <a:endParaRPr sz="1641">
              <a:solidFill>
                <a:schemeClr val="dk1"/>
              </a:solidFill>
            </a:endParaRPr>
          </a:p>
          <a:p>
            <a:pPr indent="-33281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1"/>
              <a:buChar char="○"/>
            </a:pPr>
            <a:r>
              <a:rPr lang="en" sz="1641">
                <a:solidFill>
                  <a:schemeClr val="dk1"/>
                </a:solidFill>
              </a:rPr>
              <a:t>Smoothie Search</a:t>
            </a:r>
            <a:endParaRPr sz="164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641">
              <a:solidFill>
                <a:schemeClr val="dk1"/>
              </a:solidFill>
            </a:endParaRPr>
          </a:p>
          <a:p>
            <a:pPr indent="-33281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41"/>
              <a:buChar char="●"/>
            </a:pPr>
            <a:r>
              <a:rPr lang="en" sz="1641">
                <a:solidFill>
                  <a:schemeClr val="dk1"/>
                </a:solidFill>
              </a:rPr>
              <a:t>3 Special features</a:t>
            </a:r>
            <a:endParaRPr sz="164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75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25" y="2118150"/>
            <a:ext cx="3023500" cy="20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Features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 Additional features: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Sort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Account Login and Signup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Favorites</a:t>
            </a:r>
            <a:endParaRPr sz="20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74" y="1796400"/>
            <a:ext cx="2720399" cy="24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138175"/>
            <a:ext cx="4166400" cy="47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Dynamically sort based on user selection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</a:rPr>
              <a:t>Greatest to least and least to greatest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00" y="1850125"/>
            <a:ext cx="24193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Signup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Users are prevented from using a taken usernam</a:t>
            </a:r>
            <a:r>
              <a:rPr lang="en" sz="2000">
                <a:solidFill>
                  <a:schemeClr val="dk1"/>
                </a:solidFill>
              </a:rPr>
              <a:t>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Users are prevented from submitting an empty name or password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Login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Username and Password are validated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50" y="1955973"/>
            <a:ext cx="2982651" cy="2414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Favorites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666100" y="235750"/>
            <a:ext cx="4166400" cy="47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Add Favorites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On homepage,  buttons will appear next to smoothies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“Favorites” Tab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Page will only appear if logged in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List user’s favorite smoothies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91" y="1271725"/>
            <a:ext cx="2396574" cy="359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Trending Smoothies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Each time a smoothie is favorited by a user, it’s frequency is updated in the backend.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Then, we can sort by frequency to see the most trending smoothies.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00" y="1650525"/>
            <a:ext cx="24193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Thanks for watching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chemeClr val="accent1"/>
                </a:solidFill>
              </a:rPr>
              <a:t>and keep on Shackin’</a:t>
            </a:r>
            <a:endParaRPr sz="282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